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0233600" cy="310896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7E"/>
    <a:srgbClr val="00A3A3"/>
    <a:srgbClr val="FBCE20"/>
    <a:srgbClr val="083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658"/>
  </p:normalViewPr>
  <p:slideViewPr>
    <p:cSldViewPr snapToGrid="0" snapToObjects="1">
      <p:cViewPr varScale="1">
        <p:scale>
          <a:sx n="26" d="100"/>
          <a:sy n="26" d="100"/>
        </p:scale>
        <p:origin x="21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088045"/>
            <a:ext cx="34198560" cy="10823787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6329239"/>
            <a:ext cx="30175200" cy="7506121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1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55233"/>
            <a:ext cx="8675370" cy="26346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55233"/>
            <a:ext cx="25523190" cy="26346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750819"/>
            <a:ext cx="34701480" cy="1293240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0805572"/>
            <a:ext cx="34701480" cy="680084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276166"/>
            <a:ext cx="1709928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276166"/>
            <a:ext cx="17099280" cy="197260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655240"/>
            <a:ext cx="34701480" cy="60092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621272"/>
            <a:ext cx="17020696" cy="373506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356340"/>
            <a:ext cx="17020696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621272"/>
            <a:ext cx="17104520" cy="373506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356340"/>
            <a:ext cx="17104520" cy="16703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6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476333"/>
            <a:ext cx="20368260" cy="22093767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326880"/>
            <a:ext cx="12976383" cy="1727919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7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72640"/>
            <a:ext cx="12976383" cy="725424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476333"/>
            <a:ext cx="20368260" cy="22093767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326880"/>
            <a:ext cx="12976383" cy="1727919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6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55240"/>
            <a:ext cx="34701480" cy="6009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276166"/>
            <a:ext cx="34701480" cy="19726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8815460"/>
            <a:ext cx="905256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77B0-419F-3346-AEA6-E537A8118DFA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8815460"/>
            <a:ext cx="1357884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8815460"/>
            <a:ext cx="9052560" cy="16552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4A69-0C1F-A24F-A5DA-82687E67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0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D07D4C-5833-AB4C-ADAD-4BA248D2CCC9}"/>
              </a:ext>
            </a:extLst>
          </p:cNvPr>
          <p:cNvSpPr/>
          <p:nvPr/>
        </p:nvSpPr>
        <p:spPr>
          <a:xfrm>
            <a:off x="0" y="-871864"/>
            <a:ext cx="40233600" cy="6181344"/>
          </a:xfrm>
          <a:prstGeom prst="rect">
            <a:avLst/>
          </a:prstGeom>
          <a:solidFill>
            <a:srgbClr val="083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C5817D-3577-394E-97E5-339536254A15}"/>
              </a:ext>
            </a:extLst>
          </p:cNvPr>
          <p:cNvSpPr txBox="1"/>
          <p:nvPr/>
        </p:nvSpPr>
        <p:spPr>
          <a:xfrm>
            <a:off x="10140893" y="-333014"/>
            <a:ext cx="297256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Project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1A3F8-7873-9744-8852-E987E6C06A2F}"/>
              </a:ext>
            </a:extLst>
          </p:cNvPr>
          <p:cNvSpPr txBox="1"/>
          <p:nvPr/>
        </p:nvSpPr>
        <p:spPr>
          <a:xfrm>
            <a:off x="10140893" y="3829393"/>
            <a:ext cx="29725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Client:  </a:t>
            </a:r>
            <a:r>
              <a:rPr lang="en-US" sz="5400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 Lincoln, Vice President,  Genius Software LLC, Flagstaff, AZ</a:t>
            </a:r>
            <a:endParaRPr lang="en-US" sz="5400" dirty="0">
              <a:solidFill>
                <a:srgbClr val="FBCE2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309AE0-17D4-964F-AE80-774CD3F5FB15}"/>
              </a:ext>
            </a:extLst>
          </p:cNvPr>
          <p:cNvSpPr txBox="1"/>
          <p:nvPr/>
        </p:nvSpPr>
        <p:spPr>
          <a:xfrm>
            <a:off x="10055815" y="2687394"/>
            <a:ext cx="29810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CE20"/>
                </a:solidFill>
                <a:latin typeface="Arial" panose="020B0604020202020204" pitchFamily="34" charset="0"/>
                <a:ea typeface="Droid Serif"/>
                <a:cs typeface="Arial" panose="020B0604020202020204" pitchFamily="34" charset="0"/>
                <a:sym typeface="Droid Serif"/>
              </a:rPr>
              <a:t>Team: </a:t>
            </a:r>
            <a:r>
              <a:rPr lang="en-US" sz="5400" dirty="0">
                <a:solidFill>
                  <a:srgbClr val="FBCE20"/>
                </a:solidFill>
                <a:latin typeface="Arial" panose="020B0604020202020204" pitchFamily="34" charset="0"/>
                <a:ea typeface="Droid Serif"/>
                <a:cs typeface="Arial" panose="020B0604020202020204" pitchFamily="34" charset="0"/>
                <a:sym typeface="Droid Serif"/>
              </a:rPr>
              <a:t>Casey Anderson, John Doe, Suzy Queue, David Smith </a:t>
            </a:r>
          </a:p>
        </p:txBody>
      </p:sp>
      <p:sp>
        <p:nvSpPr>
          <p:cNvPr id="8" name="Shape 63">
            <a:extLst>
              <a:ext uri="{FF2B5EF4-FFF2-40B4-BE49-F238E27FC236}">
                <a16:creationId xmlns:a16="http://schemas.microsoft.com/office/drawing/2014/main" id="{AEC4254B-48E1-8444-8DE8-764F7D8F4129}"/>
              </a:ext>
            </a:extLst>
          </p:cNvPr>
          <p:cNvSpPr txBox="1"/>
          <p:nvPr/>
        </p:nvSpPr>
        <p:spPr>
          <a:xfrm>
            <a:off x="983771" y="6710654"/>
            <a:ext cx="10961795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What is the Problem?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47CC39EB-4207-4143-B0AF-97AEC8991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53" y="537440"/>
            <a:ext cx="7805366" cy="306040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7F52DC5-CE35-7C48-BDDC-AA15BE1A97F1}"/>
              </a:ext>
            </a:extLst>
          </p:cNvPr>
          <p:cNvSpPr txBox="1"/>
          <p:nvPr/>
        </p:nvSpPr>
        <p:spPr>
          <a:xfrm>
            <a:off x="35115234" y="3102892"/>
            <a:ext cx="4173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BCE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Mentor:  Francisca Mendoza</a:t>
            </a:r>
            <a:endParaRPr lang="en-US" sz="3600" dirty="0">
              <a:solidFill>
                <a:srgbClr val="FBCE2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7" name="Shape 63">
            <a:extLst>
              <a:ext uri="{FF2B5EF4-FFF2-40B4-BE49-F238E27FC236}">
                <a16:creationId xmlns:a16="http://schemas.microsoft.com/office/drawing/2014/main" id="{0356DFD5-5985-8742-A64A-7ED54AEC05C2}"/>
              </a:ext>
            </a:extLst>
          </p:cNvPr>
          <p:cNvSpPr txBox="1"/>
          <p:nvPr/>
        </p:nvSpPr>
        <p:spPr>
          <a:xfrm>
            <a:off x="983773" y="23034251"/>
            <a:ext cx="1096179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Plans, Goals</a:t>
            </a:r>
            <a:r>
              <a:rPr lang="en-US" sz="5000" b="1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, Stretch Goals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" name="Shape 63">
            <a:extLst>
              <a:ext uri="{FF2B5EF4-FFF2-40B4-BE49-F238E27FC236}">
                <a16:creationId xmlns:a16="http://schemas.microsoft.com/office/drawing/2014/main" id="{A6620D10-801C-F848-8C4D-926EF8E460AB}"/>
              </a:ext>
            </a:extLst>
          </p:cNvPr>
          <p:cNvSpPr txBox="1"/>
          <p:nvPr/>
        </p:nvSpPr>
        <p:spPr>
          <a:xfrm>
            <a:off x="13583978" y="6708478"/>
            <a:ext cx="14952809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Our Proposed Solution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0" name="Shape 63">
            <a:extLst>
              <a:ext uri="{FF2B5EF4-FFF2-40B4-BE49-F238E27FC236}">
                <a16:creationId xmlns:a16="http://schemas.microsoft.com/office/drawing/2014/main" id="{6AB77FC1-C6B9-BB41-9F9D-EAB5D39EA1E0}"/>
              </a:ext>
            </a:extLst>
          </p:cNvPr>
          <p:cNvSpPr txBox="1"/>
          <p:nvPr/>
        </p:nvSpPr>
        <p:spPr>
          <a:xfrm>
            <a:off x="13832732" y="23034251"/>
            <a:ext cx="14455302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Solution Overview</a:t>
            </a:r>
            <a:endParaRPr sz="5000" b="1" dirty="0">
              <a:solidFill>
                <a:schemeClr val="bg1"/>
              </a:solidFill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endParaRPr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1" name="Shape 63">
            <a:extLst>
              <a:ext uri="{FF2B5EF4-FFF2-40B4-BE49-F238E27FC236}">
                <a16:creationId xmlns:a16="http://schemas.microsoft.com/office/drawing/2014/main" id="{6E798719-A33F-5441-AAE5-66D312C90CB3}"/>
              </a:ext>
            </a:extLst>
          </p:cNvPr>
          <p:cNvSpPr txBox="1"/>
          <p:nvPr/>
        </p:nvSpPr>
        <p:spPr>
          <a:xfrm>
            <a:off x="29529266" y="6711943"/>
            <a:ext cx="975945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Feasibility</a:t>
            </a:r>
            <a:endParaRPr lang="en-US"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9DC1A6-021E-1A44-A5A8-EFF3D2B8666B}"/>
              </a:ext>
            </a:extLst>
          </p:cNvPr>
          <p:cNvSpPr txBox="1"/>
          <p:nvPr/>
        </p:nvSpPr>
        <p:spPr>
          <a:xfrm>
            <a:off x="16391106" y="10922129"/>
            <a:ext cx="7451387" cy="216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Eye candy.  Screen shots, other graphics</a:t>
            </a:r>
          </a:p>
        </p:txBody>
      </p:sp>
      <p:sp>
        <p:nvSpPr>
          <p:cNvPr id="35" name="Shape 63">
            <a:extLst>
              <a:ext uri="{FF2B5EF4-FFF2-40B4-BE49-F238E27FC236}">
                <a16:creationId xmlns:a16="http://schemas.microsoft.com/office/drawing/2014/main" id="{8C2233BC-871E-F54F-8519-2FB4CC4A3E12}"/>
              </a:ext>
            </a:extLst>
          </p:cNvPr>
          <p:cNvSpPr txBox="1"/>
          <p:nvPr/>
        </p:nvSpPr>
        <p:spPr>
          <a:xfrm>
            <a:off x="29529266" y="23034251"/>
            <a:ext cx="9759454" cy="928290"/>
          </a:xfrm>
          <a:prstGeom prst="rect">
            <a:avLst/>
          </a:prstGeom>
          <a:solidFill>
            <a:srgbClr val="007E7E"/>
          </a:solidFill>
          <a:ln>
            <a:noFill/>
          </a:ln>
        </p:spPr>
        <p:txBody>
          <a:bodyPr spcFirstLastPara="1" wrap="square" lIns="83806" tIns="83806" rIns="83806" bIns="83806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Technologies Planned</a:t>
            </a:r>
            <a:endParaRPr lang="en-US" sz="1532" dirty="0">
              <a:solidFill>
                <a:schemeClr val="bg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75919F-4838-CA34-5E5B-E3F617275973}"/>
              </a:ext>
            </a:extLst>
          </p:cNvPr>
          <p:cNvSpPr txBox="1"/>
          <p:nvPr/>
        </p:nvSpPr>
        <p:spPr>
          <a:xfrm>
            <a:off x="30683299" y="10141800"/>
            <a:ext cx="7451387" cy="52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Research we did, possible other solutions, with brief arguments for/against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D5199-8A12-EC57-3B29-47F2DCA424C3}"/>
              </a:ext>
            </a:extLst>
          </p:cNvPr>
          <p:cNvSpPr txBox="1"/>
          <p:nvPr/>
        </p:nvSpPr>
        <p:spPr>
          <a:xfrm>
            <a:off x="17334688" y="24621341"/>
            <a:ext cx="7451387" cy="52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 support for design. Okay to move this topic up or down as space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2CCAAA-E47E-6FFB-D9DA-C73EC4DA2938}"/>
              </a:ext>
            </a:extLst>
          </p:cNvPr>
          <p:cNvSpPr txBox="1"/>
          <p:nvPr/>
        </p:nvSpPr>
        <p:spPr>
          <a:xfrm>
            <a:off x="2738974" y="24621343"/>
            <a:ext cx="7451387" cy="527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 support for goals, etc. Okay to move this topic up or down as space needed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33D4FF-E1BA-B599-AF0E-76C2FBE97615}"/>
              </a:ext>
            </a:extLst>
          </p:cNvPr>
          <p:cNvSpPr txBox="1"/>
          <p:nvPr/>
        </p:nvSpPr>
        <p:spPr>
          <a:xfrm>
            <a:off x="31389540" y="24621342"/>
            <a:ext cx="7451387" cy="3203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Okay to move this topic up or down as space needed</a:t>
            </a:r>
          </a:p>
        </p:txBody>
      </p:sp>
    </p:spTree>
    <p:extLst>
      <p:ext uri="{BB962C8B-B14F-4D97-AF65-F5344CB8AC3E}">
        <p14:creationId xmlns:p14="http://schemas.microsoft.com/office/powerpoint/2010/main" val="8345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121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Oswald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Michael Leverington</cp:lastModifiedBy>
  <cp:revision>35</cp:revision>
  <dcterms:created xsi:type="dcterms:W3CDTF">2018-10-09T15:34:40Z</dcterms:created>
  <dcterms:modified xsi:type="dcterms:W3CDTF">2022-09-01T22:41:21Z</dcterms:modified>
</cp:coreProperties>
</file>