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sldIdLst>
    <p:sldId id="256" r:id="rId5"/>
    <p:sldId id="264" r:id="rId6"/>
    <p:sldId id="257" r:id="rId7"/>
    <p:sldId id="272" r:id="rId8"/>
    <p:sldId id="269" r:id="rId9"/>
    <p:sldId id="260" r:id="rId10"/>
    <p:sldId id="261" r:id="rId11"/>
    <p:sldId id="258" r:id="rId12"/>
    <p:sldId id="270" r:id="rId13"/>
    <p:sldId id="271" r:id="rId14"/>
    <p:sldId id="266" r:id="rId15"/>
    <p:sldId id="267" r:id="rId16"/>
    <p:sldId id="263" r:id="rId17"/>
    <p:sldId id="27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4E7"/>
    <a:srgbClr val="CAD0D5"/>
    <a:srgbClr val="E7EA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0AE3E-8A25-4C76-BEC6-E240073A0291}" v="2" dt="2026-03-01T19:28:59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Bejon Parsinia" userId="1934e7ba-0b4a-4015-be63-733390a31a22" providerId="ADAL" clId="{4D4A3537-86F1-4860-A072-8BCD43B8AF19}"/>
    <pc:docChg chg="modSld">
      <pc:chgData name="Colin Bejon Parsinia" userId="1934e7ba-0b4a-4015-be63-733390a31a22" providerId="ADAL" clId="{4D4A3537-86F1-4860-A072-8BCD43B8AF19}" dt="2026-02-06T00:56:10.039" v="13" actId="1076"/>
      <pc:docMkLst>
        <pc:docMk/>
      </pc:docMkLst>
      <pc:sldChg chg="addSp modSp mod">
        <pc:chgData name="Colin Bejon Parsinia" userId="1934e7ba-0b4a-4015-be63-733390a31a22" providerId="ADAL" clId="{4D4A3537-86F1-4860-A072-8BCD43B8AF19}" dt="2026-02-06T00:56:10.039" v="13" actId="1076"/>
        <pc:sldMkLst>
          <pc:docMk/>
          <pc:sldMk cId="3921537565" sldId="269"/>
        </pc:sldMkLst>
      </pc:sldChg>
    </pc:docChg>
  </pc:docChgLst>
  <pc:docChgLst>
    <pc:chgData name="Andres" userId="23d20cf4-2de0-49a4-959d-baca9026bdbc" providerId="ADAL" clId="{40F65E9A-092F-4612-8E90-FEB9415B14CB}"/>
    <pc:docChg chg="custSel modSld">
      <pc:chgData name="Andres" userId="23d20cf4-2de0-49a4-959d-baca9026bdbc" providerId="ADAL" clId="{40F65E9A-092F-4612-8E90-FEB9415B14CB}" dt="2026-02-06T02:19:50.612" v="10" actId="1076"/>
      <pc:docMkLst>
        <pc:docMk/>
      </pc:docMkLst>
      <pc:sldChg chg="addSp delSp modSp mod">
        <pc:chgData name="Andres" userId="23d20cf4-2de0-49a4-959d-baca9026bdbc" providerId="ADAL" clId="{40F65E9A-092F-4612-8E90-FEB9415B14CB}" dt="2026-02-06T02:19:50.612" v="10" actId="1076"/>
        <pc:sldMkLst>
          <pc:docMk/>
          <pc:sldMk cId="3467997" sldId="260"/>
        </pc:sldMkLst>
      </pc:sldChg>
      <pc:sldChg chg="addSp delSp modSp mod">
        <pc:chgData name="Andres" userId="23d20cf4-2de0-49a4-959d-baca9026bdbc" providerId="ADAL" clId="{40F65E9A-092F-4612-8E90-FEB9415B14CB}" dt="2026-02-06T02:19:32.764" v="7" actId="1076"/>
        <pc:sldMkLst>
          <pc:docMk/>
          <pc:sldMk cId="895713303" sldId="261"/>
        </pc:sldMkLst>
      </pc:sldChg>
    </pc:docChg>
  </pc:docChgLst>
  <pc:docChgLst>
    <pc:chgData name="Florence Lee Fasugbe" userId="S::flf9@nau.edu::3ff5619e-d244-4bf5-ab91-f29f2b2ee865" providerId="AD" clId="Web-{ADB5803C-54E3-B2AF-89E9-05B6E959825A}"/>
    <pc:docChg chg="modSld">
      <pc:chgData name="Florence Lee Fasugbe" userId="S::flf9@nau.edu::3ff5619e-d244-4bf5-ab91-f29f2b2ee865" providerId="AD" clId="Web-{ADB5803C-54E3-B2AF-89E9-05B6E959825A}" dt="2026-02-26T21:43:57.926" v="47" actId="1076"/>
      <pc:docMkLst>
        <pc:docMk/>
      </pc:docMkLst>
      <pc:sldChg chg="addSp modSp">
        <pc:chgData name="Florence Lee Fasugbe" userId="S::flf9@nau.edu::3ff5619e-d244-4bf5-ab91-f29f2b2ee865" providerId="AD" clId="Web-{ADB5803C-54E3-B2AF-89E9-05B6E959825A}" dt="2026-02-26T21:43:57.926" v="47" actId="1076"/>
        <pc:sldMkLst>
          <pc:docMk/>
          <pc:sldMk cId="2655240470" sldId="263"/>
        </pc:sldMkLst>
        <pc:spChg chg="add mod">
          <ac:chgData name="Florence Lee Fasugbe" userId="S::flf9@nau.edu::3ff5619e-d244-4bf5-ab91-f29f2b2ee865" providerId="AD" clId="Web-{ADB5803C-54E3-B2AF-89E9-05B6E959825A}" dt="2026-02-26T21:43:57.926" v="47" actId="1076"/>
          <ac:spMkLst>
            <pc:docMk/>
            <pc:sldMk cId="2655240470" sldId="263"/>
            <ac:spMk id="3" creationId="{D5EE7230-C9E4-F287-71DB-CC9FEE04D1C2}"/>
          </ac:spMkLst>
        </pc:spChg>
        <pc:spChg chg="mod">
          <ac:chgData name="Florence Lee Fasugbe" userId="S::flf9@nau.edu::3ff5619e-d244-4bf5-ab91-f29f2b2ee865" providerId="AD" clId="Web-{ADB5803C-54E3-B2AF-89E9-05B6E959825A}" dt="2026-02-26T21:41:45.887" v="6" actId="1076"/>
          <ac:spMkLst>
            <pc:docMk/>
            <pc:sldMk cId="2655240470" sldId="263"/>
            <ac:spMk id="4" creationId="{45970D25-BF01-487D-8A51-C12BDBE10975}"/>
          </ac:spMkLst>
        </pc:spChg>
      </pc:sldChg>
      <pc:sldChg chg="addSp delSp modSp">
        <pc:chgData name="Florence Lee Fasugbe" userId="S::flf9@nau.edu::3ff5619e-d244-4bf5-ab91-f29f2b2ee865" providerId="AD" clId="Web-{ADB5803C-54E3-B2AF-89E9-05B6E959825A}" dt="2026-02-26T21:42:12.514" v="15" actId="1076"/>
        <pc:sldMkLst>
          <pc:docMk/>
          <pc:sldMk cId="1186869348" sldId="267"/>
        </pc:sldMkLst>
        <pc:picChg chg="mod">
          <ac:chgData name="Florence Lee Fasugbe" userId="S::flf9@nau.edu::3ff5619e-d244-4bf5-ab91-f29f2b2ee865" providerId="AD" clId="Web-{ADB5803C-54E3-B2AF-89E9-05B6E959825A}" dt="2026-02-26T21:41:59.951" v="11" actId="14100"/>
          <ac:picMkLst>
            <pc:docMk/>
            <pc:sldMk cId="1186869348" sldId="267"/>
            <ac:picMk id="19" creationId="{F64D5106-1B85-DDB2-4E49-82989A803DE9}"/>
          </ac:picMkLst>
        </pc:picChg>
        <pc:picChg chg="mod">
          <ac:chgData name="Florence Lee Fasugbe" userId="S::flf9@nau.edu::3ff5619e-d244-4bf5-ab91-f29f2b2ee865" providerId="AD" clId="Web-{ADB5803C-54E3-B2AF-89E9-05B6E959825A}" dt="2026-02-26T21:42:12.514" v="15" actId="1076"/>
          <ac:picMkLst>
            <pc:docMk/>
            <pc:sldMk cId="1186869348" sldId="267"/>
            <ac:picMk id="22" creationId="{16AE1920-916E-B80D-C66D-F9A2B10BF8F1}"/>
          </ac:picMkLst>
        </pc:picChg>
      </pc:sldChg>
    </pc:docChg>
  </pc:docChgLst>
  <pc:docChgLst>
    <pc:chgData name="Florence Lee Fasugbe" userId="S::flf9@nau.edu::3ff5619e-d244-4bf5-ab91-f29f2b2ee865" providerId="AD" clId="Web-{BBD8E544-579F-24BA-9FF3-6F4223481D43}"/>
    <pc:docChg chg="addSld modSld">
      <pc:chgData name="Florence Lee Fasugbe" userId="S::flf9@nau.edu::3ff5619e-d244-4bf5-ab91-f29f2b2ee865" providerId="AD" clId="Web-{BBD8E544-579F-24BA-9FF3-6F4223481D43}" dt="2026-02-26T06:48:51.392" v="412" actId="1076"/>
      <pc:docMkLst>
        <pc:docMk/>
      </pc:docMkLst>
      <pc:sldChg chg="addSp delSp modSp">
        <pc:chgData name="Florence Lee Fasugbe" userId="S::flf9@nau.edu::3ff5619e-d244-4bf5-ab91-f29f2b2ee865" providerId="AD" clId="Web-{BBD8E544-579F-24BA-9FF3-6F4223481D43}" dt="2026-02-26T06:48:37.235" v="408" actId="14100"/>
        <pc:sldMkLst>
          <pc:docMk/>
          <pc:sldMk cId="1333627399" sldId="258"/>
        </pc:sldMkLst>
        <pc:spChg chg="add mod">
          <ac:chgData name="Florence Lee Fasugbe" userId="S::flf9@nau.edu::3ff5619e-d244-4bf5-ab91-f29f2b2ee865" providerId="AD" clId="Web-{BBD8E544-579F-24BA-9FF3-6F4223481D43}" dt="2026-02-26T06:46:04.507" v="384" actId="20577"/>
          <ac:spMkLst>
            <pc:docMk/>
            <pc:sldMk cId="1333627399" sldId="258"/>
            <ac:spMk id="5" creationId="{BE3F74AB-4950-0AAB-52F9-C162375F5567}"/>
          </ac:spMkLst>
        </pc:spChg>
        <pc:spChg chg="add mod">
          <ac:chgData name="Florence Lee Fasugbe" userId="S::flf9@nau.edu::3ff5619e-d244-4bf5-ab91-f29f2b2ee865" providerId="AD" clId="Web-{BBD8E544-579F-24BA-9FF3-6F4223481D43}" dt="2026-02-26T06:44:57.439" v="370" actId="20577"/>
          <ac:spMkLst>
            <pc:docMk/>
            <pc:sldMk cId="1333627399" sldId="258"/>
            <ac:spMk id="6" creationId="{95669FC9-825D-64B7-539E-4A544119F127}"/>
          </ac:spMkLst>
        </pc:spChg>
        <pc:spChg chg="add mod">
          <ac:chgData name="Florence Lee Fasugbe" userId="S::flf9@nau.edu::3ff5619e-d244-4bf5-ab91-f29f2b2ee865" providerId="AD" clId="Web-{BBD8E544-579F-24BA-9FF3-6F4223481D43}" dt="2026-02-26T05:19:12.374" v="283" actId="20577"/>
          <ac:spMkLst>
            <pc:docMk/>
            <pc:sldMk cId="1333627399" sldId="258"/>
            <ac:spMk id="8" creationId="{09F7202A-AD8B-A874-ED2A-B64F58CB7DC8}"/>
          </ac:spMkLst>
        </pc:spChg>
        <pc:spChg chg="add mod">
          <ac:chgData name="Florence Lee Fasugbe" userId="S::flf9@nau.edu::3ff5619e-d244-4bf5-ab91-f29f2b2ee865" providerId="AD" clId="Web-{BBD8E544-579F-24BA-9FF3-6F4223481D43}" dt="2026-02-26T05:17:11.854" v="253" actId="1076"/>
          <ac:spMkLst>
            <pc:docMk/>
            <pc:sldMk cId="1333627399" sldId="258"/>
            <ac:spMk id="10" creationId="{6A7B2315-BBEE-D35F-904B-C3FF479D36E7}"/>
          </ac:spMkLst>
        </pc:spChg>
        <pc:picChg chg="add mod ord">
          <ac:chgData name="Florence Lee Fasugbe" userId="S::flf9@nau.edu::3ff5619e-d244-4bf5-ab91-f29f2b2ee865" providerId="AD" clId="Web-{BBD8E544-579F-24BA-9FF3-6F4223481D43}" dt="2026-02-26T06:43:50.822" v="331" actId="14100"/>
          <ac:picMkLst>
            <pc:docMk/>
            <pc:sldMk cId="1333627399" sldId="258"/>
            <ac:picMk id="3" creationId="{784AF335-FAA8-179E-46AD-0968F7F58BBE}"/>
          </ac:picMkLst>
        </pc:picChg>
        <pc:picChg chg="add mod">
          <ac:chgData name="Florence Lee Fasugbe" userId="S::flf9@nau.edu::3ff5619e-d244-4bf5-ab91-f29f2b2ee865" providerId="AD" clId="Web-{BBD8E544-579F-24BA-9FF3-6F4223481D43}" dt="2026-02-26T06:48:37.235" v="408" actId="14100"/>
          <ac:picMkLst>
            <pc:docMk/>
            <pc:sldMk cId="1333627399" sldId="258"/>
            <ac:picMk id="7" creationId="{B41EAFED-21F4-E861-9293-0B896BE71FE8}"/>
          </ac:picMkLst>
        </pc:picChg>
      </pc:sldChg>
      <pc:sldChg chg="addSp delSp modSp">
        <pc:chgData name="Florence Lee Fasugbe" userId="S::flf9@nau.edu::3ff5619e-d244-4bf5-ab91-f29f2b2ee865" providerId="AD" clId="Web-{BBD8E544-579F-24BA-9FF3-6F4223481D43}" dt="2026-02-26T06:48:20.938" v="407" actId="14100"/>
        <pc:sldMkLst>
          <pc:docMk/>
          <pc:sldMk cId="1513300480" sldId="270"/>
        </pc:sldMkLst>
        <pc:spChg chg="add mod">
          <ac:chgData name="Florence Lee Fasugbe" userId="S::flf9@nau.edu::3ff5619e-d244-4bf5-ab91-f29f2b2ee865" providerId="AD" clId="Web-{BBD8E544-579F-24BA-9FF3-6F4223481D43}" dt="2026-02-26T06:46:42.041" v="395" actId="20577"/>
          <ac:spMkLst>
            <pc:docMk/>
            <pc:sldMk cId="1513300480" sldId="270"/>
            <ac:spMk id="8" creationId="{6112C731-CBEA-19CE-AA51-164F8DAA2EFD}"/>
          </ac:spMkLst>
        </pc:spChg>
        <pc:picChg chg="add mod">
          <ac:chgData name="Florence Lee Fasugbe" userId="S::flf9@nau.edu::3ff5619e-d244-4bf5-ab91-f29f2b2ee865" providerId="AD" clId="Web-{BBD8E544-579F-24BA-9FF3-6F4223481D43}" dt="2026-02-26T06:48:20.938" v="407" actId="14100"/>
          <ac:picMkLst>
            <pc:docMk/>
            <pc:sldMk cId="1513300480" sldId="270"/>
            <ac:picMk id="3" creationId="{2379E51C-DB78-AE44-E5E5-8B115369110C}"/>
          </ac:picMkLst>
        </pc:picChg>
        <pc:picChg chg="add mod modCrop">
          <ac:chgData name="Florence Lee Fasugbe" userId="S::flf9@nau.edu::3ff5619e-d244-4bf5-ab91-f29f2b2ee865" providerId="AD" clId="Web-{BBD8E544-579F-24BA-9FF3-6F4223481D43}" dt="2026-02-26T06:48:17.406" v="406" actId="14100"/>
          <ac:picMkLst>
            <pc:docMk/>
            <pc:sldMk cId="1513300480" sldId="270"/>
            <ac:picMk id="7" creationId="{FB92FC53-6E22-2782-3AF4-94B7842C3D18}"/>
          </ac:picMkLst>
        </pc:picChg>
      </pc:sldChg>
      <pc:sldChg chg="addSp delSp modSp add mod replId modClrScheme chgLayout">
        <pc:chgData name="Florence Lee Fasugbe" userId="S::flf9@nau.edu::3ff5619e-d244-4bf5-ab91-f29f2b2ee865" providerId="AD" clId="Web-{BBD8E544-579F-24BA-9FF3-6F4223481D43}" dt="2026-02-26T06:48:51.392" v="412" actId="1076"/>
        <pc:sldMkLst>
          <pc:docMk/>
          <pc:sldMk cId="556969334" sldId="271"/>
        </pc:sldMkLst>
        <pc:spChg chg="mod">
          <ac:chgData name="Florence Lee Fasugbe" userId="S::flf9@nau.edu::3ff5619e-d244-4bf5-ab91-f29f2b2ee865" providerId="AD" clId="Web-{BBD8E544-579F-24BA-9FF3-6F4223481D43}" dt="2026-02-26T06:45:42.881" v="378" actId="1076"/>
          <ac:spMkLst>
            <pc:docMk/>
            <pc:sldMk cId="556969334" sldId="271"/>
            <ac:spMk id="2" creationId="{8DF76875-1A1A-6EB3-9E00-4FD28B016AFE}"/>
          </ac:spMkLst>
        </pc:spChg>
        <pc:spChg chg="mod">
          <ac:chgData name="Florence Lee Fasugbe" userId="S::flf9@nau.edu::3ff5619e-d244-4bf5-ab91-f29f2b2ee865" providerId="AD" clId="Web-{BBD8E544-579F-24BA-9FF3-6F4223481D43}" dt="2026-02-26T06:45:26.551" v="375"/>
          <ac:spMkLst>
            <pc:docMk/>
            <pc:sldMk cId="556969334" sldId="271"/>
            <ac:spMk id="4" creationId="{BF85741D-4D2E-5223-BFD5-7725186E6DF8}"/>
          </ac:spMkLst>
        </pc:spChg>
        <pc:spChg chg="mod">
          <ac:chgData name="Florence Lee Fasugbe" userId="S::flf9@nau.edu::3ff5619e-d244-4bf5-ab91-f29f2b2ee865" providerId="AD" clId="Web-{BBD8E544-579F-24BA-9FF3-6F4223481D43}" dt="2026-02-26T06:45:26.551" v="375"/>
          <ac:spMkLst>
            <pc:docMk/>
            <pc:sldMk cId="556969334" sldId="271"/>
            <ac:spMk id="5" creationId="{E6733F64-31FE-1FB2-600E-3A1B32E72BD2}"/>
          </ac:spMkLst>
        </pc:spChg>
        <pc:spChg chg="add mod">
          <ac:chgData name="Florence Lee Fasugbe" userId="S::flf9@nau.edu::3ff5619e-d244-4bf5-ab91-f29f2b2ee865" providerId="AD" clId="Web-{BBD8E544-579F-24BA-9FF3-6F4223481D43}" dt="2026-02-26T06:47:24.372" v="402" actId="14100"/>
          <ac:spMkLst>
            <pc:docMk/>
            <pc:sldMk cId="556969334" sldId="271"/>
            <ac:spMk id="8" creationId="{E7171896-8AD1-62FF-F748-4DF9D9458A5D}"/>
          </ac:spMkLst>
        </pc:spChg>
        <pc:picChg chg="add mod ord modCrop">
          <ac:chgData name="Florence Lee Fasugbe" userId="S::flf9@nau.edu::3ff5619e-d244-4bf5-ab91-f29f2b2ee865" providerId="AD" clId="Web-{BBD8E544-579F-24BA-9FF3-6F4223481D43}" dt="2026-02-26T06:48:51.392" v="412" actId="1076"/>
          <ac:picMkLst>
            <pc:docMk/>
            <pc:sldMk cId="556969334" sldId="271"/>
            <ac:picMk id="6" creationId="{589DC459-890E-6B9B-0AA1-DA34711F2A89}"/>
          </ac:picMkLst>
        </pc:picChg>
      </pc:sldChg>
    </pc:docChg>
  </pc:docChgLst>
  <pc:docChgLst>
    <pc:chgData name="Florence Lee Fasugbe" userId="S::flf9@nau.edu::3ff5619e-d244-4bf5-ab91-f29f2b2ee865" providerId="AD" clId="Web-{F12179CC-6681-C3B3-ED05-83EC55A280E0}"/>
    <pc:docChg chg="addSld delSld modSld">
      <pc:chgData name="Florence Lee Fasugbe" userId="S::flf9@nau.edu::3ff5619e-d244-4bf5-ab91-f29f2b2ee865" providerId="AD" clId="Web-{F12179CC-6681-C3B3-ED05-83EC55A280E0}" dt="2026-02-06T02:12:37.871" v="550" actId="1076"/>
      <pc:docMkLst>
        <pc:docMk/>
      </pc:docMkLst>
      <pc:sldChg chg="addSp modSp">
        <pc:chgData name="Florence Lee Fasugbe" userId="S::flf9@nau.edu::3ff5619e-d244-4bf5-ab91-f29f2b2ee865" providerId="AD" clId="Web-{F12179CC-6681-C3B3-ED05-83EC55A280E0}" dt="2026-02-06T02:12:37.871" v="550" actId="1076"/>
        <pc:sldMkLst>
          <pc:docMk/>
          <pc:sldMk cId="1186869348" sldId="267"/>
        </pc:sldMkLst>
      </pc:sldChg>
    </pc:docChg>
  </pc:docChgLst>
  <pc:docChgLst>
    <pc:chgData name="Andres G Gonzales" userId="S::agg296@iris.nau.edu::23d20cf4-2de0-49a4-959d-baca9026bdbc" providerId="AD" clId="Web-{317B98E2-C371-47F5-83A8-927B48AFF94B}"/>
    <pc:docChg chg="modSld">
      <pc:chgData name="Andres G Gonzales" userId="S::agg296@iris.nau.edu::23d20cf4-2de0-49a4-959d-baca9026bdbc" providerId="AD" clId="Web-{317B98E2-C371-47F5-83A8-927B48AFF94B}" dt="2026-02-25T18:32:35.109" v="129" actId="20577"/>
      <pc:docMkLst>
        <pc:docMk/>
      </pc:docMkLst>
      <pc:sldChg chg="addSp modSp">
        <pc:chgData name="Andres G Gonzales" userId="S::agg296@iris.nau.edu::23d20cf4-2de0-49a4-959d-baca9026bdbc" providerId="AD" clId="Web-{317B98E2-C371-47F5-83A8-927B48AFF94B}" dt="2026-02-25T18:32:02.760" v="124" actId="20577"/>
        <pc:sldMkLst>
          <pc:docMk/>
          <pc:sldMk cId="2163703062" sldId="257"/>
        </pc:sldMkLst>
        <pc:spChg chg="add mod">
          <ac:chgData name="Andres G Gonzales" userId="S::agg296@iris.nau.edu::23d20cf4-2de0-49a4-959d-baca9026bdbc" providerId="AD" clId="Web-{317B98E2-C371-47F5-83A8-927B48AFF94B}" dt="2026-02-25T18:32:02.760" v="124" actId="20577"/>
          <ac:spMkLst>
            <pc:docMk/>
            <pc:sldMk cId="2163703062" sldId="257"/>
            <ac:spMk id="6" creationId="{CDC5DD3B-CF56-6478-8C51-84F5C8551A56}"/>
          </ac:spMkLst>
        </pc:spChg>
      </pc:sldChg>
      <pc:sldChg chg="addSp modSp">
        <pc:chgData name="Andres G Gonzales" userId="S::agg296@iris.nau.edu::23d20cf4-2de0-49a4-959d-baca9026bdbc" providerId="AD" clId="Web-{317B98E2-C371-47F5-83A8-927B48AFF94B}" dt="2026-02-25T18:31:42.584" v="119" actId="1076"/>
        <pc:sldMkLst>
          <pc:docMk/>
          <pc:sldMk cId="3467997" sldId="260"/>
        </pc:sldMkLst>
        <pc:spChg chg="add mod">
          <ac:chgData name="Andres G Gonzales" userId="S::agg296@iris.nau.edu::23d20cf4-2de0-49a4-959d-baca9026bdbc" providerId="AD" clId="Web-{317B98E2-C371-47F5-83A8-927B48AFF94B}" dt="2026-02-25T18:31:42.584" v="119" actId="1076"/>
          <ac:spMkLst>
            <pc:docMk/>
            <pc:sldMk cId="3467997" sldId="260"/>
            <ac:spMk id="4" creationId="{426922A5-DEEC-B9D5-0FD4-C971232A92F0}"/>
          </ac:spMkLst>
        </pc:spChg>
      </pc:sldChg>
      <pc:sldChg chg="addSp modSp">
        <pc:chgData name="Andres G Gonzales" userId="S::agg296@iris.nau.edu::23d20cf4-2de0-49a4-959d-baca9026bdbc" providerId="AD" clId="Web-{317B98E2-C371-47F5-83A8-927B48AFF94B}" dt="2026-02-25T18:32:35.109" v="129" actId="20577"/>
        <pc:sldMkLst>
          <pc:docMk/>
          <pc:sldMk cId="895713303" sldId="261"/>
        </pc:sldMkLst>
        <pc:spChg chg="add mod">
          <ac:chgData name="Andres G Gonzales" userId="S::agg296@iris.nau.edu::23d20cf4-2de0-49a4-959d-baca9026bdbc" providerId="AD" clId="Web-{317B98E2-C371-47F5-83A8-927B48AFF94B}" dt="2026-02-25T18:32:35.109" v="129" actId="20577"/>
          <ac:spMkLst>
            <pc:docMk/>
            <pc:sldMk cId="895713303" sldId="261"/>
            <ac:spMk id="4" creationId="{0C1489DE-7FA5-5042-C4C1-E45070633BF7}"/>
          </ac:spMkLst>
        </pc:spChg>
      </pc:sldChg>
      <pc:sldChg chg="addSp delSp modSp mod modClrScheme chgLayout">
        <pc:chgData name="Andres G Gonzales" userId="S::agg296@iris.nau.edu::23d20cf4-2de0-49a4-959d-baca9026bdbc" providerId="AD" clId="Web-{317B98E2-C371-47F5-83A8-927B48AFF94B}" dt="2026-02-25T18:31:32.941" v="117" actId="20577"/>
        <pc:sldMkLst>
          <pc:docMk/>
          <pc:sldMk cId="2633942634" sldId="264"/>
        </pc:sldMkLst>
        <pc:spChg chg="mod">
          <ac:chgData name="Andres G Gonzales" userId="S::agg296@iris.nau.edu::23d20cf4-2de0-49a4-959d-baca9026bdbc" providerId="AD" clId="Web-{317B98E2-C371-47F5-83A8-927B48AFF94B}" dt="2026-02-25T18:29:40.985" v="3"/>
          <ac:spMkLst>
            <pc:docMk/>
            <pc:sldMk cId="2633942634" sldId="264"/>
            <ac:spMk id="2" creationId="{D1BCFD0D-579D-EC52-320E-BB380C795C55}"/>
          </ac:spMkLst>
        </pc:spChg>
        <pc:spChg chg="add mod">
          <ac:chgData name="Andres G Gonzales" userId="S::agg296@iris.nau.edu::23d20cf4-2de0-49a4-959d-baca9026bdbc" providerId="AD" clId="Web-{317B98E2-C371-47F5-83A8-927B48AFF94B}" dt="2026-02-25T18:31:32.941" v="117" actId="20577"/>
          <ac:spMkLst>
            <pc:docMk/>
            <pc:sldMk cId="2633942634" sldId="264"/>
            <ac:spMk id="4" creationId="{9A6124E3-1711-7856-3B51-327313BB959A}"/>
          </ac:spMkLst>
        </pc:spChg>
        <pc:spChg chg="mod">
          <ac:chgData name="Andres G Gonzales" userId="S::agg296@iris.nau.edu::23d20cf4-2de0-49a4-959d-baca9026bdbc" providerId="AD" clId="Web-{317B98E2-C371-47F5-83A8-927B48AFF94B}" dt="2026-02-25T18:29:40.985" v="3"/>
          <ac:spMkLst>
            <pc:docMk/>
            <pc:sldMk cId="2633942634" sldId="264"/>
            <ac:spMk id="5" creationId="{38D8C4B5-9E4C-847C-BE59-D7AC37C84C04}"/>
          </ac:spMkLst>
        </pc:spChg>
        <pc:spChg chg="mod ord">
          <ac:chgData name="Andres G Gonzales" userId="S::agg296@iris.nau.edu::23d20cf4-2de0-49a4-959d-baca9026bdbc" providerId="AD" clId="Web-{317B98E2-C371-47F5-83A8-927B48AFF94B}" dt="2026-02-25T18:31:13.487" v="110" actId="14100"/>
          <ac:spMkLst>
            <pc:docMk/>
            <pc:sldMk cId="2633942634" sldId="264"/>
            <ac:spMk id="9" creationId="{D66512DF-A64E-BC0E-AA54-DC023C4667B6}"/>
          </ac:spMkLst>
        </pc:spChg>
        <pc:spChg chg="mod">
          <ac:chgData name="Andres G Gonzales" userId="S::agg296@iris.nau.edu::23d20cf4-2de0-49a4-959d-baca9026bdbc" providerId="AD" clId="Web-{317B98E2-C371-47F5-83A8-927B48AFF94B}" dt="2026-02-25T18:29:40.985" v="3"/>
          <ac:spMkLst>
            <pc:docMk/>
            <pc:sldMk cId="2633942634" sldId="264"/>
            <ac:spMk id="13" creationId="{AC7F888E-A2BA-F04F-DCD2-FF3FF412C79C}"/>
          </ac:spMkLst>
        </pc:spChg>
        <pc:picChg chg="add mod ord modCrop">
          <ac:chgData name="Andres G Gonzales" userId="S::agg296@iris.nau.edu::23d20cf4-2de0-49a4-959d-baca9026bdbc" providerId="AD" clId="Web-{317B98E2-C371-47F5-83A8-927B48AFF94B}" dt="2026-02-25T18:29:58.173" v="8" actId="1076"/>
          <ac:picMkLst>
            <pc:docMk/>
            <pc:sldMk cId="2633942634" sldId="264"/>
            <ac:picMk id="3" creationId="{146A13DC-29BE-BD66-C665-D5B916E34146}"/>
          </ac:picMkLst>
        </pc:picChg>
      </pc:sldChg>
      <pc:sldChg chg="addSp modSp">
        <pc:chgData name="Andres G Gonzales" userId="S::agg296@iris.nau.edu::23d20cf4-2de0-49a4-959d-baca9026bdbc" providerId="AD" clId="Web-{317B98E2-C371-47F5-83A8-927B48AFF94B}" dt="2026-02-25T18:31:47.600" v="121" actId="20577"/>
        <pc:sldMkLst>
          <pc:docMk/>
          <pc:sldMk cId="3921537565" sldId="269"/>
        </pc:sldMkLst>
        <pc:spChg chg="add mod">
          <ac:chgData name="Andres G Gonzales" userId="S::agg296@iris.nau.edu::23d20cf4-2de0-49a4-959d-baca9026bdbc" providerId="AD" clId="Web-{317B98E2-C371-47F5-83A8-927B48AFF94B}" dt="2026-02-25T18:31:47.600" v="121" actId="20577"/>
          <ac:spMkLst>
            <pc:docMk/>
            <pc:sldMk cId="3921537565" sldId="269"/>
            <ac:spMk id="6" creationId="{86857245-E694-FB24-16B6-E93F318B89B8}"/>
          </ac:spMkLst>
        </pc:spChg>
      </pc:sldChg>
    </pc:docChg>
  </pc:docChgLst>
  <pc:docChgLst>
    <pc:chgData name="Colin Bejon Parsinia" userId="S::cbp88@nau.edu::1934e7ba-0b4a-4015-be63-733390a31a22" providerId="AD" clId="Web-{4659206D-7C95-A33C-4774-01D810165961}"/>
    <pc:docChg chg="addSld modSld">
      <pc:chgData name="Colin Bejon Parsinia" userId="S::cbp88@nau.edu::1934e7ba-0b4a-4015-be63-733390a31a22" providerId="AD" clId="Web-{4659206D-7C95-A33C-4774-01D810165961}" dt="2026-02-26T23:29:55.854" v="640" actId="20577"/>
      <pc:docMkLst>
        <pc:docMk/>
      </pc:docMkLst>
      <pc:sldChg chg="addSp delSp modSp">
        <pc:chgData name="Colin Bejon Parsinia" userId="S::cbp88@nau.edu::1934e7ba-0b4a-4015-be63-733390a31a22" providerId="AD" clId="Web-{4659206D-7C95-A33C-4774-01D810165961}" dt="2026-02-26T23:29:55.854" v="640" actId="20577"/>
        <pc:sldMkLst>
          <pc:docMk/>
          <pc:sldMk cId="2163703062" sldId="257"/>
        </pc:sldMkLst>
        <pc:spChg chg="add mod">
          <ac:chgData name="Colin Bejon Parsinia" userId="S::cbp88@nau.edu::1934e7ba-0b4a-4015-be63-733390a31a22" providerId="AD" clId="Web-{4659206D-7C95-A33C-4774-01D810165961}" dt="2026-02-26T23:19:05.887" v="292" actId="14100"/>
          <ac:spMkLst>
            <pc:docMk/>
            <pc:sldMk cId="2163703062" sldId="257"/>
            <ac:spMk id="12" creationId="{69EE2271-0400-C0EB-49CE-8E68776C008E}"/>
          </ac:spMkLst>
        </pc:spChg>
        <pc:spChg chg="add mod">
          <ac:chgData name="Colin Bejon Parsinia" userId="S::cbp88@nau.edu::1934e7ba-0b4a-4015-be63-733390a31a22" providerId="AD" clId="Web-{4659206D-7C95-A33C-4774-01D810165961}" dt="2026-02-26T23:19:36.777" v="299" actId="20577"/>
          <ac:spMkLst>
            <pc:docMk/>
            <pc:sldMk cId="2163703062" sldId="257"/>
            <ac:spMk id="14" creationId="{7774242C-6DAF-0916-0168-19AB602AE9FA}"/>
          </ac:spMkLst>
        </pc:spChg>
        <pc:spChg chg="add mod">
          <ac:chgData name="Colin Bejon Parsinia" userId="S::cbp88@nau.edu::1934e7ba-0b4a-4015-be63-733390a31a22" providerId="AD" clId="Web-{4659206D-7C95-A33C-4774-01D810165961}" dt="2026-02-26T23:29:55.854" v="640" actId="20577"/>
          <ac:spMkLst>
            <pc:docMk/>
            <pc:sldMk cId="2163703062" sldId="257"/>
            <ac:spMk id="16" creationId="{CD7D0D14-8846-C1E4-C57D-602AE7450A8F}"/>
          </ac:spMkLst>
        </pc:spChg>
        <pc:picChg chg="add mod">
          <ac:chgData name="Colin Bejon Parsinia" userId="S::cbp88@nau.edu::1934e7ba-0b4a-4015-be63-733390a31a22" providerId="AD" clId="Web-{4659206D-7C95-A33C-4774-01D810165961}" dt="2026-02-26T23:18:17.621" v="283" actId="1076"/>
          <ac:picMkLst>
            <pc:docMk/>
            <pc:sldMk cId="2163703062" sldId="257"/>
            <ac:picMk id="8" creationId="{8D88C136-F227-12AD-46BF-4842B72EE824}"/>
          </ac:picMkLst>
        </pc:picChg>
        <pc:picChg chg="add mod">
          <ac:chgData name="Colin Bejon Parsinia" userId="S::cbp88@nau.edu::1934e7ba-0b4a-4015-be63-733390a31a22" providerId="AD" clId="Web-{4659206D-7C95-A33C-4774-01D810165961}" dt="2026-02-26T23:18:27.371" v="286" actId="14100"/>
          <ac:picMkLst>
            <pc:docMk/>
            <pc:sldMk cId="2163703062" sldId="257"/>
            <ac:picMk id="10" creationId="{44A9A118-5347-3A4A-F811-2A229D54917D}"/>
          </ac:picMkLst>
        </pc:picChg>
      </pc:sldChg>
      <pc:sldChg chg="addSp delSp modSp">
        <pc:chgData name="Colin Bejon Parsinia" userId="S::cbp88@nau.edu::1934e7ba-0b4a-4015-be63-733390a31a22" providerId="AD" clId="Web-{4659206D-7C95-A33C-4774-01D810165961}" dt="2026-02-26T22:57:22.654" v="264" actId="20577"/>
        <pc:sldMkLst>
          <pc:docMk/>
          <pc:sldMk cId="3921537565" sldId="269"/>
        </pc:sldMkLst>
        <pc:spChg chg="add mod">
          <ac:chgData name="Colin Bejon Parsinia" userId="S::cbp88@nau.edu::1934e7ba-0b4a-4015-be63-733390a31a22" providerId="AD" clId="Web-{4659206D-7C95-A33C-4774-01D810165961}" dt="2026-02-26T22:57:22.654" v="264" actId="20577"/>
          <ac:spMkLst>
            <pc:docMk/>
            <pc:sldMk cId="3921537565" sldId="269"/>
            <ac:spMk id="12" creationId="{B65E44E3-D233-BCA2-61EB-FE425B6FB3E7}"/>
          </ac:spMkLst>
        </pc:spChg>
        <pc:picChg chg="add mod">
          <ac:chgData name="Colin Bejon Parsinia" userId="S::cbp88@nau.edu::1934e7ba-0b4a-4015-be63-733390a31a22" providerId="AD" clId="Web-{4659206D-7C95-A33C-4774-01D810165961}" dt="2026-02-26T22:19:58.631" v="5" actId="14100"/>
          <ac:picMkLst>
            <pc:docMk/>
            <pc:sldMk cId="3921537565" sldId="269"/>
            <ac:picMk id="3" creationId="{AC58EA4B-D06C-03B9-611D-65EFAB32FDE4}"/>
          </ac:picMkLst>
        </pc:picChg>
        <pc:picChg chg="add mod">
          <ac:chgData name="Colin Bejon Parsinia" userId="S::cbp88@nau.edu::1934e7ba-0b4a-4015-be63-733390a31a22" providerId="AD" clId="Web-{4659206D-7C95-A33C-4774-01D810165961}" dt="2026-02-26T22:20:07.366" v="8" actId="1076"/>
          <ac:picMkLst>
            <pc:docMk/>
            <pc:sldMk cId="3921537565" sldId="269"/>
            <ac:picMk id="7" creationId="{F3ED15D2-8618-F0E5-A887-23DA6C438E8F}"/>
          </ac:picMkLst>
        </pc:picChg>
        <pc:picChg chg="add mod">
          <ac:chgData name="Colin Bejon Parsinia" userId="S::cbp88@nau.edu::1934e7ba-0b4a-4015-be63-733390a31a22" providerId="AD" clId="Web-{4659206D-7C95-A33C-4774-01D810165961}" dt="2026-02-26T22:45:19.216" v="11" actId="1076"/>
          <ac:picMkLst>
            <pc:docMk/>
            <pc:sldMk cId="3921537565" sldId="269"/>
            <ac:picMk id="8" creationId="{0213C4F4-C327-BB01-94D0-85588D45D9BB}"/>
          </ac:picMkLst>
        </pc:picChg>
        <pc:picChg chg="add mod">
          <ac:chgData name="Colin Bejon Parsinia" userId="S::cbp88@nau.edu::1934e7ba-0b4a-4015-be63-733390a31a22" providerId="AD" clId="Web-{4659206D-7C95-A33C-4774-01D810165961}" dt="2026-02-26T22:46:25.123" v="16" actId="1076"/>
          <ac:picMkLst>
            <pc:docMk/>
            <pc:sldMk cId="3921537565" sldId="269"/>
            <ac:picMk id="9" creationId="{C8AF96E6-FF69-64B4-EACB-216A76886CC4}"/>
          </ac:picMkLst>
        </pc:picChg>
      </pc:sldChg>
      <pc:sldChg chg="add replId">
        <pc:chgData name="Colin Bejon Parsinia" userId="S::cbp88@nau.edu::1934e7ba-0b4a-4015-be63-733390a31a22" providerId="AD" clId="Web-{4659206D-7C95-A33C-4774-01D810165961}" dt="2026-02-26T23:17:13.652" v="271"/>
        <pc:sldMkLst>
          <pc:docMk/>
          <pc:sldMk cId="527517491" sldId="272"/>
        </pc:sldMkLst>
      </pc:sldChg>
    </pc:docChg>
  </pc:docChgLst>
  <pc:docChgLst>
    <pc:chgData name="Florence Lee Fasugbe" userId="S::flf9@nau.edu::3ff5619e-d244-4bf5-ab91-f29f2b2ee865" providerId="AD" clId="Web-{909B9EFE-E03B-AF01-8D1E-2F5AB3D22141}"/>
    <pc:docChg chg="modSld">
      <pc:chgData name="Florence Lee Fasugbe" userId="S::flf9@nau.edu::3ff5619e-d244-4bf5-ab91-f29f2b2ee865" providerId="AD" clId="Web-{909B9EFE-E03B-AF01-8D1E-2F5AB3D22141}" dt="2026-02-06T00:49:39.387" v="18" actId="20577"/>
      <pc:docMkLst>
        <pc:docMk/>
      </pc:docMkLst>
      <pc:sldChg chg="modSp">
        <pc:chgData name="Florence Lee Fasugbe" userId="S::flf9@nau.edu::3ff5619e-d244-4bf5-ab91-f29f2b2ee865" providerId="AD" clId="Web-{909B9EFE-E03B-AF01-8D1E-2F5AB3D22141}" dt="2026-02-06T00:49:39.387" v="18" actId="20577"/>
        <pc:sldMkLst>
          <pc:docMk/>
          <pc:sldMk cId="1186869348" sldId="267"/>
        </pc:sldMkLst>
      </pc:sldChg>
    </pc:docChg>
  </pc:docChgLst>
  <pc:docChgLst>
    <pc:chgData name="Florence Lee Fasugbe" userId="S::flf9@nau.edu::3ff5619e-d244-4bf5-ab91-f29f2b2ee865" providerId="AD" clId="Web-{B80DA62B-799E-68A5-BB3D-6F8A09EDE375}"/>
    <pc:docChg chg="modSld">
      <pc:chgData name="Florence Lee Fasugbe" userId="S::flf9@nau.edu::3ff5619e-d244-4bf5-ab91-f29f2b2ee865" providerId="AD" clId="Web-{B80DA62B-799E-68A5-BB3D-6F8A09EDE375}" dt="2026-02-06T01:11:46.012" v="28" actId="20577"/>
      <pc:docMkLst>
        <pc:docMk/>
      </pc:docMkLst>
      <pc:sldChg chg="modSp">
        <pc:chgData name="Florence Lee Fasugbe" userId="S::flf9@nau.edu::3ff5619e-d244-4bf5-ab91-f29f2b2ee865" providerId="AD" clId="Web-{B80DA62B-799E-68A5-BB3D-6F8A09EDE375}" dt="2026-02-06T01:11:46.012" v="28" actId="20577"/>
        <pc:sldMkLst>
          <pc:docMk/>
          <pc:sldMk cId="1186869348" sldId="267"/>
        </pc:sldMkLst>
      </pc:sldChg>
    </pc:docChg>
  </pc:docChgLst>
  <pc:docChgLst>
    <pc:chgData name="Freddy Isaac Rivera" userId="c2868ada-f4d8-4955-8d0d-dc1db8c0ea20" providerId="ADAL" clId="{05159256-DE34-4741-B908-D125C226A85E}"/>
    <pc:docChg chg="undo redo custSel addSld delSld modSld sldOrd">
      <pc:chgData name="Freddy Isaac Rivera" userId="c2868ada-f4d8-4955-8d0d-dc1db8c0ea20" providerId="ADAL" clId="{05159256-DE34-4741-B908-D125C226A85E}" dt="2026-02-27T00:42:32.204" v="1240"/>
      <pc:docMkLst>
        <pc:docMk/>
      </pc:docMkLst>
      <pc:sldChg chg="modSp mod">
        <pc:chgData name="Freddy Isaac Rivera" userId="c2868ada-f4d8-4955-8d0d-dc1db8c0ea20" providerId="ADAL" clId="{05159256-DE34-4741-B908-D125C226A85E}" dt="2026-02-05T22:51:02.563" v="415" actId="6549"/>
        <pc:sldMkLst>
          <pc:docMk/>
          <pc:sldMk cId="4276291254" sldId="256"/>
        </pc:sldMkLst>
        <pc:spChg chg="mod">
          <ac:chgData name="Freddy Isaac Rivera" userId="c2868ada-f4d8-4955-8d0d-dc1db8c0ea20" providerId="ADAL" clId="{05159256-DE34-4741-B908-D125C226A85E}" dt="2026-02-05T22:51:02.563" v="415" actId="6549"/>
          <ac:spMkLst>
            <pc:docMk/>
            <pc:sldMk cId="4276291254" sldId="256"/>
            <ac:spMk id="3" creationId="{227E350F-6CCD-8D75-4DA6-DA09BD9B8DE2}"/>
          </ac:spMkLst>
        </pc:spChg>
      </pc:sldChg>
      <pc:sldChg chg="modSp mod">
        <pc:chgData name="Freddy Isaac Rivera" userId="c2868ada-f4d8-4955-8d0d-dc1db8c0ea20" providerId="ADAL" clId="{05159256-DE34-4741-B908-D125C226A85E}" dt="2026-02-05T22:51:04.568" v="416" actId="27636"/>
        <pc:sldMkLst>
          <pc:docMk/>
          <pc:sldMk cId="2163703062" sldId="257"/>
        </pc:sldMkLst>
        <pc:spChg chg="mod">
          <ac:chgData name="Freddy Isaac Rivera" userId="c2868ada-f4d8-4955-8d0d-dc1db8c0ea20" providerId="ADAL" clId="{05159256-DE34-4741-B908-D125C226A85E}" dt="2026-02-05T22:51:04.568" v="416" actId="27636"/>
          <ac:spMkLst>
            <pc:docMk/>
            <pc:sldMk cId="2163703062" sldId="257"/>
            <ac:spMk id="2" creationId="{C6CD64AE-5F4A-C54C-1D1F-119511563395}"/>
          </ac:spMkLst>
        </pc:spChg>
      </pc:sldChg>
      <pc:sldChg chg="addSp delSp modSp mod modClrScheme chgLayout">
        <pc:chgData name="Freddy Isaac Rivera" userId="c2868ada-f4d8-4955-8d0d-dc1db8c0ea20" providerId="ADAL" clId="{05159256-DE34-4741-B908-D125C226A85E}" dt="2026-02-05T22:51:23.312" v="419" actId="478"/>
        <pc:sldMkLst>
          <pc:docMk/>
          <pc:sldMk cId="3467997" sldId="260"/>
        </pc:sldMkLst>
        <pc:spChg chg="mod">
          <ac:chgData name="Freddy Isaac Rivera" userId="c2868ada-f4d8-4955-8d0d-dc1db8c0ea20" providerId="ADAL" clId="{05159256-DE34-4741-B908-D125C226A85E}" dt="2026-02-05T21:38:05.145" v="202" actId="26606"/>
          <ac:spMkLst>
            <pc:docMk/>
            <pc:sldMk cId="3467997" sldId="260"/>
            <ac:spMk id="2" creationId="{36CDA009-6786-127E-4C70-03E2FC3C270F}"/>
          </ac:spMkLst>
        </pc:spChg>
        <pc:spChg chg="mod">
          <ac:chgData name="Freddy Isaac Rivera" userId="c2868ada-f4d8-4955-8d0d-dc1db8c0ea20" providerId="ADAL" clId="{05159256-DE34-4741-B908-D125C226A85E}" dt="2026-02-05T21:38:05.145" v="202" actId="26606"/>
          <ac:spMkLst>
            <pc:docMk/>
            <pc:sldMk cId="3467997" sldId="260"/>
            <ac:spMk id="5" creationId="{4528FC28-512B-7812-8FEE-0F8D49F92CAB}"/>
          </ac:spMkLst>
        </pc:spChg>
      </pc:sldChg>
      <pc:sldChg chg="addSp delSp modSp mod ord">
        <pc:chgData name="Freddy Isaac Rivera" userId="c2868ada-f4d8-4955-8d0d-dc1db8c0ea20" providerId="ADAL" clId="{05159256-DE34-4741-B908-D125C226A85E}" dt="2026-02-27T00:38:26.888" v="1219" actId="1076"/>
        <pc:sldMkLst>
          <pc:docMk/>
          <pc:sldMk cId="2655240470" sldId="263"/>
        </pc:sldMkLst>
        <pc:spChg chg="mod">
          <ac:chgData name="Freddy Isaac Rivera" userId="c2868ada-f4d8-4955-8d0d-dc1db8c0ea20" providerId="ADAL" clId="{05159256-DE34-4741-B908-D125C226A85E}" dt="2026-02-27T00:23:04.240" v="1106" actId="1076"/>
          <ac:spMkLst>
            <pc:docMk/>
            <pc:sldMk cId="2655240470" sldId="263"/>
            <ac:spMk id="3" creationId="{D5EE7230-C9E4-F287-71DB-CC9FEE04D1C2}"/>
          </ac:spMkLst>
        </pc:spChg>
        <pc:spChg chg="mod">
          <ac:chgData name="Freddy Isaac Rivera" userId="c2868ada-f4d8-4955-8d0d-dc1db8c0ea20" providerId="ADAL" clId="{05159256-DE34-4741-B908-D125C226A85E}" dt="2026-02-27T00:23:51.282" v="1122" actId="1076"/>
          <ac:spMkLst>
            <pc:docMk/>
            <pc:sldMk cId="2655240470" sldId="263"/>
            <ac:spMk id="4" creationId="{45970D25-BF01-487D-8A51-C12BDBE10975}"/>
          </ac:spMkLst>
        </pc:spChg>
        <pc:picChg chg="add mod">
          <ac:chgData name="Freddy Isaac Rivera" userId="c2868ada-f4d8-4955-8d0d-dc1db8c0ea20" providerId="ADAL" clId="{05159256-DE34-4741-B908-D125C226A85E}" dt="2026-02-27T00:23:41.616" v="1120" actId="1076"/>
          <ac:picMkLst>
            <pc:docMk/>
            <pc:sldMk cId="2655240470" sldId="263"/>
            <ac:picMk id="5" creationId="{CF16CEA9-18F3-45EE-8FDD-ACA32BBF9780}"/>
          </ac:picMkLst>
        </pc:picChg>
        <pc:picChg chg="add mod">
          <ac:chgData name="Freddy Isaac Rivera" userId="c2868ada-f4d8-4955-8d0d-dc1db8c0ea20" providerId="ADAL" clId="{05159256-DE34-4741-B908-D125C226A85E}" dt="2026-02-27T00:23:36.846" v="1118" actId="1076"/>
          <ac:picMkLst>
            <pc:docMk/>
            <pc:sldMk cId="2655240470" sldId="263"/>
            <ac:picMk id="2050" creationId="{5EF230F4-7EDC-C534-F1A6-084509575750}"/>
          </ac:picMkLst>
        </pc:picChg>
        <pc:picChg chg="add mod">
          <ac:chgData name="Freddy Isaac Rivera" userId="c2868ada-f4d8-4955-8d0d-dc1db8c0ea20" providerId="ADAL" clId="{05159256-DE34-4741-B908-D125C226A85E}" dt="2026-02-27T00:38:24.311" v="1218" actId="1076"/>
          <ac:picMkLst>
            <pc:docMk/>
            <pc:sldMk cId="2655240470" sldId="263"/>
            <ac:picMk id="2052" creationId="{3A3572CF-5A44-CD95-AC8B-3EEC0E7634E1}"/>
          </ac:picMkLst>
        </pc:picChg>
        <pc:picChg chg="add mod">
          <ac:chgData name="Freddy Isaac Rivera" userId="c2868ada-f4d8-4955-8d0d-dc1db8c0ea20" providerId="ADAL" clId="{05159256-DE34-4741-B908-D125C226A85E}" dt="2026-02-27T00:38:26.888" v="1219" actId="1076"/>
          <ac:picMkLst>
            <pc:docMk/>
            <pc:sldMk cId="2655240470" sldId="263"/>
            <ac:picMk id="2054" creationId="{3AEA4928-E464-500D-24D1-B49B7231E72D}"/>
          </ac:picMkLst>
        </pc:picChg>
      </pc:sldChg>
      <pc:sldChg chg="addSp delSp modSp add mod modClrScheme chgLayout modNotesTx">
        <pc:chgData name="Freddy Isaac Rivera" userId="c2868ada-f4d8-4955-8d0d-dc1db8c0ea20" providerId="ADAL" clId="{05159256-DE34-4741-B908-D125C226A85E}" dt="2026-02-27T00:26:46.970" v="1168" actId="1076"/>
        <pc:sldMkLst>
          <pc:docMk/>
          <pc:sldMk cId="211143716" sldId="266"/>
        </pc:sldMkLst>
        <pc:spChg chg="mod">
          <ac:chgData name="Freddy Isaac Rivera" userId="c2868ada-f4d8-4955-8d0d-dc1db8c0ea20" providerId="ADAL" clId="{05159256-DE34-4741-B908-D125C226A85E}" dt="2026-02-27T00:09:04.467" v="977" actId="26606"/>
          <ac:spMkLst>
            <pc:docMk/>
            <pc:sldMk cId="211143716" sldId="266"/>
            <ac:spMk id="2" creationId="{B8C8DCC7-0F4E-8DD7-E95E-838798803BD6}"/>
          </ac:spMkLst>
        </pc:spChg>
        <pc:spChg chg="mod">
          <ac:chgData name="Freddy Isaac Rivera" userId="c2868ada-f4d8-4955-8d0d-dc1db8c0ea20" providerId="ADAL" clId="{05159256-DE34-4741-B908-D125C226A85E}" dt="2026-02-27T00:09:04.467" v="977" actId="26606"/>
          <ac:spMkLst>
            <pc:docMk/>
            <pc:sldMk cId="211143716" sldId="266"/>
            <ac:spMk id="5" creationId="{351FF912-7F21-0537-1861-53D4441D49D2}"/>
          </ac:spMkLst>
        </pc:spChg>
        <pc:spChg chg="mod">
          <ac:chgData name="Freddy Isaac Rivera" userId="c2868ada-f4d8-4955-8d0d-dc1db8c0ea20" providerId="ADAL" clId="{05159256-DE34-4741-B908-D125C226A85E}" dt="2026-02-27T00:09:04.483" v="978" actId="26606"/>
          <ac:spMkLst>
            <pc:docMk/>
            <pc:sldMk cId="211143716" sldId="266"/>
            <ac:spMk id="10" creationId="{6F97E107-01C3-3466-A947-0D199744F02D}"/>
          </ac:spMkLst>
        </pc:spChg>
        <pc:spChg chg="add mod">
          <ac:chgData name="Freddy Isaac Rivera" userId="c2868ada-f4d8-4955-8d0d-dc1db8c0ea20" providerId="ADAL" clId="{05159256-DE34-4741-B908-D125C226A85E}" dt="2026-02-27T00:26:46.970" v="1168" actId="1076"/>
          <ac:spMkLst>
            <pc:docMk/>
            <pc:sldMk cId="211143716" sldId="266"/>
            <ac:spMk id="25" creationId="{FD49F477-51A3-8BB7-BCB9-9512527DE971}"/>
          </ac:spMkLst>
        </pc:spChg>
        <pc:picChg chg="add mod">
          <ac:chgData name="Freddy Isaac Rivera" userId="c2868ada-f4d8-4955-8d0d-dc1db8c0ea20" providerId="ADAL" clId="{05159256-DE34-4741-B908-D125C226A85E}" dt="2026-02-27T00:16:24.456" v="1009" actId="14100"/>
          <ac:picMkLst>
            <pc:docMk/>
            <pc:sldMk cId="211143716" sldId="266"/>
            <ac:picMk id="19" creationId="{3983734D-DF27-29E3-2755-B8B648E2B8B8}"/>
          </ac:picMkLst>
        </pc:picChg>
        <pc:picChg chg="add mod">
          <ac:chgData name="Freddy Isaac Rivera" userId="c2868ada-f4d8-4955-8d0d-dc1db8c0ea20" providerId="ADAL" clId="{05159256-DE34-4741-B908-D125C226A85E}" dt="2026-02-27T00:17:31.646" v="1047" actId="14100"/>
          <ac:picMkLst>
            <pc:docMk/>
            <pc:sldMk cId="211143716" sldId="266"/>
            <ac:picMk id="22" creationId="{8370FEB3-557D-99B4-CD19-2A1D963830C5}"/>
          </ac:picMkLst>
        </pc:picChg>
        <pc:picChg chg="add mod">
          <ac:chgData name="Freddy Isaac Rivera" userId="c2868ada-f4d8-4955-8d0d-dc1db8c0ea20" providerId="ADAL" clId="{05159256-DE34-4741-B908-D125C226A85E}" dt="2026-02-27T00:17:37.263" v="1048" actId="1076"/>
          <ac:picMkLst>
            <pc:docMk/>
            <pc:sldMk cId="211143716" sldId="266"/>
            <ac:picMk id="24" creationId="{3AD5F585-0491-ACA5-B70A-9471A01ED771}"/>
          </ac:picMkLst>
        </pc:picChg>
      </pc:sldChg>
      <pc:sldChg chg="addSp modSp mod">
        <pc:chgData name="Freddy Isaac Rivera" userId="c2868ada-f4d8-4955-8d0d-dc1db8c0ea20" providerId="ADAL" clId="{05159256-DE34-4741-B908-D125C226A85E}" dt="2026-02-27T00:26:53.494" v="1170" actId="1076"/>
        <pc:sldMkLst>
          <pc:docMk/>
          <pc:sldMk cId="1186869348" sldId="267"/>
        </pc:sldMkLst>
        <pc:spChg chg="add mod">
          <ac:chgData name="Freddy Isaac Rivera" userId="c2868ada-f4d8-4955-8d0d-dc1db8c0ea20" providerId="ADAL" clId="{05159256-DE34-4741-B908-D125C226A85E}" dt="2026-02-27T00:26:53.494" v="1170" actId="1076"/>
          <ac:spMkLst>
            <pc:docMk/>
            <pc:sldMk cId="1186869348" sldId="267"/>
            <ac:spMk id="3" creationId="{F7732288-3BEC-3E74-BDDC-7A14E4CC682C}"/>
          </ac:spMkLst>
        </pc:spChg>
        <pc:picChg chg="mod">
          <ac:chgData name="Freddy Isaac Rivera" userId="c2868ada-f4d8-4955-8d0d-dc1db8c0ea20" providerId="ADAL" clId="{05159256-DE34-4741-B908-D125C226A85E}" dt="2026-02-27T00:17:45.119" v="1052" actId="1037"/>
          <ac:picMkLst>
            <pc:docMk/>
            <pc:sldMk cId="1186869348" sldId="267"/>
            <ac:picMk id="22" creationId="{16AE1920-916E-B80D-C66D-F9A2B10BF8F1}"/>
          </ac:picMkLst>
        </pc:picChg>
      </pc:sldChg>
      <pc:sldChg chg="modSp add mod ord">
        <pc:chgData name="Freddy Isaac Rivera" userId="c2868ada-f4d8-4955-8d0d-dc1db8c0ea20" providerId="ADAL" clId="{05159256-DE34-4741-B908-D125C226A85E}" dt="2026-02-27T00:42:32.204" v="1240"/>
        <pc:sldMkLst>
          <pc:docMk/>
          <pc:sldMk cId="202673825" sldId="274"/>
        </pc:sldMkLst>
        <pc:spChg chg="mod">
          <ac:chgData name="Freddy Isaac Rivera" userId="c2868ada-f4d8-4955-8d0d-dc1db8c0ea20" providerId="ADAL" clId="{05159256-DE34-4741-B908-D125C226A85E}" dt="2026-02-27T00:42:28.656" v="1238" actId="20577"/>
          <ac:spMkLst>
            <pc:docMk/>
            <pc:sldMk cId="202673825" sldId="274"/>
            <ac:spMk id="2" creationId="{D98C0978-8D3B-1001-4413-73D6DC26E39E}"/>
          </ac:spMkLst>
        </pc:spChg>
        <pc:spChg chg="mod">
          <ac:chgData name="Freddy Isaac Rivera" userId="c2868ada-f4d8-4955-8d0d-dc1db8c0ea20" providerId="ADAL" clId="{05159256-DE34-4741-B908-D125C226A85E}" dt="2026-02-27T00:35:22.893" v="1207" actId="27636"/>
          <ac:spMkLst>
            <pc:docMk/>
            <pc:sldMk cId="202673825" sldId="274"/>
            <ac:spMk id="4" creationId="{AE6E81EA-60C6-EA83-D247-CE398056FD9F}"/>
          </ac:spMkLst>
        </pc:spChg>
        <pc:spChg chg="mod">
          <ac:chgData name="Freddy Isaac Rivera" userId="c2868ada-f4d8-4955-8d0d-dc1db8c0ea20" providerId="ADAL" clId="{05159256-DE34-4741-B908-D125C226A85E}" dt="2026-02-27T00:26:27.895" v="1166" actId="20577"/>
          <ac:spMkLst>
            <pc:docMk/>
            <pc:sldMk cId="202673825" sldId="274"/>
            <ac:spMk id="6" creationId="{8DC6BF6E-1A41-8F2A-13FF-F535F0EB0B56}"/>
          </ac:spMkLst>
        </pc:spChg>
      </pc:sldChg>
    </pc:docChg>
  </pc:docChgLst>
  <pc:docChgLst>
    <pc:chgData name="Colin Bejon Parsinia" userId="S::cbp88@nau.edu::1934e7ba-0b4a-4015-be63-733390a31a22" providerId="AD" clId="Web-{A33B36F5-1891-00CE-0528-2B1DD3E29D89}"/>
    <pc:docChg chg="addSld modSld">
      <pc:chgData name="Colin Bejon Parsinia" userId="S::cbp88@nau.edu::1934e7ba-0b4a-4015-be63-733390a31a22" providerId="AD" clId="Web-{A33B36F5-1891-00CE-0528-2B1DD3E29D89}" dt="2026-02-06T00:53:49.369" v="9"/>
      <pc:docMkLst>
        <pc:docMk/>
      </pc:docMkLst>
      <pc:sldChg chg="delSp modSp new">
        <pc:chgData name="Colin Bejon Parsinia" userId="S::cbp88@nau.edu::1934e7ba-0b4a-4015-be63-733390a31a22" providerId="AD" clId="Web-{A33B36F5-1891-00CE-0528-2B1DD3E29D89}" dt="2026-02-06T00:53:49.369" v="9"/>
        <pc:sldMkLst>
          <pc:docMk/>
          <pc:sldMk cId="3921537565" sldId="269"/>
        </pc:sldMkLst>
        <pc:spChg chg="mod">
          <ac:chgData name="Colin Bejon Parsinia" userId="S::cbp88@nau.edu::1934e7ba-0b4a-4015-be63-733390a31a22" providerId="AD" clId="Web-{A33B36F5-1891-00CE-0528-2B1DD3E29D89}" dt="2026-02-06T00:53:45.462" v="8" actId="20577"/>
          <ac:spMkLst>
            <pc:docMk/>
            <pc:sldMk cId="3921537565" sldId="269"/>
            <ac:spMk id="2" creationId="{DE3164B5-3C5F-6526-E13F-BED51B66452F}"/>
          </ac:spMkLst>
        </pc:spChg>
      </pc:sldChg>
    </pc:docChg>
  </pc:docChgLst>
  <pc:docChgLst>
    <pc:chgData name="Andres G Gonzales" userId="S::agg296@iris.nau.edu::23d20cf4-2de0-49a4-959d-baca9026bdbc" providerId="AD" clId="Web-{F460AE3E-8A25-4C76-BEC6-E240073A0291}"/>
    <pc:docChg chg="modSld">
      <pc:chgData name="Andres G Gonzales" userId="S::agg296@iris.nau.edu::23d20cf4-2de0-49a4-959d-baca9026bdbc" providerId="AD" clId="Web-{F460AE3E-8A25-4C76-BEC6-E240073A0291}" dt="2026-03-01T19:28:59.298" v="1" actId="1076"/>
      <pc:docMkLst>
        <pc:docMk/>
      </pc:docMkLst>
      <pc:sldChg chg="modSp">
        <pc:chgData name="Andres G Gonzales" userId="S::agg296@iris.nau.edu::23d20cf4-2de0-49a4-959d-baca9026bdbc" providerId="AD" clId="Web-{F460AE3E-8A25-4C76-BEC6-E240073A0291}" dt="2026-03-01T19:28:59.298" v="1" actId="1076"/>
        <pc:sldMkLst>
          <pc:docMk/>
          <pc:sldMk cId="2163703062" sldId="257"/>
        </pc:sldMkLst>
        <pc:picChg chg="mod">
          <ac:chgData name="Andres G Gonzales" userId="S::agg296@iris.nau.edu::23d20cf4-2de0-49a4-959d-baca9026bdbc" providerId="AD" clId="Web-{F460AE3E-8A25-4C76-BEC6-E240073A0291}" dt="2026-03-01T19:28:59.298" v="1" actId="1076"/>
          <ac:picMkLst>
            <pc:docMk/>
            <pc:sldMk cId="2163703062" sldId="257"/>
            <ac:picMk id="8" creationId="{8D88C136-F227-12AD-46BF-4842B72EE824}"/>
          </ac:picMkLst>
        </pc:picChg>
      </pc:sldChg>
    </pc:docChg>
  </pc:docChgLst>
  <pc:docChgLst>
    <pc:chgData name="Florence Lee Fasugbe" userId="S::flf9@nau.edu::3ff5619e-d244-4bf5-ab91-f29f2b2ee865" providerId="AD" clId="Web-{2F7F505D-B43D-2A95-DE02-66A5BD9AC943}"/>
    <pc:docChg chg="modSld">
      <pc:chgData name="Florence Lee Fasugbe" userId="S::flf9@nau.edu::3ff5619e-d244-4bf5-ab91-f29f2b2ee865" providerId="AD" clId="Web-{2F7F505D-B43D-2A95-DE02-66A5BD9AC943}" dt="2026-02-26T21:36:24.334" v="1" actId="1076"/>
      <pc:docMkLst>
        <pc:docMk/>
      </pc:docMkLst>
      <pc:sldChg chg="modSp">
        <pc:chgData name="Florence Lee Fasugbe" userId="S::flf9@nau.edu::3ff5619e-d244-4bf5-ab91-f29f2b2ee865" providerId="AD" clId="Web-{2F7F505D-B43D-2A95-DE02-66A5BD9AC943}" dt="2026-02-26T21:36:24.334" v="1" actId="1076"/>
        <pc:sldMkLst>
          <pc:docMk/>
          <pc:sldMk cId="1186869348" sldId="267"/>
        </pc:sldMkLst>
        <pc:picChg chg="mod">
          <ac:chgData name="Florence Lee Fasugbe" userId="S::flf9@nau.edu::3ff5619e-d244-4bf5-ab91-f29f2b2ee865" providerId="AD" clId="Web-{2F7F505D-B43D-2A95-DE02-66A5BD9AC943}" dt="2026-02-26T21:36:22.146" v="0" actId="1076"/>
          <ac:picMkLst>
            <pc:docMk/>
            <pc:sldMk cId="1186869348" sldId="267"/>
            <ac:picMk id="19" creationId="{F64D5106-1B85-DDB2-4E49-82989A803DE9}"/>
          </ac:picMkLst>
        </pc:picChg>
        <pc:picChg chg="mod">
          <ac:chgData name="Florence Lee Fasugbe" userId="S::flf9@nau.edu::3ff5619e-d244-4bf5-ab91-f29f2b2ee865" providerId="AD" clId="Web-{2F7F505D-B43D-2A95-DE02-66A5BD9AC943}" dt="2026-02-26T21:36:24.334" v="1" actId="1076"/>
          <ac:picMkLst>
            <pc:docMk/>
            <pc:sldMk cId="1186869348" sldId="267"/>
            <ac:picMk id="22" creationId="{16AE1920-916E-B80D-C66D-F9A2B10BF8F1}"/>
          </ac:picMkLst>
        </pc:picChg>
      </pc:sldChg>
    </pc:docChg>
  </pc:docChgLst>
  <pc:docChgLst>
    <pc:chgData name="Florence Lee Fasugbe" userId="S::flf9@nau.edu::3ff5619e-d244-4bf5-ab91-f29f2b2ee865" providerId="AD" clId="Web-{EB9696DA-4D8A-5ACC-DC47-FF736232E210}"/>
    <pc:docChg chg="mod addSld modSld sldOrd addMainMaster delMainMaster modMainMaster">
      <pc:chgData name="Florence Lee Fasugbe" userId="S::flf9@nau.edu::3ff5619e-d244-4bf5-ab91-f29f2b2ee865" providerId="AD" clId="Web-{EB9696DA-4D8A-5ACC-DC47-FF736232E210}" dt="2026-02-05T21:13:55.215" v="966"/>
      <pc:docMkLst>
        <pc:docMk/>
      </pc:docMkLst>
      <pc:sldChg chg="addSp delSp modSp mod modClrScheme chgLayout">
        <pc:chgData name="Florence Lee Fasugbe" userId="S::flf9@nau.edu::3ff5619e-d244-4bf5-ab91-f29f2b2ee865" providerId="AD" clId="Web-{EB9696DA-4D8A-5ACC-DC47-FF736232E210}" dt="2026-02-05T21:12:43.497" v="943"/>
        <pc:sldMkLst>
          <pc:docMk/>
          <pc:sldMk cId="4276291254" sldId="256"/>
        </pc:sldMkLst>
        <pc:spChg chg="mod ord">
          <ac:chgData name="Florence Lee Fasugbe" userId="S::flf9@nau.edu::3ff5619e-d244-4bf5-ab91-f29f2b2ee865" providerId="AD" clId="Web-{EB9696DA-4D8A-5ACC-DC47-FF736232E210}" dt="2026-02-05T20:45:08.773" v="782" actId="20577"/>
          <ac:spMkLst>
            <pc:docMk/>
            <pc:sldMk cId="4276291254" sldId="256"/>
            <ac:spMk id="2" creationId="{C54CE5A3-D428-D2D7-BF52-EC2E6138F9D1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4276291254" sldId="256"/>
            <ac:spMk id="3" creationId="{227E350F-6CCD-8D75-4DA6-DA09BD9B8DE2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7.356" v="947"/>
        <pc:sldMkLst>
          <pc:docMk/>
          <pc:sldMk cId="2163703062" sldId="257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163703062" sldId="257"/>
            <ac:spMk id="2" creationId="{C6CD64AE-5F4A-C54C-1D1F-119511563395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7.356" v="947"/>
          <ac:spMkLst>
            <pc:docMk/>
            <pc:sldMk cId="2163703062" sldId="257"/>
            <ac:spMk id="5" creationId="{F9234840-0174-042D-A4AF-53E95BB0FB97}"/>
          </ac:spMkLst>
        </pc:spChg>
      </pc:sldChg>
      <pc:sldChg chg="addSp delSp modSp mod ord modClrScheme chgLayout">
        <pc:chgData name="Florence Lee Fasugbe" userId="S::flf9@nau.edu::3ff5619e-d244-4bf5-ab91-f29f2b2ee865" providerId="AD" clId="Web-{EB9696DA-4D8A-5ACC-DC47-FF736232E210}" dt="2026-02-05T21:13:49.997" v="965"/>
        <pc:sldMkLst>
          <pc:docMk/>
          <pc:sldMk cId="1333627399" sldId="258"/>
        </pc:sldMkLst>
        <pc:spChg chg="mod ord">
          <ac:chgData name="Florence Lee Fasugbe" userId="S::flf9@nau.edu::3ff5619e-d244-4bf5-ab91-f29f2b2ee865" providerId="AD" clId="Web-{EB9696DA-4D8A-5ACC-DC47-FF736232E210}" dt="2026-02-05T20:51:06.009" v="801"/>
          <ac:spMkLst>
            <pc:docMk/>
            <pc:sldMk cId="1333627399" sldId="258"/>
            <ac:spMk id="2" creationId="{09811A76-07A2-B1C5-B930-00BCBDFA23AC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28.747" v="956" actId="20577"/>
          <ac:spMkLst>
            <pc:docMk/>
            <pc:sldMk cId="1333627399" sldId="258"/>
            <ac:spMk id="9" creationId="{9BCBB11C-0092-A320-488A-D0562DBAF408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3467997" sldId="260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3467997" sldId="260"/>
            <ac:spMk id="2" creationId="{36CDA009-6786-127E-4C70-03E2FC3C270F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3467997" sldId="260"/>
            <ac:spMk id="5" creationId="{4528FC28-512B-7812-8FEE-0F8D49F92CAB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895713303" sldId="261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895713303" sldId="261"/>
            <ac:spMk id="2" creationId="{25D7018D-8670-415E-B20E-1FCECDA04204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895713303" sldId="261"/>
            <ac:spMk id="5" creationId="{A2722A00-46EB-2922-0749-D986882176EB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2.981" v="946"/>
        <pc:sldMkLst>
          <pc:docMk/>
          <pc:sldMk cId="2655240470" sldId="263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655240470" sldId="263"/>
            <ac:spMk id="4" creationId="{45970D25-BF01-487D-8A51-C12BDBE10975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2633942634" sldId="264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633942634" sldId="264"/>
            <ac:spMk id="2" creationId="{D1BCFD0D-579D-EC52-320E-BB380C795C55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2633942634" sldId="264"/>
            <ac:spMk id="5" creationId="{38D8C4B5-9E4C-847C-BE59-D7AC37C84C04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2383707567" sldId="265"/>
        </pc:sldMkLst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2383707567" sldId="265"/>
            <ac:spMk id="3" creationId="{496AACF9-9E8B-68D3-2B61-1B8907F7B6A6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383707567" sldId="265"/>
            <ac:spMk id="4" creationId="{73228253-4FA4-AA55-33B1-46F23A2FDF0C}"/>
          </ac:spMkLst>
        </pc:spChg>
      </pc:sldChg>
      <pc:sldChg chg="addSp delSp modSp mod ord modClrScheme chgLayout">
        <pc:chgData name="Florence Lee Fasugbe" userId="S::flf9@nau.edu::3ff5619e-d244-4bf5-ab91-f29f2b2ee865" providerId="AD" clId="Web-{EB9696DA-4D8A-5ACC-DC47-FF736232E210}" dt="2026-02-05T21:13:55.215" v="966"/>
        <pc:sldMkLst>
          <pc:docMk/>
          <pc:sldMk cId="211143716" sldId="266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11143716" sldId="266"/>
            <ac:spMk id="2" creationId="{B8C8DCC7-0F4E-8DD7-E95E-838798803BD6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211143716" sldId="266"/>
            <ac:spMk id="5" creationId="{351FF912-7F21-0537-1861-53D4441D49D2}"/>
          </ac:spMkLst>
        </pc:spChg>
      </pc:sldChg>
      <pc:sldChg chg="addSp delSp modSp add mod replI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1186869348" sldId="267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1186869348" sldId="267"/>
            <ac:spMk id="2" creationId="{54C40988-75D5-392C-C797-4920B6E4B530}"/>
          </ac:spMkLst>
        </pc:spChg>
      </pc:sldChg>
      <pc:sldMasterChg chg="add mod addSldLayout modSldLayout">
        <pc:chgData name="Florence Lee Fasugbe" userId="S::flf9@nau.edu::3ff5619e-d244-4bf5-ab91-f29f2b2ee865" providerId="AD" clId="Web-{EB9696DA-4D8A-5ACC-DC47-FF736232E210}" dt="2026-02-05T21:13:08.700" v="948"/>
        <pc:sldMasterMkLst>
          <pc:docMk/>
          <pc:sldMasterMk cId="1897339609" sldId="2147483660"/>
        </pc:sldMasterMkLst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2502510208" sldId="2147483661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264527306" sldId="2147483662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1068391634" sldId="2147483663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2147373495" sldId="2147483664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646635821" sldId="2147483665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355312194" sldId="2147483666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313152126" sldId="2147483667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992532000" sldId="2147483668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2430912987" sldId="2147483669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28962393" sldId="2147483670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637794586" sldId="2147483671"/>
          </pc:sldLayoutMkLst>
        </pc:sldLayoutChg>
      </pc:sldMasterChg>
    </pc:docChg>
  </pc:docChgLst>
  <pc:docChgLst>
    <pc:chgData name="Freddy Isaac Rivera" userId="c2868ada-f4d8-4955-8d0d-dc1db8c0ea20" providerId="ADAL" clId="{A588BDEB-6DBE-41FB-BB71-3957D557BEB7}"/>
    <pc:docChg chg="undo custSel delSld modSld">
      <pc:chgData name="Freddy Isaac Rivera" userId="c2868ada-f4d8-4955-8d0d-dc1db8c0ea20" providerId="ADAL" clId="{A588BDEB-6DBE-41FB-BB71-3957D557BEB7}" dt="2026-02-27T05:14:55.649" v="65" actId="478"/>
      <pc:docMkLst>
        <pc:docMk/>
      </pc:docMkLst>
      <pc:sldChg chg="delSp mod">
        <pc:chgData name="Freddy Isaac Rivera" userId="c2868ada-f4d8-4955-8d0d-dc1db8c0ea20" providerId="ADAL" clId="{A588BDEB-6DBE-41FB-BB71-3957D557BEB7}" dt="2026-02-27T05:14:55.649" v="65" actId="478"/>
        <pc:sldMkLst>
          <pc:docMk/>
          <pc:sldMk cId="2383707567" sldId="265"/>
        </pc:sldMkLst>
      </pc:sldChg>
      <pc:sldChg chg="addSp modSp mod modClrScheme chgLayout">
        <pc:chgData name="Freddy Isaac Rivera" userId="c2868ada-f4d8-4955-8d0d-dc1db8c0ea20" providerId="ADAL" clId="{A588BDEB-6DBE-41FB-BB71-3957D557BEB7}" dt="2026-02-25T06:07:40.339" v="13" actId="26606"/>
        <pc:sldMkLst>
          <pc:docMk/>
          <pc:sldMk cId="211143716" sldId="266"/>
        </pc:sldMkLst>
        <pc:spChg chg="mod">
          <ac:chgData name="Freddy Isaac Rivera" userId="c2868ada-f4d8-4955-8d0d-dc1db8c0ea20" providerId="ADAL" clId="{A588BDEB-6DBE-41FB-BB71-3957D557BEB7}" dt="2026-02-25T06:07:40.339" v="13" actId="26606"/>
          <ac:spMkLst>
            <pc:docMk/>
            <pc:sldMk cId="211143716" sldId="266"/>
            <ac:spMk id="2" creationId="{B8C8DCC7-0F4E-8DD7-E95E-838798803BD6}"/>
          </ac:spMkLst>
        </pc:spChg>
        <pc:spChg chg="mod ord">
          <ac:chgData name="Freddy Isaac Rivera" userId="c2868ada-f4d8-4955-8d0d-dc1db8c0ea20" providerId="ADAL" clId="{A588BDEB-6DBE-41FB-BB71-3957D557BEB7}" dt="2026-02-25T06:07:40.339" v="13" actId="26606"/>
          <ac:spMkLst>
            <pc:docMk/>
            <pc:sldMk cId="211143716" sldId="266"/>
            <ac:spMk id="5" creationId="{351FF912-7F21-0537-1861-53D4441D49D2}"/>
          </ac:spMkLst>
        </pc:spChg>
        <pc:spChg chg="add mod">
          <ac:chgData name="Freddy Isaac Rivera" userId="c2868ada-f4d8-4955-8d0d-dc1db8c0ea20" providerId="ADAL" clId="{A588BDEB-6DBE-41FB-BB71-3957D557BEB7}" dt="2026-02-25T06:07:40.339" v="13" actId="26606"/>
          <ac:spMkLst>
            <pc:docMk/>
            <pc:sldMk cId="211143716" sldId="266"/>
            <ac:spMk id="10" creationId="{6F97E107-01C3-3466-A947-0D199744F02D}"/>
          </ac:spMkLst>
        </pc:spChg>
      </pc:sldChg>
      <pc:sldChg chg="addSp delSp modSp mod modClrScheme chgLayout">
        <pc:chgData name="Freddy Isaac Rivera" userId="c2868ada-f4d8-4955-8d0d-dc1db8c0ea20" providerId="ADAL" clId="{A588BDEB-6DBE-41FB-BB71-3957D557BEB7}" dt="2026-02-26T05:43:12.580" v="64" actId="1076"/>
        <pc:sldMkLst>
          <pc:docMk/>
          <pc:sldMk cId="1186869348" sldId="267"/>
        </pc:sldMkLst>
        <pc:spChg chg="mod">
          <ac:chgData name="Freddy Isaac Rivera" userId="c2868ada-f4d8-4955-8d0d-dc1db8c0ea20" providerId="ADAL" clId="{A588BDEB-6DBE-41FB-BB71-3957D557BEB7}" dt="2026-02-26T05:18:43.937" v="14" actId="26606"/>
          <ac:spMkLst>
            <pc:docMk/>
            <pc:sldMk cId="1186869348" sldId="267"/>
            <ac:spMk id="2" creationId="{54C40988-75D5-392C-C797-4920B6E4B530}"/>
          </ac:spMkLst>
        </pc:spChg>
        <pc:spChg chg="add mod">
          <ac:chgData name="Freddy Isaac Rivera" userId="c2868ada-f4d8-4955-8d0d-dc1db8c0ea20" providerId="ADAL" clId="{A588BDEB-6DBE-41FB-BB71-3957D557BEB7}" dt="2026-02-26T05:18:43.937" v="14" actId="26606"/>
          <ac:spMkLst>
            <pc:docMk/>
            <pc:sldMk cId="1186869348" sldId="267"/>
            <ac:spMk id="15" creationId="{3F974244-DD8C-5F8E-D38B-9AABB5AC2247}"/>
          </ac:spMkLst>
        </pc:spChg>
        <pc:spChg chg="add mod">
          <ac:chgData name="Freddy Isaac Rivera" userId="c2868ada-f4d8-4955-8d0d-dc1db8c0ea20" providerId="ADAL" clId="{A588BDEB-6DBE-41FB-BB71-3957D557BEB7}" dt="2026-02-26T05:18:43.937" v="14" actId="26606"/>
          <ac:spMkLst>
            <pc:docMk/>
            <pc:sldMk cId="1186869348" sldId="267"/>
            <ac:spMk id="17" creationId="{F4D7F5D1-EA92-C6A9-F4F3-9185F65B2EEA}"/>
          </ac:spMkLst>
        </pc:spChg>
        <pc:picChg chg="add mod">
          <ac:chgData name="Freddy Isaac Rivera" userId="c2868ada-f4d8-4955-8d0d-dc1db8c0ea20" providerId="ADAL" clId="{A588BDEB-6DBE-41FB-BB71-3957D557BEB7}" dt="2026-02-26T05:30:23.245" v="55"/>
          <ac:picMkLst>
            <pc:docMk/>
            <pc:sldMk cId="1186869348" sldId="267"/>
            <ac:picMk id="19" creationId="{F64D5106-1B85-DDB2-4E49-82989A803DE9}"/>
          </ac:picMkLst>
        </pc:picChg>
        <pc:picChg chg="add mod">
          <ac:chgData name="Freddy Isaac Rivera" userId="c2868ada-f4d8-4955-8d0d-dc1db8c0ea20" providerId="ADAL" clId="{A588BDEB-6DBE-41FB-BB71-3957D557BEB7}" dt="2026-02-26T05:43:12.580" v="64" actId="1076"/>
          <ac:picMkLst>
            <pc:docMk/>
            <pc:sldMk cId="1186869348" sldId="267"/>
            <ac:picMk id="22" creationId="{16AE1920-916E-B80D-C66D-F9A2B10BF8F1}"/>
          </ac:picMkLst>
        </pc:picChg>
      </pc:sldChg>
    </pc:docChg>
  </pc:docChgLst>
  <pc:docChgLst>
    <pc:chgData name="Andres G Gonzales" userId="23d20cf4-2de0-49a4-959d-baca9026bdbc" providerId="ADAL" clId="{6D0A0E92-E9DB-4D31-BF4A-09BCDE3BBB00}"/>
    <pc:docChg chg="undo custSel modSld sldOrd">
      <pc:chgData name="Andres G Gonzales" userId="23d20cf4-2de0-49a4-959d-baca9026bdbc" providerId="ADAL" clId="{6D0A0E92-E9DB-4D31-BF4A-09BCDE3BBB00}" dt="2026-02-26T06:14:43.130" v="1312" actId="1076"/>
      <pc:docMkLst>
        <pc:docMk/>
      </pc:docMkLst>
      <pc:sldChg chg="addSp delSp modSp mod">
        <pc:chgData name="Andres G Gonzales" userId="23d20cf4-2de0-49a4-959d-baca9026bdbc" providerId="ADAL" clId="{6D0A0E92-E9DB-4D31-BF4A-09BCDE3BBB00}" dt="2026-02-26T05:55:49.286" v="1009" actId="20577"/>
        <pc:sldMkLst>
          <pc:docMk/>
          <pc:sldMk cId="2163703062" sldId="257"/>
        </pc:sldMkLst>
      </pc:sldChg>
      <pc:sldChg chg="addSp delSp modSp mod">
        <pc:chgData name="Andres G Gonzales" userId="23d20cf4-2de0-49a4-959d-baca9026bdbc" providerId="ADAL" clId="{6D0A0E92-E9DB-4D31-BF4A-09BCDE3BBB00}" dt="2026-02-26T06:12:34.301" v="1263" actId="14100"/>
        <pc:sldMkLst>
          <pc:docMk/>
          <pc:sldMk cId="3467997" sldId="260"/>
        </pc:sldMkLst>
        <pc:spChg chg="mod">
          <ac:chgData name="Andres G Gonzales" userId="23d20cf4-2de0-49a4-959d-baca9026bdbc" providerId="ADAL" clId="{6D0A0E92-E9DB-4D31-BF4A-09BCDE3BBB00}" dt="2026-02-26T05:42:58.473" v="518" actId="1076"/>
          <ac:spMkLst>
            <pc:docMk/>
            <pc:sldMk cId="3467997" sldId="260"/>
            <ac:spMk id="2" creationId="{36CDA009-6786-127E-4C70-03E2FC3C270F}"/>
          </ac:spMkLst>
        </pc:spChg>
        <pc:spChg chg="add mod">
          <ac:chgData name="Andres G Gonzales" userId="23d20cf4-2de0-49a4-959d-baca9026bdbc" providerId="ADAL" clId="{6D0A0E92-E9DB-4D31-BF4A-09BCDE3BBB00}" dt="2026-02-26T05:51:53.566" v="902" actId="14100"/>
          <ac:spMkLst>
            <pc:docMk/>
            <pc:sldMk cId="3467997" sldId="260"/>
            <ac:spMk id="10" creationId="{A8DC88ED-E430-22C5-3D9E-83AA4B89184A}"/>
          </ac:spMkLst>
        </pc:spChg>
        <pc:spChg chg="add mod">
          <ac:chgData name="Andres G Gonzales" userId="23d20cf4-2de0-49a4-959d-baca9026bdbc" providerId="ADAL" clId="{6D0A0E92-E9DB-4D31-BF4A-09BCDE3BBB00}" dt="2026-02-26T05:52:22.799" v="916" actId="313"/>
          <ac:spMkLst>
            <pc:docMk/>
            <pc:sldMk cId="3467997" sldId="260"/>
            <ac:spMk id="11" creationId="{1FAF506C-D66C-A2F0-AA8F-5B96A9D25F8A}"/>
          </ac:spMkLst>
        </pc:spChg>
        <pc:spChg chg="add mod">
          <ac:chgData name="Andres G Gonzales" userId="23d20cf4-2de0-49a4-959d-baca9026bdbc" providerId="ADAL" clId="{6D0A0E92-E9DB-4D31-BF4A-09BCDE3BBB00}" dt="2026-02-26T06:12:27.927" v="1261" actId="14100"/>
          <ac:spMkLst>
            <pc:docMk/>
            <pc:sldMk cId="3467997" sldId="260"/>
            <ac:spMk id="12" creationId="{E7179763-17DF-1CC9-5F8F-FB64EB4E1003}"/>
          </ac:spMkLst>
        </pc:spChg>
        <pc:spChg chg="add mod">
          <ac:chgData name="Andres G Gonzales" userId="23d20cf4-2de0-49a4-959d-baca9026bdbc" providerId="ADAL" clId="{6D0A0E92-E9DB-4D31-BF4A-09BCDE3BBB00}" dt="2026-02-26T05:54:41.208" v="987" actId="14100"/>
          <ac:spMkLst>
            <pc:docMk/>
            <pc:sldMk cId="3467997" sldId="260"/>
            <ac:spMk id="15" creationId="{6B73E884-CD1A-F585-8957-753C2E102C5A}"/>
          </ac:spMkLst>
        </pc:spChg>
        <pc:spChg chg="add mod">
          <ac:chgData name="Andres G Gonzales" userId="23d20cf4-2de0-49a4-959d-baca9026bdbc" providerId="ADAL" clId="{6D0A0E92-E9DB-4D31-BF4A-09BCDE3BBB00}" dt="2026-02-26T05:55:12.865" v="1008" actId="20577"/>
          <ac:spMkLst>
            <pc:docMk/>
            <pc:sldMk cId="3467997" sldId="260"/>
            <ac:spMk id="16" creationId="{7DB3E087-FF6C-0B99-6312-0ED9E88BD086}"/>
          </ac:spMkLst>
        </pc:spChg>
        <pc:picChg chg="add mod">
          <ac:chgData name="Andres G Gonzales" userId="23d20cf4-2de0-49a4-959d-baca9026bdbc" providerId="ADAL" clId="{6D0A0E92-E9DB-4D31-BF4A-09BCDE3BBB00}" dt="2026-02-26T06:12:30.994" v="1262" actId="1076"/>
          <ac:picMkLst>
            <pc:docMk/>
            <pc:sldMk cId="3467997" sldId="260"/>
            <ac:picMk id="6" creationId="{E75BA9CA-F36A-97EA-A002-BE495152FCDE}"/>
          </ac:picMkLst>
        </pc:picChg>
        <pc:cxnChg chg="add mod">
          <ac:chgData name="Andres G Gonzales" userId="23d20cf4-2de0-49a4-959d-baca9026bdbc" providerId="ADAL" clId="{6D0A0E92-E9DB-4D31-BF4A-09BCDE3BBB00}" dt="2026-02-26T06:12:34.301" v="1263" actId="14100"/>
          <ac:cxnSpMkLst>
            <pc:docMk/>
            <pc:sldMk cId="3467997" sldId="260"/>
            <ac:cxnSpMk id="14" creationId="{FD3D3B20-86C6-5CDB-5226-F83FF2506F40}"/>
          </ac:cxnSpMkLst>
        </pc:cxnChg>
      </pc:sldChg>
      <pc:sldChg chg="addSp delSp modSp mod">
        <pc:chgData name="Andres G Gonzales" userId="23d20cf4-2de0-49a4-959d-baca9026bdbc" providerId="ADAL" clId="{6D0A0E92-E9DB-4D31-BF4A-09BCDE3BBB00}" dt="2026-02-26T06:14:16.283" v="1309" actId="20577"/>
        <pc:sldMkLst>
          <pc:docMk/>
          <pc:sldMk cId="895713303" sldId="261"/>
        </pc:sldMkLst>
        <pc:spChg chg="mod">
          <ac:chgData name="Andres G Gonzales" userId="23d20cf4-2de0-49a4-959d-baca9026bdbc" providerId="ADAL" clId="{6D0A0E92-E9DB-4D31-BF4A-09BCDE3BBB00}" dt="2026-02-05T23:47:07.073" v="41" actId="26606"/>
          <ac:spMkLst>
            <pc:docMk/>
            <pc:sldMk cId="895713303" sldId="261"/>
            <ac:spMk id="2" creationId="{25D7018D-8670-415E-B20E-1FCECDA04204}"/>
          </ac:spMkLst>
        </pc:spChg>
        <pc:spChg chg="add mod">
          <ac:chgData name="Andres G Gonzales" userId="23d20cf4-2de0-49a4-959d-baca9026bdbc" providerId="ADAL" clId="{6D0A0E92-E9DB-4D31-BF4A-09BCDE3BBB00}" dt="2026-02-26T06:14:16.283" v="1309" actId="20577"/>
          <ac:spMkLst>
            <pc:docMk/>
            <pc:sldMk cId="895713303" sldId="261"/>
            <ac:spMk id="3" creationId="{5E44E3EF-6B3B-8616-D05A-1113369F856F}"/>
          </ac:spMkLst>
        </pc:spChg>
        <pc:spChg chg="mod ord">
          <ac:chgData name="Andres G Gonzales" userId="23d20cf4-2de0-49a4-959d-baca9026bdbc" providerId="ADAL" clId="{6D0A0E92-E9DB-4D31-BF4A-09BCDE3BBB00}" dt="2026-02-05T23:47:07.073" v="41" actId="26606"/>
          <ac:spMkLst>
            <pc:docMk/>
            <pc:sldMk cId="895713303" sldId="261"/>
            <ac:spMk id="5" creationId="{A2722A00-46EB-2922-0749-D986882176EB}"/>
          </ac:spMkLst>
        </pc:spChg>
        <pc:picChg chg="add mod">
          <ac:chgData name="Andres G Gonzales" userId="23d20cf4-2de0-49a4-959d-baca9026bdbc" providerId="ADAL" clId="{6D0A0E92-E9DB-4D31-BF4A-09BCDE3BBB00}" dt="2026-02-26T06:00:27.102" v="1054" actId="1076"/>
          <ac:picMkLst>
            <pc:docMk/>
            <pc:sldMk cId="895713303" sldId="261"/>
            <ac:picMk id="7" creationId="{09D835DE-94CA-BC3E-C27E-C39794EC38F6}"/>
          </ac:picMkLst>
        </pc:picChg>
        <pc:picChg chg="add mod ord">
          <ac:chgData name="Andres G Gonzales" userId="23d20cf4-2de0-49a4-959d-baca9026bdbc" providerId="ADAL" clId="{6D0A0E92-E9DB-4D31-BF4A-09BCDE3BBB00}" dt="2026-02-26T06:14:09.170" v="1307" actId="167"/>
          <ac:picMkLst>
            <pc:docMk/>
            <pc:sldMk cId="895713303" sldId="261"/>
            <ac:picMk id="12" creationId="{872CBACD-9D2D-7644-C684-97C5781F25D5}"/>
          </ac:picMkLst>
        </pc:picChg>
      </pc:sldChg>
      <pc:sldChg chg="addSp delSp modSp mod ord">
        <pc:chgData name="Andres G Gonzales" userId="23d20cf4-2de0-49a4-959d-baca9026bdbc" providerId="ADAL" clId="{6D0A0E92-E9DB-4D31-BF4A-09BCDE3BBB00}" dt="2026-02-26T06:14:43.130" v="1312" actId="1076"/>
        <pc:sldMkLst>
          <pc:docMk/>
          <pc:sldMk cId="2633942634" sldId="264"/>
        </pc:sldMkLst>
        <pc:spChg chg="mod">
          <ac:chgData name="Andres G Gonzales" userId="23d20cf4-2de0-49a4-959d-baca9026bdbc" providerId="ADAL" clId="{6D0A0E92-E9DB-4D31-BF4A-09BCDE3BBB00}" dt="2026-02-26T06:14:43.130" v="1312" actId="1076"/>
          <ac:spMkLst>
            <pc:docMk/>
            <pc:sldMk cId="2633942634" sldId="264"/>
            <ac:spMk id="2" creationId="{D1BCFD0D-579D-EC52-320E-BB380C795C55}"/>
          </ac:spMkLst>
        </pc:spChg>
        <pc:spChg chg="mod ord">
          <ac:chgData name="Andres G Gonzales" userId="23d20cf4-2de0-49a4-959d-baca9026bdbc" providerId="ADAL" clId="{6D0A0E92-E9DB-4D31-BF4A-09BCDE3BBB00}" dt="2026-02-05T23:54:00.988" v="290" actId="26606"/>
          <ac:spMkLst>
            <pc:docMk/>
            <pc:sldMk cId="2633942634" sldId="264"/>
            <ac:spMk id="5" creationId="{38D8C4B5-9E4C-847C-BE59-D7AC37C84C04}"/>
          </ac:spMkLst>
        </pc:spChg>
        <pc:spChg chg="add mod">
          <ac:chgData name="Andres G Gonzales" userId="23d20cf4-2de0-49a4-959d-baca9026bdbc" providerId="ADAL" clId="{6D0A0E92-E9DB-4D31-BF4A-09BCDE3BBB00}" dt="2026-02-05T23:54:23.612" v="322" actId="20577"/>
          <ac:spMkLst>
            <pc:docMk/>
            <pc:sldMk cId="2633942634" sldId="264"/>
            <ac:spMk id="9" creationId="{D66512DF-A64E-BC0E-AA54-DC023C4667B6}"/>
          </ac:spMkLst>
        </pc:spChg>
        <pc:spChg chg="add">
          <ac:chgData name="Andres G Gonzales" userId="23d20cf4-2de0-49a4-959d-baca9026bdbc" providerId="ADAL" clId="{6D0A0E92-E9DB-4D31-BF4A-09BCDE3BBB00}" dt="2026-02-05T23:54:00.988" v="290" actId="26606"/>
          <ac:spMkLst>
            <pc:docMk/>
            <pc:sldMk cId="2633942634" sldId="264"/>
            <ac:spMk id="13" creationId="{AC7F888E-A2BA-F04F-DCD2-FF3FF412C7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32EC-A0C8-4AC5-A268-E24A5D72BE8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7B8BE-ADFE-4130-AE6B-EDC85D78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B8BE-ADFE-4130-AE6B-EDC85D78F3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02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39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458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730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163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349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582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219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212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3200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298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E5A3-D428-D2D7-BF52-EC2E6138F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Robotics Traveling Van – 2nd Hardware Status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E350F-6CCD-8D75-4DA6-DA09BD9B8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67% Milestone Check-in</a:t>
            </a:r>
          </a:p>
          <a:p>
            <a:r>
              <a:rPr lang="en-US"/>
              <a:t>Florence </a:t>
            </a:r>
            <a:r>
              <a:rPr lang="en-US" err="1"/>
              <a:t>Fasugbe</a:t>
            </a:r>
            <a:r>
              <a:rPr lang="en-US"/>
              <a:t>, Andres Gonzales, Colin Parsinia, Freddy Rivera</a:t>
            </a:r>
          </a:p>
          <a:p>
            <a:r>
              <a:rPr lang="en-US"/>
              <a:t>2/26/26</a:t>
            </a:r>
          </a:p>
        </p:txBody>
      </p:sp>
    </p:spTree>
    <p:extLst>
      <p:ext uri="{BB962C8B-B14F-4D97-AF65-F5344CB8AC3E}">
        <p14:creationId xmlns:p14="http://schemas.microsoft.com/office/powerpoint/2010/main" val="427629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F378-A36F-CE15-7D5A-DFFD4A403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6875-1A1A-6EB3-9E00-4FD28B01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66" y="1709928"/>
            <a:ext cx="3099816" cy="1709928"/>
          </a:xfrm>
        </p:spPr>
        <p:txBody>
          <a:bodyPr anchor="t">
            <a:normAutofit/>
          </a:bodyPr>
          <a:lstStyle/>
          <a:p>
            <a:r>
              <a:rPr lang="en-US"/>
              <a:t>Robot 2 Updated CAD</a:t>
            </a:r>
          </a:p>
        </p:txBody>
      </p:sp>
      <p:pic>
        <p:nvPicPr>
          <p:cNvPr id="6" name="Picture 5" descr="A diagram of a machine&#10;&#10;AI-generated content may be incorrect.">
            <a:extLst>
              <a:ext uri="{FF2B5EF4-FFF2-40B4-BE49-F238E27FC236}">
                <a16:creationId xmlns:a16="http://schemas.microsoft.com/office/drawing/2014/main" id="{589DC459-890E-6B9B-0AA1-DA34711F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1" t="925" r="1069" b="1081"/>
          <a:stretch>
            <a:fillRect/>
          </a:stretch>
        </p:blipFill>
        <p:spPr>
          <a:xfrm>
            <a:off x="4002932" y="377092"/>
            <a:ext cx="7886160" cy="6087165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5741D-4D2E-5223-BFD5-7725186E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1BA8E5-BA22-4B20-9B95-03ABD8D1909B}" type="datetime1">
              <a:rPr lang="en-US"/>
              <a:pPr>
                <a:spcAft>
                  <a:spcPts val="600"/>
                </a:spcAft>
              </a:pPr>
              <a:t>3/1/2026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33F64-31FE-1FB2-600E-3A1B32E7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71896-8AD1-62FF-F748-4DF9D9458A5D}"/>
              </a:ext>
            </a:extLst>
          </p:cNvPr>
          <p:cNvSpPr txBox="1"/>
          <p:nvPr/>
        </p:nvSpPr>
        <p:spPr>
          <a:xfrm>
            <a:off x="451282" y="6218068"/>
            <a:ext cx="3188564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venir Next LT Pro"/>
              </a:rPr>
              <a:t>RTV – Florence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74FA-36E4-7557-F834-669AEB7D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DCC7-0F4E-8DD7-E95E-83879880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/>
              <a:t>Purchasing Plan – Robot 2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F97E107-01C3-3466-A947-0D199744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519969-EB58-4CC1-99E6-E130F60762A3}" type="datetime1">
              <a:rPr lang="en-US"/>
              <a:pPr>
                <a:spcAft>
                  <a:spcPts val="600"/>
                </a:spcAft>
              </a:pPr>
              <a:t>3/1/2026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F912-7F21-0537-1861-53D4441D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83734D-DF27-29E3-2755-B8B648E2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70" y="2118440"/>
            <a:ext cx="5514176" cy="31683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70FEB3-557D-99B4-CD19-2A1D96383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156" y="2383217"/>
            <a:ext cx="5633671" cy="5720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D5F585-0491-ACA5-B70A-9471A01ED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122" y="3831157"/>
            <a:ext cx="5167009" cy="5703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49F477-51A3-8BB7-BCB9-9512527DE971}"/>
              </a:ext>
            </a:extLst>
          </p:cNvPr>
          <p:cNvSpPr txBox="1"/>
          <p:nvPr/>
        </p:nvSpPr>
        <p:spPr>
          <a:xfrm>
            <a:off x="121393" y="6031058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Freddy</a:t>
            </a:r>
          </a:p>
        </p:txBody>
      </p:sp>
    </p:spTree>
    <p:extLst>
      <p:ext uri="{BB962C8B-B14F-4D97-AF65-F5344CB8AC3E}">
        <p14:creationId xmlns:p14="http://schemas.microsoft.com/office/powerpoint/2010/main" val="21114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72FF8-128B-EF0B-FF76-CF27BF58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0988-75D5-392C-C797-4920B6E4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Manufacturing Plan – Robot 2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4D7F5D1-EA92-C6A9-F4F3-9185F65B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BC112-2B56-4909-A9D8-DA433023D585}" type="datetime1">
              <a:rPr lang="en-US"/>
              <a:pPr>
                <a:spcAft>
                  <a:spcPts val="600"/>
                </a:spcAft>
              </a:pPr>
              <a:t>3/1/2026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F974244-DD8C-5F8E-D38B-9AABB5AC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4D5106-1B85-DDB2-4E49-82989A803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0" y="1721899"/>
            <a:ext cx="7147509" cy="3836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AE1920-916E-B80D-C66D-F9A2B10BF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802" y="1716214"/>
            <a:ext cx="4769134" cy="1889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732288-3BEC-3E74-BDDC-7A14E4CC682C}"/>
              </a:ext>
            </a:extLst>
          </p:cNvPr>
          <p:cNvSpPr txBox="1"/>
          <p:nvPr/>
        </p:nvSpPr>
        <p:spPr>
          <a:xfrm>
            <a:off x="156960" y="6124694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Freddy</a:t>
            </a:r>
          </a:p>
        </p:txBody>
      </p:sp>
    </p:spTree>
    <p:extLst>
      <p:ext uri="{BB962C8B-B14F-4D97-AF65-F5344CB8AC3E}">
        <p14:creationId xmlns:p14="http://schemas.microsoft.com/office/powerpoint/2010/main" val="118686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970D25-BF01-487D-8A51-C12BDBE10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356" y="-896732"/>
            <a:ext cx="9035033" cy="2253842"/>
          </a:xfrm>
        </p:spPr>
        <p:txBody>
          <a:bodyPr/>
          <a:lstStyle/>
          <a:p>
            <a:r>
              <a:rPr lang="en-US"/>
              <a:t>Physical Builds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E7230-C9E4-F287-71DB-CC9FEE04D1C2}"/>
              </a:ext>
            </a:extLst>
          </p:cNvPr>
          <p:cNvSpPr txBox="1"/>
          <p:nvPr/>
        </p:nvSpPr>
        <p:spPr>
          <a:xfrm>
            <a:off x="9125376" y="6443145"/>
            <a:ext cx="2851355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Robot 2: Ball - on - Beam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F230F4-7EDC-C534-F1A6-084509575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9" y="2148158"/>
            <a:ext cx="3705950" cy="2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A3572CF-5A44-CD95-AC8B-3EEC0E76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25" y="2148158"/>
            <a:ext cx="3705950" cy="2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machine with blue and white objects&#10;&#10;AI-generated content may be incorrect.">
            <a:extLst>
              <a:ext uri="{FF2B5EF4-FFF2-40B4-BE49-F238E27FC236}">
                <a16:creationId xmlns:a16="http://schemas.microsoft.com/office/drawing/2014/main" id="{CF16CEA9-18F3-45EE-8FDD-ACA32BBF9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240" y="411176"/>
            <a:ext cx="3454491" cy="251779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AEA4928-E464-500D-24D1-B49B7231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93" y="3255728"/>
            <a:ext cx="3454492" cy="25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4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2BC97-CBF6-EC7D-CB01-DE7AD1D8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0978-8D3B-1001-4413-73D6DC26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Moving Forward – Robot 2 (Ball-on-Beam)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0C8BF-9006-05E5-5364-9C58ED0B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E81EA-60C6-EA83-D247-CE398056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/>
              <a:t>Integration Testing Initiated:</a:t>
            </a:r>
            <a:r>
              <a:rPr lang="en-US"/>
              <a:t> We have successfully moved from mechanical assembly into active electrical integration and testing.</a:t>
            </a:r>
          </a:p>
          <a:p>
            <a:r>
              <a:rPr lang="en-US" b="1"/>
              <a:t>Current Roadblock (Dual-Power Conflict):</a:t>
            </a:r>
            <a:r>
              <a:rPr lang="en-US"/>
              <a:t> We identified a critical power-rail issue. Connecting the primary battery simultaneously with the USB </a:t>
            </a:r>
            <a:r>
              <a:rPr lang="en-US" err="1"/>
              <a:t>backfeeding</a:t>
            </a:r>
            <a:r>
              <a:rPr lang="en-US"/>
              <a:t> and shorting the Raspberry Pi Pico boards.</a:t>
            </a:r>
          </a:p>
          <a:p>
            <a:r>
              <a:rPr lang="en-US" b="1"/>
              <a:t>Active Engineering Solution:</a:t>
            </a:r>
            <a:r>
              <a:rPr lang="en-US"/>
              <a:t> To safely isolate the power sources, our sub-team is currently designing and prototyping a custom protection circuit</a:t>
            </a:r>
          </a:p>
          <a:p>
            <a:r>
              <a:rPr lang="en-US" b="1"/>
              <a:t>Strategic Pivot to 100% Build:</a:t>
            </a:r>
            <a:r>
              <a:rPr lang="en-US"/>
              <a:t> Because mechanical manufacturing is 100% printed and ahead of schedule, all sub-team bandwidth is now reallocated directly to implementing this power-switching circuit to ensure a fully functioning 5-robot fleet for the final deadline.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6BF6E-1A41-8F2A-13FF-F535F0EB0B56}"/>
              </a:ext>
            </a:extLst>
          </p:cNvPr>
          <p:cNvSpPr txBox="1"/>
          <p:nvPr/>
        </p:nvSpPr>
        <p:spPr>
          <a:xfrm>
            <a:off x="150889" y="6355320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Freddy</a:t>
            </a:r>
          </a:p>
        </p:txBody>
      </p:sp>
    </p:spTree>
    <p:extLst>
      <p:ext uri="{BB962C8B-B14F-4D97-AF65-F5344CB8AC3E}">
        <p14:creationId xmlns:p14="http://schemas.microsoft.com/office/powerpoint/2010/main" val="20267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228253-4FA4-AA55-33B1-46F23A2F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AACF9-9E8B-68D3-2B61-1B8907F7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FD0D-579D-EC52-320E-BB380C79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476248"/>
            <a:ext cx="3099816" cy="1709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Gantt Chart &amp; Schedule</a:t>
            </a: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146A13DC-29BE-BD66-C665-D5B916E34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24" r="24103" b="-274"/>
          <a:stretch>
            <a:fillRect/>
          </a:stretch>
        </p:blipFill>
        <p:spPr>
          <a:xfrm>
            <a:off x="4389886" y="1357048"/>
            <a:ext cx="7605772" cy="410777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512DF-A64E-BC0E-AA54-DC023C4667B6}"/>
              </a:ext>
            </a:extLst>
          </p:cNvPr>
          <p:cNvSpPr txBox="1"/>
          <p:nvPr/>
        </p:nvSpPr>
        <p:spPr>
          <a:xfrm>
            <a:off x="689386" y="2868706"/>
            <a:ext cx="3514433" cy="2862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1000"/>
              </a:spcBef>
              <a:buAutoNum type="arabicParenR"/>
            </a:pPr>
            <a:r>
              <a:rPr lang="en-US"/>
              <a:t>Client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/>
              <a:t>demo in March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AutoNum type="arabicParenR"/>
            </a:pPr>
            <a:r>
              <a:rPr lang="en-US"/>
              <a:t>2 weeks of backlog in orders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AutoNum type="arabicParenR"/>
            </a:pPr>
            <a:r>
              <a:rPr lang="en-US"/>
              <a:t>Misprints due to tolerances being too tight 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AutoNum type="arabicParenR"/>
            </a:pPr>
            <a:r>
              <a:rPr lang="en-US"/>
              <a:t>Overall, lost our lead, now slightly behind due to missing rods and filament.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C7F888E-A2BA-F04F-DCD2-FF3FF412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363E5E-5E7C-4EFE-839A-838A92CFE488}" type="datetime1">
              <a:rPr lang="en-US"/>
              <a:pPr>
                <a:spcAft>
                  <a:spcPts val="600"/>
                </a:spcAft>
              </a:pPr>
              <a:t>3/1/2026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8C4B5-9E4C-847C-BE59-D7AC37C8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124E3-1711-7856-3B51-327313BB959A}"/>
              </a:ext>
            </a:extLst>
          </p:cNvPr>
          <p:cNvSpPr txBox="1"/>
          <p:nvPr/>
        </p:nvSpPr>
        <p:spPr>
          <a:xfrm>
            <a:off x="408624" y="6052761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Andres </a:t>
            </a:r>
          </a:p>
        </p:txBody>
      </p:sp>
    </p:spTree>
    <p:extLst>
      <p:ext uri="{BB962C8B-B14F-4D97-AF65-F5344CB8AC3E}">
        <p14:creationId xmlns:p14="http://schemas.microsoft.com/office/powerpoint/2010/main" val="263394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64AE-5F4A-C54C-1D1F-11951156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Design Efforts – Robot 1 (Inverted Pendulum)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34840-0174-042D-A4AF-53E95BB0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5DD3B-CF56-6478-8C51-84F5C8551A56}"/>
              </a:ext>
            </a:extLst>
          </p:cNvPr>
          <p:cNvSpPr txBox="1"/>
          <p:nvPr/>
        </p:nvSpPr>
        <p:spPr>
          <a:xfrm>
            <a:off x="150889" y="6355320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Colin</a:t>
            </a:r>
          </a:p>
        </p:txBody>
      </p:sp>
      <p:pic>
        <p:nvPicPr>
          <p:cNvPr id="8" name="Picture 7" descr="A grey cart with wheels&#10;&#10;AI-generated content may be incorrect.">
            <a:extLst>
              <a:ext uri="{FF2B5EF4-FFF2-40B4-BE49-F238E27FC236}">
                <a16:creationId xmlns:a16="http://schemas.microsoft.com/office/drawing/2014/main" id="{8D88C136-F227-12AD-46BF-4842B72EE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983987"/>
            <a:ext cx="3301227" cy="3763538"/>
          </a:xfrm>
          <a:prstGeom prst="rect">
            <a:avLst/>
          </a:prstGeom>
        </p:spPr>
      </p:pic>
      <p:pic>
        <p:nvPicPr>
          <p:cNvPr id="10" name="Picture 9" descr="A grey machine with wheels&#10;&#10;AI-generated content may be incorrect.">
            <a:extLst>
              <a:ext uri="{FF2B5EF4-FFF2-40B4-BE49-F238E27FC236}">
                <a16:creationId xmlns:a16="http://schemas.microsoft.com/office/drawing/2014/main" id="{44A9A118-5347-3A4A-F811-2A229D54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06" y="1988633"/>
            <a:ext cx="2795358" cy="37728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EE2271-0400-C0EB-49CE-8E68776C008E}"/>
              </a:ext>
            </a:extLst>
          </p:cNvPr>
          <p:cNvSpPr txBox="1"/>
          <p:nvPr/>
        </p:nvSpPr>
        <p:spPr>
          <a:xfrm>
            <a:off x="1115959" y="5853127"/>
            <a:ext cx="20558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December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4242C-6DAF-0916-0168-19AB602AE9FA}"/>
              </a:ext>
            </a:extLst>
          </p:cNvPr>
          <p:cNvSpPr txBox="1"/>
          <p:nvPr/>
        </p:nvSpPr>
        <p:spPr>
          <a:xfrm>
            <a:off x="5272252" y="5855404"/>
            <a:ext cx="18558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February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D0D14-8846-C1E4-C57D-602AE7450A8F}"/>
              </a:ext>
            </a:extLst>
          </p:cNvPr>
          <p:cNvSpPr txBox="1"/>
          <p:nvPr/>
        </p:nvSpPr>
        <p:spPr>
          <a:xfrm>
            <a:off x="8301394" y="2056873"/>
            <a:ext cx="322565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Frame Completely Overhauled, Almost all electrical components now mounted on single level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Switched from Arduino to Raspberry-Pi control system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Battery system custom built.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Switched to Magnetic Potentiometer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Pendulum arm moved up, rebuilt to accommodate magnetic potentiometer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Overall more aesthetically pleasing</a:t>
            </a:r>
          </a:p>
        </p:txBody>
      </p:sp>
    </p:spTree>
    <p:extLst>
      <p:ext uri="{BB962C8B-B14F-4D97-AF65-F5344CB8AC3E}">
        <p14:creationId xmlns:p14="http://schemas.microsoft.com/office/powerpoint/2010/main" val="216370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53DC5-2B6C-6E72-B277-EFAC7B456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EEC-99EF-0986-46C2-41AC1AD9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Design Efforts – Robot 1 (Inverted Pendulum)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12AFE-D0A1-3576-1500-F91B67E8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D5294-CE9E-A812-E463-A7B9BA3C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Design mistakes revealed in testing </a:t>
            </a:r>
          </a:p>
          <a:p>
            <a:r>
              <a:rPr lang="en-US"/>
              <a:t>1) steel vs. alum </a:t>
            </a:r>
          </a:p>
          <a:p>
            <a:r>
              <a:rPr lang="en-US"/>
              <a:t>2) weak arm bracket w/ no radial stop </a:t>
            </a:r>
          </a:p>
          <a:p>
            <a:r>
              <a:rPr lang="en-US"/>
              <a:t>3) protoboard screw holes covered </a:t>
            </a:r>
          </a:p>
          <a:p>
            <a:r>
              <a:rPr lang="en-US"/>
              <a:t>4) tolerances too tight ~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5095E-C231-23C0-E66E-9B1FD938E293}"/>
              </a:ext>
            </a:extLst>
          </p:cNvPr>
          <p:cNvSpPr txBox="1"/>
          <p:nvPr/>
        </p:nvSpPr>
        <p:spPr>
          <a:xfrm>
            <a:off x="150889" y="6355320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Colin</a:t>
            </a:r>
          </a:p>
        </p:txBody>
      </p:sp>
    </p:spTree>
    <p:extLst>
      <p:ext uri="{BB962C8B-B14F-4D97-AF65-F5344CB8AC3E}">
        <p14:creationId xmlns:p14="http://schemas.microsoft.com/office/powerpoint/2010/main" val="52751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64B5-3C5F-6526-E13F-BED51B66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 1 Updated CAD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8BED-D5C7-3E0C-B519-E4E87EE3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8E5-BA22-4B20-9B95-03ABD8D1909B}" type="datetime1">
              <a:rPr lang="en-US"/>
              <a:t>3/1/2026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B0BB8-7934-168B-5230-59AF7B01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57245-E694-FB24-16B6-E93F318B89B8}"/>
              </a:ext>
            </a:extLst>
          </p:cNvPr>
          <p:cNvSpPr txBox="1"/>
          <p:nvPr/>
        </p:nvSpPr>
        <p:spPr>
          <a:xfrm>
            <a:off x="408624" y="6052761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Colin</a:t>
            </a:r>
          </a:p>
        </p:txBody>
      </p:sp>
      <p:pic>
        <p:nvPicPr>
          <p:cNvPr id="3" name="Picture 2" descr="A grey machine with wheels&#10;&#10;AI-generated content may be incorrect.">
            <a:extLst>
              <a:ext uri="{FF2B5EF4-FFF2-40B4-BE49-F238E27FC236}">
                <a16:creationId xmlns:a16="http://schemas.microsoft.com/office/drawing/2014/main" id="{AC58EA4B-D06C-03B9-611D-65EFAB32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1" y="2025804"/>
            <a:ext cx="2981211" cy="4023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15D2-8618-F0E5-A887-23DA6C438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435" y="2025804"/>
            <a:ext cx="1798302" cy="1895708"/>
          </a:xfrm>
          <a:prstGeom prst="rect">
            <a:avLst/>
          </a:prstGeom>
        </p:spPr>
      </p:pic>
      <p:pic>
        <p:nvPicPr>
          <p:cNvPr id="8" name="Picture 7" descr="A diagram of a machine&#10;&#10;AI-generated content may be incorrect.">
            <a:extLst>
              <a:ext uri="{FF2B5EF4-FFF2-40B4-BE49-F238E27FC236}">
                <a16:creationId xmlns:a16="http://schemas.microsoft.com/office/drawing/2014/main" id="{0213C4F4-C327-BB01-94D0-85588D45D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382" y="2025804"/>
            <a:ext cx="3313700" cy="4153830"/>
          </a:xfrm>
          <a:prstGeom prst="rect">
            <a:avLst/>
          </a:prstGeom>
        </p:spPr>
      </p:pic>
      <p:pic>
        <p:nvPicPr>
          <p:cNvPr id="9" name="Picture 8" descr="A diagram of parts of a machine&#10;&#10;AI-generated content may be incorrect.">
            <a:extLst>
              <a:ext uri="{FF2B5EF4-FFF2-40B4-BE49-F238E27FC236}">
                <a16:creationId xmlns:a16="http://schemas.microsoft.com/office/drawing/2014/main" id="{C8AF96E6-FF69-64B4-EACB-216A76886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37" y="4101790"/>
            <a:ext cx="1806499" cy="17302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5E44E3-D233-BCA2-61EB-FE425B6FB3E7}"/>
              </a:ext>
            </a:extLst>
          </p:cNvPr>
          <p:cNvSpPr txBox="1"/>
          <p:nvPr/>
        </p:nvSpPr>
        <p:spPr>
          <a:xfrm>
            <a:off x="8961174" y="2354239"/>
            <a:ext cx="322565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Frame Separated into 2 pieces – Vastly Improves Print Quality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Pendulum Arm separated into 3 pieces, printed angled brackets to ensure precise angle.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Mounts for electrical Components added to both halves of frame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Divit added to bottom frame + holes to secure battery pack with zip-ties.</a:t>
            </a:r>
          </a:p>
        </p:txBody>
      </p:sp>
    </p:spTree>
    <p:extLst>
      <p:ext uri="{BB962C8B-B14F-4D97-AF65-F5344CB8AC3E}">
        <p14:creationId xmlns:p14="http://schemas.microsoft.com/office/powerpoint/2010/main" val="392153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A009-6786-127E-4C70-03E2FC3C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63427"/>
            <a:ext cx="10168128" cy="1179576"/>
          </a:xfrm>
        </p:spPr>
        <p:txBody>
          <a:bodyPr/>
          <a:lstStyle/>
          <a:p>
            <a:r>
              <a:rPr lang="en-US"/>
              <a:t>Purchasing Plan – Robot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8FC28-512B-7812-8FEE-0F8D49F9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922A5-DEEC-B9D5-0FD4-C971232A92F0}"/>
              </a:ext>
            </a:extLst>
          </p:cNvPr>
          <p:cNvSpPr txBox="1"/>
          <p:nvPr/>
        </p:nvSpPr>
        <p:spPr>
          <a:xfrm>
            <a:off x="240536" y="6489790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Andres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BA9CA-F36A-97EA-A002-BE495152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95" y="1842889"/>
            <a:ext cx="8568185" cy="4595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DC88ED-E430-22C5-3D9E-83AA4B89184A}"/>
              </a:ext>
            </a:extLst>
          </p:cNvPr>
          <p:cNvSpPr txBox="1"/>
          <p:nvPr/>
        </p:nvSpPr>
        <p:spPr>
          <a:xfrm>
            <a:off x="9794240" y="290022"/>
            <a:ext cx="21150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/>
              <a:t>We have a hold on ordering parts until project lead acknowledges </a:t>
            </a:r>
          </a:p>
          <a:p>
            <a:pPr marL="342900" indent="-342900">
              <a:buAutoNum type="arabicParenR"/>
            </a:pPr>
            <a:r>
              <a:rPr lang="en-US"/>
              <a:t>Almost all electrical components, missing PLA for prints </a:t>
            </a:r>
          </a:p>
          <a:p>
            <a:pPr marL="342900" indent="-342900">
              <a:buAutoNum type="arabicParenR"/>
            </a:pPr>
            <a:r>
              <a:rPr lang="en-US"/>
              <a:t>14 day backlog, 4 day lead time, 3-5 day print time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F506C-D66C-A2F0-AA8F-5B96A9D25F8A}"/>
              </a:ext>
            </a:extLst>
          </p:cNvPr>
          <p:cNvSpPr txBox="1"/>
          <p:nvPr/>
        </p:nvSpPr>
        <p:spPr>
          <a:xfrm>
            <a:off x="1" y="4325025"/>
            <a:ext cx="1710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01/30 order sent &amp; received</a:t>
            </a:r>
          </a:p>
          <a:p>
            <a:r>
              <a:rPr lang="en-US" i="1"/>
              <a:t>02/10 order denied </a:t>
            </a:r>
          </a:p>
          <a:p>
            <a:r>
              <a:rPr lang="en-US" i="1"/>
              <a:t>Notified team 02/23</a:t>
            </a:r>
          </a:p>
          <a:p>
            <a:endParaRPr lang="en-US" i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179763-17DF-1CC9-5F8F-FB64EB4E1003}"/>
              </a:ext>
            </a:extLst>
          </p:cNvPr>
          <p:cNvSpPr/>
          <p:nvPr/>
        </p:nvSpPr>
        <p:spPr>
          <a:xfrm>
            <a:off x="4302760" y="6124665"/>
            <a:ext cx="2467864" cy="4386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3D3B20-86C6-5CDB-5226-F83FF2506F40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6770624" y="5994400"/>
            <a:ext cx="1692656" cy="349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B73E884-CD1A-F585-8957-753C2E102C5A}"/>
              </a:ext>
            </a:extLst>
          </p:cNvPr>
          <p:cNvSpPr/>
          <p:nvPr/>
        </p:nvSpPr>
        <p:spPr>
          <a:xfrm>
            <a:off x="8211311" y="5001811"/>
            <a:ext cx="3838449" cy="12511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3E087-FF6C-0B99-6312-0ED9E88BD086}"/>
              </a:ext>
            </a:extLst>
          </p:cNvPr>
          <p:cNvSpPr txBox="1"/>
          <p:nvPr/>
        </p:nvSpPr>
        <p:spPr>
          <a:xfrm>
            <a:off x="8754905" y="5304241"/>
            <a:ext cx="2928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85% on hand/purchased</a:t>
            </a:r>
          </a:p>
          <a:p>
            <a:r>
              <a:rPr lang="en-US" b="1"/>
              <a:t>100% on hold!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72CBACD-9D2D-7644-C684-97C5781F2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2" y="1666613"/>
            <a:ext cx="11090158" cy="3463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7018D-8670-415E-B20E-1FCECDA0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Manufacturing Plan – Robot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22A00-46EB-2922-0749-D9868821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489DE-7FA5-5042-C4C1-E45070633BF7}"/>
              </a:ext>
            </a:extLst>
          </p:cNvPr>
          <p:cNvSpPr txBox="1"/>
          <p:nvPr/>
        </p:nvSpPr>
        <p:spPr>
          <a:xfrm>
            <a:off x="195712" y="6355320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Colin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4E3EF-6B3B-8616-D05A-1113369F856F}"/>
              </a:ext>
            </a:extLst>
          </p:cNvPr>
          <p:cNvSpPr txBox="1"/>
          <p:nvPr/>
        </p:nvSpPr>
        <p:spPr>
          <a:xfrm>
            <a:off x="268514" y="5336371"/>
            <a:ext cx="1101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/>
              <a:t>3/5 frames (top &amp; bottom) + 5/5 shells + 2/5 circuits + 5/5 smaller parts (brackets, electrical holders)</a:t>
            </a:r>
          </a:p>
          <a:p>
            <a:pPr marL="342900" indent="-342900">
              <a:buAutoNum type="arabicParenR"/>
            </a:pPr>
            <a:r>
              <a:rPr lang="en-US"/>
              <a:t>Over all ~ 71% manufactured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835DE-94CA-BC3E-C27E-C39794EC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481" y="136525"/>
            <a:ext cx="3309319" cy="40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1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1A76-07A2-B1C5-B930-00BCBDFA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Design Efforts – Robot 2 (Ball-on-Beam)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BB11C-0092-A320-488A-D0562DBA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 </a:t>
            </a:r>
            <a:fld id="{B40188FF-2B64-4D25-A066-2B1DCFDC8C73}" type="slidenum">
              <a:rPr lang="en-US" dirty="0"/>
              <a:pPr/>
              <a:t>8</a:t>
            </a:fld>
            <a:endParaRPr lang="en-US"/>
          </a:p>
        </p:txBody>
      </p:sp>
      <p:pic>
        <p:nvPicPr>
          <p:cNvPr id="3" name="Content Placeholder 2" descr="A drawing of a machine&#10;&#10;AI-generated content may be incorrect.">
            <a:extLst>
              <a:ext uri="{FF2B5EF4-FFF2-40B4-BE49-F238E27FC236}">
                <a16:creationId xmlns:a16="http://schemas.microsoft.com/office/drawing/2014/main" id="{784AF335-FAA8-179E-46AD-0968F7F58B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5124" y="2055505"/>
            <a:ext cx="4504551" cy="3387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69FC9-825D-64B7-539E-4A544119F127}"/>
              </a:ext>
            </a:extLst>
          </p:cNvPr>
          <p:cNvSpPr txBox="1"/>
          <p:nvPr/>
        </p:nvSpPr>
        <p:spPr>
          <a:xfrm>
            <a:off x="8961174" y="2354239"/>
            <a:ext cx="322565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Less parts = Less material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Stability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Reduction size (14"x 7.5")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Spacious for Electrical components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Multiple functionality with each individual part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Flows efficiently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EAFED-21F4-E861-9293-0B896BE7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8" y="2055876"/>
            <a:ext cx="4376970" cy="3389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F7202A-AD8B-A874-ED2A-B64F58CB7DC8}"/>
              </a:ext>
            </a:extLst>
          </p:cNvPr>
          <p:cNvSpPr txBox="1"/>
          <p:nvPr/>
        </p:nvSpPr>
        <p:spPr>
          <a:xfrm>
            <a:off x="177398" y="5444249"/>
            <a:ext cx="41002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 September 2025 - December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2315-BBEE-D35F-904B-C3FF479D36E7}"/>
              </a:ext>
            </a:extLst>
          </p:cNvPr>
          <p:cNvSpPr txBox="1"/>
          <p:nvPr/>
        </p:nvSpPr>
        <p:spPr>
          <a:xfrm>
            <a:off x="5774057" y="5446526"/>
            <a:ext cx="18558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January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F74AB-4950-0AAB-52F9-C162375F5567}"/>
              </a:ext>
            </a:extLst>
          </p:cNvPr>
          <p:cNvSpPr txBox="1"/>
          <p:nvPr/>
        </p:nvSpPr>
        <p:spPr>
          <a:xfrm>
            <a:off x="195712" y="6355320"/>
            <a:ext cx="25666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RTV – Florence</a:t>
            </a:r>
          </a:p>
        </p:txBody>
      </p:sp>
    </p:spTree>
    <p:extLst>
      <p:ext uri="{BB962C8B-B14F-4D97-AF65-F5344CB8AC3E}">
        <p14:creationId xmlns:p14="http://schemas.microsoft.com/office/powerpoint/2010/main" val="133362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5FD69-1958-D9F6-DDFF-5C8F251A9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9A73-CD3D-8505-0A51-0101B471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 2 Updated CAD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EAAC-F7A3-3DE0-2E3B-DE06E69F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8E5-BA22-4B20-9B95-03ABD8D1909B}" type="datetime1">
              <a:rPr lang="en-US"/>
              <a:t>3/1/2026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79A2E-9598-53D9-365E-5529080C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9E51C-DB78-AE44-E5E5-8B115369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36" y="1436234"/>
            <a:ext cx="5698551" cy="4811563"/>
          </a:xfrm>
          <a:prstGeom prst="rect">
            <a:avLst/>
          </a:prstGeom>
        </p:spPr>
      </p:pic>
      <p:pic>
        <p:nvPicPr>
          <p:cNvPr id="7" name="Picture 6" descr="A drawing of a machine&#10;&#10;AI-generated content may be incorrect.">
            <a:extLst>
              <a:ext uri="{FF2B5EF4-FFF2-40B4-BE49-F238E27FC236}">
                <a16:creationId xmlns:a16="http://schemas.microsoft.com/office/drawing/2014/main" id="{FB92FC53-6E22-2782-3AF4-94B7842C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75" r="-119"/>
          <a:stretch>
            <a:fillRect/>
          </a:stretch>
        </p:blipFill>
        <p:spPr>
          <a:xfrm>
            <a:off x="5888615" y="1429187"/>
            <a:ext cx="6053741" cy="4822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2C731-CBEA-19CE-AA51-164F8DAA2EFD}"/>
              </a:ext>
            </a:extLst>
          </p:cNvPr>
          <p:cNvSpPr txBox="1"/>
          <p:nvPr/>
        </p:nvSpPr>
        <p:spPr>
          <a:xfrm>
            <a:off x="214544" y="6358631"/>
            <a:ext cx="6414117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aseline="0">
                <a:latin typeface="Avenir Next LT Pro"/>
              </a:rPr>
              <a:t>RTV – </a:t>
            </a:r>
            <a:r>
              <a:rPr lang="en-US">
                <a:latin typeface="Avenir Next LT Pro"/>
              </a:rPr>
              <a:t>Florence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048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113CCB7913D48A2255285FD7D9585" ma:contentTypeVersion="12" ma:contentTypeDescription="Create a new document." ma:contentTypeScope="" ma:versionID="2efd7bb4087e4186952c63d25234f557">
  <xsd:schema xmlns:xsd="http://www.w3.org/2001/XMLSchema" xmlns:xs="http://www.w3.org/2001/XMLSchema" xmlns:p="http://schemas.microsoft.com/office/2006/metadata/properties" xmlns:ns2="bc8b004e-5918-49b5-b3db-6b313e42023c" xmlns:ns3="d617e0af-b725-47cf-9547-fd9a6444e8ff" targetNamespace="http://schemas.microsoft.com/office/2006/metadata/properties" ma:root="true" ma:fieldsID="edea1bc8ca71d68eb8a371628cadcb56" ns2:_="" ns3:_="">
    <xsd:import namespace="bc8b004e-5918-49b5-b3db-6b313e42023c"/>
    <xsd:import namespace="d617e0af-b725-47cf-9547-fd9a6444e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b004e-5918-49b5-b3db-6b313e420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7e0af-b725-47cf-9547-fd9a6444e8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abd59b-026d-4d2d-a587-33894e087cd2}" ma:internalName="TaxCatchAll" ma:showField="CatchAllData" ma:web="d617e0af-b725-47cf-9547-fd9a6444e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8b004e-5918-49b5-b3db-6b313e42023c">
      <Terms xmlns="http://schemas.microsoft.com/office/infopath/2007/PartnerControls"/>
    </lcf76f155ced4ddcb4097134ff3c332f>
    <TaxCatchAll xmlns="d617e0af-b725-47cf-9547-fd9a6444e8ff" xsi:nil="true"/>
  </documentManagement>
</p:properties>
</file>

<file path=customXml/itemProps1.xml><?xml version="1.0" encoding="utf-8"?>
<ds:datastoreItem xmlns:ds="http://schemas.openxmlformats.org/officeDocument/2006/customXml" ds:itemID="{52813359-40ED-4D40-AE1C-320D331FB2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F01435-DFBD-4688-979C-E9AA57B96B9A}">
  <ds:schemaRefs>
    <ds:schemaRef ds:uri="bc8b004e-5918-49b5-b3db-6b313e42023c"/>
    <ds:schemaRef ds:uri="d617e0af-b725-47cf-9547-fd9a6444e8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2D8098-8B0A-4029-ADE5-F9FCFABA4A7C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bc8b004e-5918-49b5-b3db-6b313e42023c"/>
    <ds:schemaRef ds:uri="d617e0af-b725-47cf-9547-fd9a6444e8f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Widescreen</PresentationFormat>
  <Paragraphs>94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AccentBoxVTI</vt:lpstr>
      <vt:lpstr>Robotics Traveling Van – 2nd Hardware Status Update</vt:lpstr>
      <vt:lpstr>Gantt Chart &amp; Schedule</vt:lpstr>
      <vt:lpstr>Design Efforts – Robot 1 (Inverted Pendulum)</vt:lpstr>
      <vt:lpstr>Design Efforts – Robot 1 (Inverted Pendulum)</vt:lpstr>
      <vt:lpstr>Robot 1 Updated CAD</vt:lpstr>
      <vt:lpstr>Purchasing Plan – Robot 1</vt:lpstr>
      <vt:lpstr>Manufacturing Plan – Robot 1</vt:lpstr>
      <vt:lpstr>Design Efforts – Robot 2 (Ball-on-Beam)</vt:lpstr>
      <vt:lpstr>Robot 2 Updated CAD</vt:lpstr>
      <vt:lpstr>Robot 2 Updated CAD</vt:lpstr>
      <vt:lpstr>Purchasing Plan – Robot 2</vt:lpstr>
      <vt:lpstr>Manufacturing Plan – Robot 2</vt:lpstr>
      <vt:lpstr>Physical Builds </vt:lpstr>
      <vt:lpstr>Moving Forward – Robot 2 (Ball-on-Beam)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Traveling Van – 1st Hardware Status Update</dc:title>
  <dc:creator>Freddy Isaac Rivera</dc:creator>
  <cp:lastModifiedBy>Freddy Isaac Rivera</cp:lastModifiedBy>
  <cp:revision>3</cp:revision>
  <dcterms:created xsi:type="dcterms:W3CDTF">2026-02-03T06:36:49Z</dcterms:created>
  <dcterms:modified xsi:type="dcterms:W3CDTF">2026-03-01T19:29:07Z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0x0101009E3113CCB7913D48A2255285FD7D9585</vt:lpwstr>
  </property>
  <property fmtid="{D5CDD505-2E9C-101B-9397-08002B2CF9AE}" pid="3" name="MediaServiceImageTags">
    <vt:lpwstr/>
  </property>
</Properties>
</file>