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4"/>
  </p:sldMasterIdLst>
  <p:notesMasterIdLst>
    <p:notesMasterId r:id="rId18"/>
  </p:notesMasterIdLst>
  <p:sldIdLst>
    <p:sldId id="256" r:id="rId5"/>
    <p:sldId id="257" r:id="rId6"/>
    <p:sldId id="269" r:id="rId7"/>
    <p:sldId id="260" r:id="rId8"/>
    <p:sldId id="261" r:id="rId9"/>
    <p:sldId id="258" r:id="rId10"/>
    <p:sldId id="266" r:id="rId11"/>
    <p:sldId id="267" r:id="rId12"/>
    <p:sldId id="262" r:id="rId13"/>
    <p:sldId id="268" r:id="rId14"/>
    <p:sldId id="263" r:id="rId15"/>
    <p:sldId id="264" r:id="rId16"/>
    <p:sldId id="265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2E4E7"/>
    <a:srgbClr val="CAD0D5"/>
    <a:srgbClr val="E7EAED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5C52839-DC5C-A5BD-AEA2-12FA55F0DE39}" v="2" dt="2026-02-26T05:03:57.376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lorence Lee Fasugbe" userId="S::flf9@nau.edu::3ff5619e-d244-4bf5-ab91-f29f2b2ee865" providerId="AD" clId="Web-{909B9EFE-E03B-AF01-8D1E-2F5AB3D22141}"/>
    <pc:docChg chg="modSld">
      <pc:chgData name="Florence Lee Fasugbe" userId="S::flf9@nau.edu::3ff5619e-d244-4bf5-ab91-f29f2b2ee865" providerId="AD" clId="Web-{909B9EFE-E03B-AF01-8D1E-2F5AB3D22141}" dt="2026-02-06T00:49:39.387" v="18" actId="20577"/>
      <pc:docMkLst>
        <pc:docMk/>
      </pc:docMkLst>
      <pc:sldChg chg="modSp">
        <pc:chgData name="Florence Lee Fasugbe" userId="S::flf9@nau.edu::3ff5619e-d244-4bf5-ab91-f29f2b2ee865" providerId="AD" clId="Web-{909B9EFE-E03B-AF01-8D1E-2F5AB3D22141}" dt="2026-02-06T00:49:39.387" v="18" actId="20577"/>
        <pc:sldMkLst>
          <pc:docMk/>
          <pc:sldMk cId="1186869348" sldId="267"/>
        </pc:sldMkLst>
        <pc:spChg chg="mod">
          <ac:chgData name="Florence Lee Fasugbe" userId="S::flf9@nau.edu::3ff5619e-d244-4bf5-ab91-f29f2b2ee865" providerId="AD" clId="Web-{909B9EFE-E03B-AF01-8D1E-2F5AB3D22141}" dt="2026-02-06T00:49:39.387" v="18" actId="20577"/>
          <ac:spMkLst>
            <pc:docMk/>
            <pc:sldMk cId="1186869348" sldId="267"/>
            <ac:spMk id="8" creationId="{71871CD2-7B57-2345-64B8-C5E28CAECD18}"/>
          </ac:spMkLst>
        </pc:spChg>
      </pc:sldChg>
    </pc:docChg>
  </pc:docChgLst>
  <pc:docChgLst>
    <pc:chgData name="Florence Lee Fasugbe" userId="S::flf9@nau.edu::3ff5619e-d244-4bf5-ab91-f29f2b2ee865" providerId="AD" clId="Web-{E5C52839-DC5C-A5BD-AEA2-12FA55F0DE39}"/>
    <pc:docChg chg="modSld">
      <pc:chgData name="Florence Lee Fasugbe" userId="S::flf9@nau.edu::3ff5619e-d244-4bf5-ab91-f29f2b2ee865" providerId="AD" clId="Web-{E5C52839-DC5C-A5BD-AEA2-12FA55F0DE39}" dt="2026-02-26T05:03:57.376" v="1" actId="1076"/>
      <pc:docMkLst>
        <pc:docMk/>
      </pc:docMkLst>
      <pc:sldChg chg="modSp">
        <pc:chgData name="Florence Lee Fasugbe" userId="S::flf9@nau.edu::3ff5619e-d244-4bf5-ab91-f29f2b2ee865" providerId="AD" clId="Web-{E5C52839-DC5C-A5BD-AEA2-12FA55F0DE39}" dt="2026-02-26T05:03:57.376" v="1" actId="1076"/>
        <pc:sldMkLst>
          <pc:docMk/>
          <pc:sldMk cId="1333627399" sldId="258"/>
        </pc:sldMkLst>
        <pc:picChg chg="mod">
          <ac:chgData name="Florence Lee Fasugbe" userId="S::flf9@nau.edu::3ff5619e-d244-4bf5-ab91-f29f2b2ee865" providerId="AD" clId="Web-{E5C52839-DC5C-A5BD-AEA2-12FA55F0DE39}" dt="2026-02-26T05:03:57.376" v="1" actId="1076"/>
          <ac:picMkLst>
            <pc:docMk/>
            <pc:sldMk cId="1333627399" sldId="258"/>
            <ac:picMk id="7" creationId="{ACA7ACA0-E3ED-B136-38E3-A846B70F7C6A}"/>
          </ac:picMkLst>
        </pc:picChg>
      </pc:sldChg>
    </pc:docChg>
  </pc:docChgLst>
  <pc:docChgLst>
    <pc:chgData name="Florence Lee Fasugbe" userId="S::flf9@nau.edu::3ff5619e-d244-4bf5-ab91-f29f2b2ee865" providerId="AD" clId="Web-{F12179CC-6681-C3B3-ED05-83EC55A280E0}"/>
    <pc:docChg chg="addSld delSld modSld">
      <pc:chgData name="Florence Lee Fasugbe" userId="S::flf9@nau.edu::3ff5619e-d244-4bf5-ab91-f29f2b2ee865" providerId="AD" clId="Web-{F12179CC-6681-C3B3-ED05-83EC55A280E0}" dt="2026-02-06T02:12:37.871" v="550" actId="1076"/>
      <pc:docMkLst>
        <pc:docMk/>
      </pc:docMkLst>
      <pc:sldChg chg="addSp modSp">
        <pc:chgData name="Florence Lee Fasugbe" userId="S::flf9@nau.edu::3ff5619e-d244-4bf5-ab91-f29f2b2ee865" providerId="AD" clId="Web-{F12179CC-6681-C3B3-ED05-83EC55A280E0}" dt="2026-02-06T02:12:37.871" v="550" actId="1076"/>
        <pc:sldMkLst>
          <pc:docMk/>
          <pc:sldMk cId="1186869348" sldId="267"/>
        </pc:sldMkLst>
        <pc:spChg chg="mod">
          <ac:chgData name="Florence Lee Fasugbe" userId="S::flf9@nau.edu::3ff5619e-d244-4bf5-ab91-f29f2b2ee865" providerId="AD" clId="Web-{F12179CC-6681-C3B3-ED05-83EC55A280E0}" dt="2026-02-06T02:12:37.871" v="550" actId="1076"/>
          <ac:spMkLst>
            <pc:docMk/>
            <pc:sldMk cId="1186869348" sldId="267"/>
            <ac:spMk id="8" creationId="{71871CD2-7B57-2345-64B8-C5E28CAECD18}"/>
          </ac:spMkLst>
        </pc:spChg>
        <pc:graphicFrameChg chg="add mod modGraphic">
          <ac:chgData name="Florence Lee Fasugbe" userId="S::flf9@nau.edu::3ff5619e-d244-4bf5-ab91-f29f2b2ee865" providerId="AD" clId="Web-{F12179CC-6681-C3B3-ED05-83EC55A280E0}" dt="2026-02-06T02:12:33.246" v="549" actId="1076"/>
          <ac:graphicFrameMkLst>
            <pc:docMk/>
            <pc:sldMk cId="1186869348" sldId="267"/>
            <ac:graphicFrameMk id="4" creationId="{D55959E1-2F3B-A24C-7EAE-A3BC6AD3094F}"/>
          </ac:graphicFrameMkLst>
        </pc:graphicFrameChg>
        <pc:graphicFrameChg chg="mod modGraphic">
          <ac:chgData name="Florence Lee Fasugbe" userId="S::flf9@nau.edu::3ff5619e-d244-4bf5-ab91-f29f2b2ee865" providerId="AD" clId="Web-{F12179CC-6681-C3B3-ED05-83EC55A280E0}" dt="2026-02-06T02:05:22.098" v="364" actId="1076"/>
          <ac:graphicFrameMkLst>
            <pc:docMk/>
            <pc:sldMk cId="1186869348" sldId="267"/>
            <ac:graphicFrameMk id="6" creationId="{57B0BD6D-D1BB-3E93-CD0E-37BBB1E2A741}"/>
          </ac:graphicFrameMkLst>
        </pc:graphicFrameChg>
      </pc:sldChg>
      <pc:sldChg chg="addSp delSp modSp new del">
        <pc:chgData name="Florence Lee Fasugbe" userId="S::flf9@nau.edu::3ff5619e-d244-4bf5-ab91-f29f2b2ee865" providerId="AD" clId="Web-{F12179CC-6681-C3B3-ED05-83EC55A280E0}" dt="2026-02-06T02:06:21.166" v="372"/>
        <pc:sldMkLst>
          <pc:docMk/>
          <pc:sldMk cId="1978906438" sldId="270"/>
        </pc:sldMkLst>
        <pc:spChg chg="del">
          <ac:chgData name="Florence Lee Fasugbe" userId="S::flf9@nau.edu::3ff5619e-d244-4bf5-ab91-f29f2b2ee865" providerId="AD" clId="Web-{F12179CC-6681-C3B3-ED05-83EC55A280E0}" dt="2026-02-06T01:57:05.192" v="84"/>
          <ac:spMkLst>
            <pc:docMk/>
            <pc:sldMk cId="1978906438" sldId="270"/>
            <ac:spMk id="3" creationId="{36D89A1F-20C7-500B-AC55-AA3D1C7D1627}"/>
          </ac:spMkLst>
        </pc:spChg>
        <pc:graphicFrameChg chg="add mod ord modGraphic">
          <ac:chgData name="Florence Lee Fasugbe" userId="S::flf9@nau.edu::3ff5619e-d244-4bf5-ab91-f29f2b2ee865" providerId="AD" clId="Web-{F12179CC-6681-C3B3-ED05-83EC55A280E0}" dt="2026-02-06T02:03:39.947" v="327"/>
          <ac:graphicFrameMkLst>
            <pc:docMk/>
            <pc:sldMk cId="1978906438" sldId="270"/>
            <ac:graphicFrameMk id="6" creationId="{95CD170D-21CF-6F28-AA56-E4FDA5E024B7}"/>
          </ac:graphicFrameMkLst>
        </pc:graphicFrameChg>
      </pc:sldChg>
    </pc:docChg>
  </pc:docChgLst>
  <pc:docChgLst>
    <pc:chgData name="Colin Bejon Parsinia" userId="S::cbp88@nau.edu::1934e7ba-0b4a-4015-be63-733390a31a22" providerId="AD" clId="Web-{A33B36F5-1891-00CE-0528-2B1DD3E29D89}"/>
    <pc:docChg chg="addSld modSld">
      <pc:chgData name="Colin Bejon Parsinia" userId="S::cbp88@nau.edu::1934e7ba-0b4a-4015-be63-733390a31a22" providerId="AD" clId="Web-{A33B36F5-1891-00CE-0528-2B1DD3E29D89}" dt="2026-02-06T00:53:49.369" v="9"/>
      <pc:docMkLst>
        <pc:docMk/>
      </pc:docMkLst>
      <pc:sldChg chg="delSp modSp new">
        <pc:chgData name="Colin Bejon Parsinia" userId="S::cbp88@nau.edu::1934e7ba-0b4a-4015-be63-733390a31a22" providerId="AD" clId="Web-{A33B36F5-1891-00CE-0528-2B1DD3E29D89}" dt="2026-02-06T00:53:49.369" v="9"/>
        <pc:sldMkLst>
          <pc:docMk/>
          <pc:sldMk cId="3921537565" sldId="269"/>
        </pc:sldMkLst>
        <pc:spChg chg="mod">
          <ac:chgData name="Colin Bejon Parsinia" userId="S::cbp88@nau.edu::1934e7ba-0b4a-4015-be63-733390a31a22" providerId="AD" clId="Web-{A33B36F5-1891-00CE-0528-2B1DD3E29D89}" dt="2026-02-06T00:53:45.462" v="8" actId="20577"/>
          <ac:spMkLst>
            <pc:docMk/>
            <pc:sldMk cId="3921537565" sldId="269"/>
            <ac:spMk id="2" creationId="{DE3164B5-3C5F-6526-E13F-BED51B66452F}"/>
          </ac:spMkLst>
        </pc:spChg>
        <pc:spChg chg="del">
          <ac:chgData name="Colin Bejon Parsinia" userId="S::cbp88@nau.edu::1934e7ba-0b4a-4015-be63-733390a31a22" providerId="AD" clId="Web-{A33B36F5-1891-00CE-0528-2B1DD3E29D89}" dt="2026-02-06T00:53:49.369" v="9"/>
          <ac:spMkLst>
            <pc:docMk/>
            <pc:sldMk cId="3921537565" sldId="269"/>
            <ac:spMk id="3" creationId="{ADA6DE95-0096-CBF9-B23C-C4B9D29DC46F}"/>
          </ac:spMkLst>
        </pc:spChg>
      </pc:sldChg>
    </pc:docChg>
  </pc:docChgLst>
  <pc:docChgLst>
    <pc:chgData name="Andres G Gonzales" userId="23d20cf4-2de0-49a4-959d-baca9026bdbc" providerId="ADAL" clId="{6D0A0E92-E9DB-4D31-BF4A-09BCDE3BBB00}"/>
    <pc:docChg chg="undo custSel modSld">
      <pc:chgData name="Andres G Gonzales" userId="23d20cf4-2de0-49a4-959d-baca9026bdbc" providerId="ADAL" clId="{6D0A0E92-E9DB-4D31-BF4A-09BCDE3BBB00}" dt="2026-02-05T23:54:23.612" v="322" actId="20577"/>
      <pc:docMkLst>
        <pc:docMk/>
      </pc:docMkLst>
      <pc:sldChg chg="addSp delSp modSp mod">
        <pc:chgData name="Andres G Gonzales" userId="23d20cf4-2de0-49a4-959d-baca9026bdbc" providerId="ADAL" clId="{6D0A0E92-E9DB-4D31-BF4A-09BCDE3BBB00}" dt="2026-02-05T23:51:32.772" v="286" actId="20577"/>
        <pc:sldMkLst>
          <pc:docMk/>
          <pc:sldMk cId="2163703062" sldId="257"/>
        </pc:sldMkLst>
        <pc:spChg chg="del">
          <ac:chgData name="Andres G Gonzales" userId="23d20cf4-2de0-49a4-959d-baca9026bdbc" providerId="ADAL" clId="{6D0A0E92-E9DB-4D31-BF4A-09BCDE3BBB00}" dt="2026-02-05T23:48:08.159" v="131" actId="478"/>
          <ac:spMkLst>
            <pc:docMk/>
            <pc:sldMk cId="2163703062" sldId="257"/>
            <ac:spMk id="3" creationId="{7F49BC92-94CF-0D42-6B48-B60D965C69BF}"/>
          </ac:spMkLst>
        </pc:spChg>
        <pc:spChg chg="add mod">
          <ac:chgData name="Andres G Gonzales" userId="23d20cf4-2de0-49a4-959d-baca9026bdbc" providerId="ADAL" clId="{6D0A0E92-E9DB-4D31-BF4A-09BCDE3BBB00}" dt="2026-02-05T23:51:32.772" v="286" actId="20577"/>
          <ac:spMkLst>
            <pc:docMk/>
            <pc:sldMk cId="2163703062" sldId="257"/>
            <ac:spMk id="6" creationId="{8728AFF9-6AF8-5D08-9945-7ECC98955B1D}"/>
          </ac:spMkLst>
        </pc:spChg>
        <pc:picChg chg="add mod">
          <ac:chgData name="Andres G Gonzales" userId="23d20cf4-2de0-49a4-959d-baca9026bdbc" providerId="ADAL" clId="{6D0A0E92-E9DB-4D31-BF4A-09BCDE3BBB00}" dt="2026-02-05T23:50:40.767" v="277" actId="1076"/>
          <ac:picMkLst>
            <pc:docMk/>
            <pc:sldMk cId="2163703062" sldId="257"/>
            <ac:picMk id="8" creationId="{9237FD23-CE07-8918-7BDE-BECA08459454}"/>
          </ac:picMkLst>
        </pc:picChg>
      </pc:sldChg>
      <pc:sldChg chg="addSp delSp modSp mod">
        <pc:chgData name="Andres G Gonzales" userId="23d20cf4-2de0-49a4-959d-baca9026bdbc" providerId="ADAL" clId="{6D0A0E92-E9DB-4D31-BF4A-09BCDE3BBB00}" dt="2026-02-05T23:43:14.762" v="37" actId="20577"/>
        <pc:sldMkLst>
          <pc:docMk/>
          <pc:sldMk cId="3467997" sldId="260"/>
        </pc:sldMkLst>
        <pc:spChg chg="del mod">
          <ac:chgData name="Andres G Gonzales" userId="23d20cf4-2de0-49a4-959d-baca9026bdbc" providerId="ADAL" clId="{6D0A0E92-E9DB-4D31-BF4A-09BCDE3BBB00}" dt="2026-02-05T23:34:05.039" v="3" actId="478"/>
          <ac:spMkLst>
            <pc:docMk/>
            <pc:sldMk cId="3467997" sldId="260"/>
            <ac:spMk id="3" creationId="{F588B0A4-AF6C-DF30-135E-B1619B74F5BD}"/>
          </ac:spMkLst>
        </pc:spChg>
        <pc:spChg chg="add mod">
          <ac:chgData name="Andres G Gonzales" userId="23d20cf4-2de0-49a4-959d-baca9026bdbc" providerId="ADAL" clId="{6D0A0E92-E9DB-4D31-BF4A-09BCDE3BBB00}" dt="2026-02-05T23:34:24.472" v="23" actId="20577"/>
          <ac:spMkLst>
            <pc:docMk/>
            <pc:sldMk cId="3467997" sldId="260"/>
            <ac:spMk id="8" creationId="{F9E90ECB-3A08-B496-9836-5CB0962DC673}"/>
          </ac:spMkLst>
        </pc:spChg>
        <pc:spChg chg="add mod">
          <ac:chgData name="Andres G Gonzales" userId="23d20cf4-2de0-49a4-959d-baca9026bdbc" providerId="ADAL" clId="{6D0A0E92-E9DB-4D31-BF4A-09BCDE3BBB00}" dt="2026-02-05T23:43:14.762" v="37" actId="20577"/>
          <ac:spMkLst>
            <pc:docMk/>
            <pc:sldMk cId="3467997" sldId="260"/>
            <ac:spMk id="11" creationId="{AE3822A5-95ED-B506-B76B-41996F8ACD2E}"/>
          </ac:spMkLst>
        </pc:spChg>
        <pc:picChg chg="add mod">
          <ac:chgData name="Andres G Gonzales" userId="23d20cf4-2de0-49a4-959d-baca9026bdbc" providerId="ADAL" clId="{6D0A0E92-E9DB-4D31-BF4A-09BCDE3BBB00}" dt="2026-02-05T23:34:03.339" v="2" actId="1076"/>
          <ac:picMkLst>
            <pc:docMk/>
            <pc:sldMk cId="3467997" sldId="260"/>
            <ac:picMk id="6" creationId="{9304BB1C-4258-964C-0B0E-B5ED03E96A5C}"/>
          </ac:picMkLst>
        </pc:picChg>
        <pc:picChg chg="add mod">
          <ac:chgData name="Andres G Gonzales" userId="23d20cf4-2de0-49a4-959d-baca9026bdbc" providerId="ADAL" clId="{6D0A0E92-E9DB-4D31-BF4A-09BCDE3BBB00}" dt="2026-02-05T23:43:05.578" v="27" actId="1076"/>
          <ac:picMkLst>
            <pc:docMk/>
            <pc:sldMk cId="3467997" sldId="260"/>
            <ac:picMk id="10" creationId="{E4E5AB0A-6321-C354-9DE4-F78AB5086A43}"/>
          </ac:picMkLst>
        </pc:picChg>
      </pc:sldChg>
      <pc:sldChg chg="addSp delSp modSp mod">
        <pc:chgData name="Andres G Gonzales" userId="23d20cf4-2de0-49a4-959d-baca9026bdbc" providerId="ADAL" clId="{6D0A0E92-E9DB-4D31-BF4A-09BCDE3BBB00}" dt="2026-02-05T23:51:10.673" v="284" actId="14100"/>
        <pc:sldMkLst>
          <pc:docMk/>
          <pc:sldMk cId="895713303" sldId="261"/>
        </pc:sldMkLst>
        <pc:spChg chg="mod">
          <ac:chgData name="Andres G Gonzales" userId="23d20cf4-2de0-49a4-959d-baca9026bdbc" providerId="ADAL" clId="{6D0A0E92-E9DB-4D31-BF4A-09BCDE3BBB00}" dt="2026-02-05T23:47:07.073" v="41" actId="26606"/>
          <ac:spMkLst>
            <pc:docMk/>
            <pc:sldMk cId="895713303" sldId="261"/>
            <ac:spMk id="2" creationId="{25D7018D-8670-415E-B20E-1FCECDA04204}"/>
          </ac:spMkLst>
        </pc:spChg>
        <pc:spChg chg="del">
          <ac:chgData name="Andres G Gonzales" userId="23d20cf4-2de0-49a4-959d-baca9026bdbc" providerId="ADAL" clId="{6D0A0E92-E9DB-4D31-BF4A-09BCDE3BBB00}" dt="2026-02-05T23:47:04.191" v="38" actId="478"/>
          <ac:spMkLst>
            <pc:docMk/>
            <pc:sldMk cId="895713303" sldId="261"/>
            <ac:spMk id="3" creationId="{E4E16C58-2401-0F00-3CCD-6A859A299266}"/>
          </ac:spMkLst>
        </pc:spChg>
        <pc:spChg chg="mod ord">
          <ac:chgData name="Andres G Gonzales" userId="23d20cf4-2de0-49a4-959d-baca9026bdbc" providerId="ADAL" clId="{6D0A0E92-E9DB-4D31-BF4A-09BCDE3BBB00}" dt="2026-02-05T23:47:07.073" v="41" actId="26606"/>
          <ac:spMkLst>
            <pc:docMk/>
            <pc:sldMk cId="895713303" sldId="261"/>
            <ac:spMk id="5" creationId="{A2722A00-46EB-2922-0749-D986882176EB}"/>
          </ac:spMkLst>
        </pc:spChg>
        <pc:spChg chg="add del mod">
          <ac:chgData name="Andres G Gonzales" userId="23d20cf4-2de0-49a4-959d-baca9026bdbc" providerId="ADAL" clId="{6D0A0E92-E9DB-4D31-BF4A-09BCDE3BBB00}" dt="2026-02-05T23:47:07.073" v="41" actId="26606"/>
          <ac:spMkLst>
            <pc:docMk/>
            <pc:sldMk cId="895713303" sldId="261"/>
            <ac:spMk id="6" creationId="{2803C4EB-C28C-8392-3C41-85C641F8982A}"/>
          </ac:spMkLst>
        </pc:spChg>
        <pc:spChg chg="add mod">
          <ac:chgData name="Andres G Gonzales" userId="23d20cf4-2de0-49a4-959d-baca9026bdbc" providerId="ADAL" clId="{6D0A0E92-E9DB-4D31-BF4A-09BCDE3BBB00}" dt="2026-02-05T23:47:58.774" v="130" actId="20577"/>
          <ac:spMkLst>
            <pc:docMk/>
            <pc:sldMk cId="895713303" sldId="261"/>
            <ac:spMk id="9" creationId="{A55086DA-20AE-F57C-558F-537AE5B5555C}"/>
          </ac:spMkLst>
        </pc:spChg>
        <pc:spChg chg="add">
          <ac:chgData name="Andres G Gonzales" userId="23d20cf4-2de0-49a4-959d-baca9026bdbc" providerId="ADAL" clId="{6D0A0E92-E9DB-4D31-BF4A-09BCDE3BBB00}" dt="2026-02-05T23:47:07.073" v="41" actId="26606"/>
          <ac:spMkLst>
            <pc:docMk/>
            <pc:sldMk cId="895713303" sldId="261"/>
            <ac:spMk id="13" creationId="{8A957D2C-BFF7-1678-8B79-CBB7B9D69710}"/>
          </ac:spMkLst>
        </pc:spChg>
        <pc:picChg chg="add mod">
          <ac:chgData name="Andres G Gonzales" userId="23d20cf4-2de0-49a4-959d-baca9026bdbc" providerId="ADAL" clId="{6D0A0E92-E9DB-4D31-BF4A-09BCDE3BBB00}" dt="2026-02-05T23:51:04.485" v="281" actId="1076"/>
          <ac:picMkLst>
            <pc:docMk/>
            <pc:sldMk cId="895713303" sldId="261"/>
            <ac:picMk id="8" creationId="{5BFA73C6-7608-B874-027B-EFD4902A2291}"/>
          </ac:picMkLst>
        </pc:picChg>
        <pc:picChg chg="add mod">
          <ac:chgData name="Andres G Gonzales" userId="23d20cf4-2de0-49a4-959d-baca9026bdbc" providerId="ADAL" clId="{6D0A0E92-E9DB-4D31-BF4A-09BCDE3BBB00}" dt="2026-02-05T23:51:10.673" v="284" actId="14100"/>
          <ac:picMkLst>
            <pc:docMk/>
            <pc:sldMk cId="895713303" sldId="261"/>
            <ac:picMk id="11" creationId="{2FADDB66-7660-12AF-B726-66EB573A78E2}"/>
          </ac:picMkLst>
        </pc:picChg>
      </pc:sldChg>
      <pc:sldChg chg="addSp delSp modSp mod">
        <pc:chgData name="Andres G Gonzales" userId="23d20cf4-2de0-49a4-959d-baca9026bdbc" providerId="ADAL" clId="{6D0A0E92-E9DB-4D31-BF4A-09BCDE3BBB00}" dt="2026-02-05T23:54:23.612" v="322" actId="20577"/>
        <pc:sldMkLst>
          <pc:docMk/>
          <pc:sldMk cId="2633942634" sldId="264"/>
        </pc:sldMkLst>
        <pc:spChg chg="mod">
          <ac:chgData name="Andres G Gonzales" userId="23d20cf4-2de0-49a4-959d-baca9026bdbc" providerId="ADAL" clId="{6D0A0E92-E9DB-4D31-BF4A-09BCDE3BBB00}" dt="2026-02-05T23:54:00.988" v="290" actId="26606"/>
          <ac:spMkLst>
            <pc:docMk/>
            <pc:sldMk cId="2633942634" sldId="264"/>
            <ac:spMk id="2" creationId="{D1BCFD0D-579D-EC52-320E-BB380C795C55}"/>
          </ac:spMkLst>
        </pc:spChg>
        <pc:spChg chg="del">
          <ac:chgData name="Andres G Gonzales" userId="23d20cf4-2de0-49a4-959d-baca9026bdbc" providerId="ADAL" clId="{6D0A0E92-E9DB-4D31-BF4A-09BCDE3BBB00}" dt="2026-02-05T23:53:57.907" v="287" actId="478"/>
          <ac:spMkLst>
            <pc:docMk/>
            <pc:sldMk cId="2633942634" sldId="264"/>
            <ac:spMk id="3" creationId="{9F25F31E-5FDD-597B-E9C0-493EB77108C2}"/>
          </ac:spMkLst>
        </pc:spChg>
        <pc:spChg chg="mod ord">
          <ac:chgData name="Andres G Gonzales" userId="23d20cf4-2de0-49a4-959d-baca9026bdbc" providerId="ADAL" clId="{6D0A0E92-E9DB-4D31-BF4A-09BCDE3BBB00}" dt="2026-02-05T23:54:00.988" v="290" actId="26606"/>
          <ac:spMkLst>
            <pc:docMk/>
            <pc:sldMk cId="2633942634" sldId="264"/>
            <ac:spMk id="5" creationId="{38D8C4B5-9E4C-847C-BE59-D7AC37C84C04}"/>
          </ac:spMkLst>
        </pc:spChg>
        <pc:spChg chg="add del mod">
          <ac:chgData name="Andres G Gonzales" userId="23d20cf4-2de0-49a4-959d-baca9026bdbc" providerId="ADAL" clId="{6D0A0E92-E9DB-4D31-BF4A-09BCDE3BBB00}" dt="2026-02-05T23:54:00.988" v="290" actId="26606"/>
          <ac:spMkLst>
            <pc:docMk/>
            <pc:sldMk cId="2633942634" sldId="264"/>
            <ac:spMk id="6" creationId="{18190E80-1FC7-D43D-03EE-A78270CBDE55}"/>
          </ac:spMkLst>
        </pc:spChg>
        <pc:spChg chg="add mod">
          <ac:chgData name="Andres G Gonzales" userId="23d20cf4-2de0-49a4-959d-baca9026bdbc" providerId="ADAL" clId="{6D0A0E92-E9DB-4D31-BF4A-09BCDE3BBB00}" dt="2026-02-05T23:54:23.612" v="322" actId="20577"/>
          <ac:spMkLst>
            <pc:docMk/>
            <pc:sldMk cId="2633942634" sldId="264"/>
            <ac:spMk id="9" creationId="{D66512DF-A64E-BC0E-AA54-DC023C4667B6}"/>
          </ac:spMkLst>
        </pc:spChg>
        <pc:spChg chg="add">
          <ac:chgData name="Andres G Gonzales" userId="23d20cf4-2de0-49a4-959d-baca9026bdbc" providerId="ADAL" clId="{6D0A0E92-E9DB-4D31-BF4A-09BCDE3BBB00}" dt="2026-02-05T23:54:00.988" v="290" actId="26606"/>
          <ac:spMkLst>
            <pc:docMk/>
            <pc:sldMk cId="2633942634" sldId="264"/>
            <ac:spMk id="13" creationId="{AC7F888E-A2BA-F04F-DCD2-FF3FF412C79C}"/>
          </ac:spMkLst>
        </pc:spChg>
        <pc:picChg chg="add mod">
          <ac:chgData name="Andres G Gonzales" userId="23d20cf4-2de0-49a4-959d-baca9026bdbc" providerId="ADAL" clId="{6D0A0E92-E9DB-4D31-BF4A-09BCDE3BBB00}" dt="2026-02-05T23:54:08.490" v="294" actId="14100"/>
          <ac:picMkLst>
            <pc:docMk/>
            <pc:sldMk cId="2633942634" sldId="264"/>
            <ac:picMk id="8" creationId="{97020E15-B379-5785-1A2A-8832A28F67B4}"/>
          </ac:picMkLst>
        </pc:picChg>
      </pc:sldChg>
    </pc:docChg>
  </pc:docChgLst>
  <pc:docChgLst>
    <pc:chgData name="Florence Lee Fasugbe" userId="S::flf9@nau.edu::3ff5619e-d244-4bf5-ab91-f29f2b2ee865" providerId="AD" clId="Web-{B80DA62B-799E-68A5-BB3D-6F8A09EDE375}"/>
    <pc:docChg chg="modSld">
      <pc:chgData name="Florence Lee Fasugbe" userId="S::flf9@nau.edu::3ff5619e-d244-4bf5-ab91-f29f2b2ee865" providerId="AD" clId="Web-{B80DA62B-799E-68A5-BB3D-6F8A09EDE375}" dt="2026-02-06T01:11:46.012" v="28" actId="20577"/>
      <pc:docMkLst>
        <pc:docMk/>
      </pc:docMkLst>
      <pc:sldChg chg="modSp">
        <pc:chgData name="Florence Lee Fasugbe" userId="S::flf9@nau.edu::3ff5619e-d244-4bf5-ab91-f29f2b2ee865" providerId="AD" clId="Web-{B80DA62B-799E-68A5-BB3D-6F8A09EDE375}" dt="2026-02-06T01:11:46.012" v="28" actId="20577"/>
        <pc:sldMkLst>
          <pc:docMk/>
          <pc:sldMk cId="1186869348" sldId="267"/>
        </pc:sldMkLst>
        <pc:spChg chg="mod">
          <ac:chgData name="Florence Lee Fasugbe" userId="S::flf9@nau.edu::3ff5619e-d244-4bf5-ab91-f29f2b2ee865" providerId="AD" clId="Web-{B80DA62B-799E-68A5-BB3D-6F8A09EDE375}" dt="2026-02-06T01:11:46.012" v="28" actId="20577"/>
          <ac:spMkLst>
            <pc:docMk/>
            <pc:sldMk cId="1186869348" sldId="267"/>
            <ac:spMk id="8" creationId="{71871CD2-7B57-2345-64B8-C5E28CAECD18}"/>
          </ac:spMkLst>
        </pc:spChg>
      </pc:sldChg>
    </pc:docChg>
  </pc:docChgLst>
  <pc:docChgLst>
    <pc:chgData name="Freddy Isaac Rivera" userId="c2868ada-f4d8-4955-8d0d-dc1db8c0ea20" providerId="ADAL" clId="{05159256-DE34-4741-B908-D125C226A85E}"/>
    <pc:docChg chg="undo redo custSel addSld delSld modSld sldOrd">
      <pc:chgData name="Freddy Isaac Rivera" userId="c2868ada-f4d8-4955-8d0d-dc1db8c0ea20" providerId="ADAL" clId="{05159256-DE34-4741-B908-D125C226A85E}" dt="2026-02-06T02:15:38.161" v="972" actId="14100"/>
      <pc:docMkLst>
        <pc:docMk/>
      </pc:docMkLst>
      <pc:sldChg chg="modSp mod">
        <pc:chgData name="Freddy Isaac Rivera" userId="c2868ada-f4d8-4955-8d0d-dc1db8c0ea20" providerId="ADAL" clId="{05159256-DE34-4741-B908-D125C226A85E}" dt="2026-02-05T22:51:02.563" v="415" actId="6549"/>
        <pc:sldMkLst>
          <pc:docMk/>
          <pc:sldMk cId="4276291254" sldId="256"/>
        </pc:sldMkLst>
        <pc:spChg chg="mod">
          <ac:chgData name="Freddy Isaac Rivera" userId="c2868ada-f4d8-4955-8d0d-dc1db8c0ea20" providerId="ADAL" clId="{05159256-DE34-4741-B908-D125C226A85E}" dt="2026-02-05T22:51:02.563" v="415" actId="6549"/>
          <ac:spMkLst>
            <pc:docMk/>
            <pc:sldMk cId="4276291254" sldId="256"/>
            <ac:spMk id="3" creationId="{227E350F-6CCD-8D75-4DA6-DA09BD9B8DE2}"/>
          </ac:spMkLst>
        </pc:spChg>
      </pc:sldChg>
      <pc:sldChg chg="modSp mod">
        <pc:chgData name="Freddy Isaac Rivera" userId="c2868ada-f4d8-4955-8d0d-dc1db8c0ea20" providerId="ADAL" clId="{05159256-DE34-4741-B908-D125C226A85E}" dt="2026-02-05T22:51:04.568" v="416" actId="27636"/>
        <pc:sldMkLst>
          <pc:docMk/>
          <pc:sldMk cId="2163703062" sldId="257"/>
        </pc:sldMkLst>
        <pc:spChg chg="mod">
          <ac:chgData name="Freddy Isaac Rivera" userId="c2868ada-f4d8-4955-8d0d-dc1db8c0ea20" providerId="ADAL" clId="{05159256-DE34-4741-B908-D125C226A85E}" dt="2026-02-05T22:51:04.568" v="416" actId="27636"/>
          <ac:spMkLst>
            <pc:docMk/>
            <pc:sldMk cId="2163703062" sldId="257"/>
            <ac:spMk id="2" creationId="{C6CD64AE-5F4A-C54C-1D1F-119511563395}"/>
          </ac:spMkLst>
        </pc:spChg>
      </pc:sldChg>
      <pc:sldChg chg="modSp add del mod">
        <pc:chgData name="Freddy Isaac Rivera" userId="c2868ada-f4d8-4955-8d0d-dc1db8c0ea20" providerId="ADAL" clId="{05159256-DE34-4741-B908-D125C226A85E}" dt="2026-02-05T21:43:26.460" v="328" actId="2696"/>
        <pc:sldMkLst>
          <pc:docMk/>
          <pc:sldMk cId="1828925089" sldId="259"/>
        </pc:sldMkLst>
        <pc:spChg chg="mod">
          <ac:chgData name="Freddy Isaac Rivera" userId="c2868ada-f4d8-4955-8d0d-dc1db8c0ea20" providerId="ADAL" clId="{05159256-DE34-4741-B908-D125C226A85E}" dt="2026-02-05T21:38:09.027" v="215" actId="27636"/>
          <ac:spMkLst>
            <pc:docMk/>
            <pc:sldMk cId="1828925089" sldId="259"/>
            <ac:spMk id="3" creationId="{4C8C3AB5-2FA7-F34C-2825-E41EEF831549}"/>
          </ac:spMkLst>
        </pc:spChg>
      </pc:sldChg>
      <pc:sldChg chg="addSp delSp modSp mod modClrScheme chgLayout">
        <pc:chgData name="Freddy Isaac Rivera" userId="c2868ada-f4d8-4955-8d0d-dc1db8c0ea20" providerId="ADAL" clId="{05159256-DE34-4741-B908-D125C226A85E}" dt="2026-02-05T22:51:23.312" v="419" actId="478"/>
        <pc:sldMkLst>
          <pc:docMk/>
          <pc:sldMk cId="3467997" sldId="260"/>
        </pc:sldMkLst>
        <pc:spChg chg="mod">
          <ac:chgData name="Freddy Isaac Rivera" userId="c2868ada-f4d8-4955-8d0d-dc1db8c0ea20" providerId="ADAL" clId="{05159256-DE34-4741-B908-D125C226A85E}" dt="2026-02-05T21:38:05.145" v="202" actId="26606"/>
          <ac:spMkLst>
            <pc:docMk/>
            <pc:sldMk cId="3467997" sldId="260"/>
            <ac:spMk id="2" creationId="{36CDA009-6786-127E-4C70-03E2FC3C270F}"/>
          </ac:spMkLst>
        </pc:spChg>
        <pc:spChg chg="add del mod">
          <ac:chgData name="Freddy Isaac Rivera" userId="c2868ada-f4d8-4955-8d0d-dc1db8c0ea20" providerId="ADAL" clId="{05159256-DE34-4741-B908-D125C226A85E}" dt="2026-02-05T21:38:06.449" v="209" actId="20577"/>
          <ac:spMkLst>
            <pc:docMk/>
            <pc:sldMk cId="3467997" sldId="260"/>
            <ac:spMk id="3" creationId="{F588B0A4-AF6C-DF30-135E-B1619B74F5BD}"/>
          </ac:spMkLst>
        </pc:spChg>
        <pc:spChg chg="mod">
          <ac:chgData name="Freddy Isaac Rivera" userId="c2868ada-f4d8-4955-8d0d-dc1db8c0ea20" providerId="ADAL" clId="{05159256-DE34-4741-B908-D125C226A85E}" dt="2026-02-05T21:38:05.145" v="202" actId="26606"/>
          <ac:spMkLst>
            <pc:docMk/>
            <pc:sldMk cId="3467997" sldId="260"/>
            <ac:spMk id="5" creationId="{4528FC28-512B-7812-8FEE-0F8D49F92CAB}"/>
          </ac:spMkLst>
        </pc:spChg>
        <pc:spChg chg="add del mod">
          <ac:chgData name="Freddy Isaac Rivera" userId="c2868ada-f4d8-4955-8d0d-dc1db8c0ea20" providerId="ADAL" clId="{05159256-DE34-4741-B908-D125C226A85E}" dt="2026-02-05T21:38:06.067" v="207" actId="478"/>
          <ac:spMkLst>
            <pc:docMk/>
            <pc:sldMk cId="3467997" sldId="260"/>
            <ac:spMk id="8" creationId="{9D7EEC57-54CD-4CAC-6EB2-E3B8EDD3D2A8}"/>
          </ac:spMkLst>
        </pc:spChg>
        <pc:spChg chg="add del mod">
          <ac:chgData name="Freddy Isaac Rivera" userId="c2868ada-f4d8-4955-8d0d-dc1db8c0ea20" providerId="ADAL" clId="{05159256-DE34-4741-B908-D125C226A85E}" dt="2026-02-05T21:38:05.844" v="205" actId="478"/>
          <ac:spMkLst>
            <pc:docMk/>
            <pc:sldMk cId="3467997" sldId="260"/>
            <ac:spMk id="12" creationId="{C5503C18-AF17-95FB-634A-CE77DF7FD545}"/>
          </ac:spMkLst>
        </pc:spChg>
        <pc:spChg chg="add del mod">
          <ac:chgData name="Freddy Isaac Rivera" userId="c2868ada-f4d8-4955-8d0d-dc1db8c0ea20" providerId="ADAL" clId="{05159256-DE34-4741-B908-D125C226A85E}" dt="2026-02-05T21:38:05.145" v="202" actId="26606"/>
          <ac:spMkLst>
            <pc:docMk/>
            <pc:sldMk cId="3467997" sldId="260"/>
            <ac:spMk id="15" creationId="{6640D209-A6C9-401D-E637-C0CCFB6D0C25}"/>
          </ac:spMkLst>
        </pc:spChg>
        <pc:spChg chg="add del mod">
          <ac:chgData name="Freddy Isaac Rivera" userId="c2868ada-f4d8-4955-8d0d-dc1db8c0ea20" providerId="ADAL" clId="{05159256-DE34-4741-B908-D125C226A85E}" dt="2026-02-05T21:37:38.666" v="192" actId="26606"/>
          <ac:spMkLst>
            <pc:docMk/>
            <pc:sldMk cId="3467997" sldId="260"/>
            <ac:spMk id="20" creationId="{27FD5E20-CD56-E2C2-FCE1-8C5B4BF6A7F6}"/>
          </ac:spMkLst>
        </pc:spChg>
        <pc:graphicFrameChg chg="add del mod">
          <ac:chgData name="Freddy Isaac Rivera" userId="c2868ada-f4d8-4955-8d0d-dc1db8c0ea20" providerId="ADAL" clId="{05159256-DE34-4741-B908-D125C226A85E}" dt="2026-02-05T21:38:06.131" v="208"/>
          <ac:graphicFrameMkLst>
            <pc:docMk/>
            <pc:sldMk cId="3467997" sldId="260"/>
            <ac:graphicFrameMk id="6" creationId="{494E7012-FA72-5B40-F5D0-BA15969F7D61}"/>
          </ac:graphicFrameMkLst>
        </pc:graphicFrameChg>
        <pc:graphicFrameChg chg="add del mod">
          <ac:chgData name="Freddy Isaac Rivera" userId="c2868ada-f4d8-4955-8d0d-dc1db8c0ea20" providerId="ADAL" clId="{05159256-DE34-4741-B908-D125C226A85E}" dt="2026-02-05T21:38:05.956" v="206"/>
          <ac:graphicFrameMkLst>
            <pc:docMk/>
            <pc:sldMk cId="3467997" sldId="260"/>
            <ac:graphicFrameMk id="9" creationId="{EB47A1D3-2DC3-0EEF-CC97-BCD210B7C0BD}"/>
          </ac:graphicFrameMkLst>
        </pc:graphicFrameChg>
        <pc:graphicFrameChg chg="add del mod modGraphic">
          <ac:chgData name="Freddy Isaac Rivera" userId="c2868ada-f4d8-4955-8d0d-dc1db8c0ea20" providerId="ADAL" clId="{05159256-DE34-4741-B908-D125C226A85E}" dt="2026-02-05T22:51:23.312" v="419" actId="478"/>
          <ac:graphicFrameMkLst>
            <pc:docMk/>
            <pc:sldMk cId="3467997" sldId="260"/>
            <ac:graphicFrameMk id="10" creationId="{493F0408-FF47-2046-3237-3CBC34691BD6}"/>
          </ac:graphicFrameMkLst>
        </pc:graphicFrameChg>
        <pc:graphicFrameChg chg="add del mod modGraphic">
          <ac:chgData name="Freddy Isaac Rivera" userId="c2868ada-f4d8-4955-8d0d-dc1db8c0ea20" providerId="ADAL" clId="{05159256-DE34-4741-B908-D125C226A85E}" dt="2026-02-05T22:51:20.334" v="417" actId="478"/>
          <ac:graphicFrameMkLst>
            <pc:docMk/>
            <pc:sldMk cId="3467997" sldId="260"/>
            <ac:graphicFrameMk id="13" creationId="{55EC94E7-8A67-2FDF-3BA6-2BC738AFD237}"/>
          </ac:graphicFrameMkLst>
        </pc:graphicFrameChg>
      </pc:sldChg>
      <pc:sldChg chg="addSp delSp modSp mod ord modClrScheme chgLayout">
        <pc:chgData name="Freddy Isaac Rivera" userId="c2868ada-f4d8-4955-8d0d-dc1db8c0ea20" providerId="ADAL" clId="{05159256-DE34-4741-B908-D125C226A85E}" dt="2026-02-06T02:15:38.161" v="972" actId="14100"/>
        <pc:sldMkLst>
          <pc:docMk/>
          <pc:sldMk cId="314107988" sldId="262"/>
        </pc:sldMkLst>
        <pc:spChg chg="mod">
          <ac:chgData name="Freddy Isaac Rivera" userId="c2868ada-f4d8-4955-8d0d-dc1db8c0ea20" providerId="ADAL" clId="{05159256-DE34-4741-B908-D125C226A85E}" dt="2026-02-05T23:47:38.996" v="599" actId="26606"/>
          <ac:spMkLst>
            <pc:docMk/>
            <pc:sldMk cId="314107988" sldId="262"/>
            <ac:spMk id="2" creationId="{21E46944-C14C-FC0D-9D02-FB09FA2C4D3F}"/>
          </ac:spMkLst>
        </pc:spChg>
        <pc:spChg chg="mod">
          <ac:chgData name="Freddy Isaac Rivera" userId="c2868ada-f4d8-4955-8d0d-dc1db8c0ea20" providerId="ADAL" clId="{05159256-DE34-4741-B908-D125C226A85E}" dt="2026-02-05T23:47:38.996" v="599" actId="26606"/>
          <ac:spMkLst>
            <pc:docMk/>
            <pc:sldMk cId="314107988" sldId="262"/>
            <ac:spMk id="3" creationId="{C5CC6BDE-BAF9-D0AB-5C2C-4D786A6BAA37}"/>
          </ac:spMkLst>
        </pc:spChg>
        <pc:spChg chg="mod ord">
          <ac:chgData name="Freddy Isaac Rivera" userId="c2868ada-f4d8-4955-8d0d-dc1db8c0ea20" providerId="ADAL" clId="{05159256-DE34-4741-B908-D125C226A85E}" dt="2026-02-05T23:47:38.996" v="599" actId="26606"/>
          <ac:spMkLst>
            <pc:docMk/>
            <pc:sldMk cId="314107988" sldId="262"/>
            <ac:spMk id="5" creationId="{2E9C39B7-AC6A-398C-B62D-9446FDF24B95}"/>
          </ac:spMkLst>
        </pc:spChg>
        <pc:spChg chg="add mod">
          <ac:chgData name="Freddy Isaac Rivera" userId="c2868ada-f4d8-4955-8d0d-dc1db8c0ea20" providerId="ADAL" clId="{05159256-DE34-4741-B908-D125C226A85E}" dt="2026-02-05T23:47:38.996" v="599" actId="26606"/>
          <ac:spMkLst>
            <pc:docMk/>
            <pc:sldMk cId="314107988" sldId="262"/>
            <ac:spMk id="3079" creationId="{29DE4F6D-0063-8B05-1ED2-0115D7C49C5C}"/>
          </ac:spMkLst>
        </pc:spChg>
        <pc:graphicFrameChg chg="add mod">
          <ac:chgData name="Freddy Isaac Rivera" userId="c2868ada-f4d8-4955-8d0d-dc1db8c0ea20" providerId="ADAL" clId="{05159256-DE34-4741-B908-D125C226A85E}" dt="2026-02-06T02:14:46.920" v="862"/>
          <ac:graphicFrameMkLst>
            <pc:docMk/>
            <pc:sldMk cId="314107988" sldId="262"/>
            <ac:graphicFrameMk id="4" creationId="{0A1D9CC3-8214-597A-F7A8-C55D890DDD4B}"/>
          </ac:graphicFrameMkLst>
        </pc:graphicFrameChg>
        <pc:graphicFrameChg chg="add del mod">
          <ac:chgData name="Freddy Isaac Rivera" userId="c2868ada-f4d8-4955-8d0d-dc1db8c0ea20" providerId="ADAL" clId="{05159256-DE34-4741-B908-D125C226A85E}" dt="2026-02-05T23:46:34.477" v="586" actId="21"/>
          <ac:graphicFrameMkLst>
            <pc:docMk/>
            <pc:sldMk cId="314107988" sldId="262"/>
            <ac:graphicFrameMk id="6" creationId="{B74BCD68-F841-29B6-82DC-F29A48D481E6}"/>
          </ac:graphicFrameMkLst>
        </pc:graphicFrameChg>
        <pc:picChg chg="add mod">
          <ac:chgData name="Freddy Isaac Rivera" userId="c2868ada-f4d8-4955-8d0d-dc1db8c0ea20" providerId="ADAL" clId="{05159256-DE34-4741-B908-D125C226A85E}" dt="2026-02-06T02:15:38.161" v="972" actId="14100"/>
          <ac:picMkLst>
            <pc:docMk/>
            <pc:sldMk cId="314107988" sldId="262"/>
            <ac:picMk id="6" creationId="{8F32DBDC-53F8-55A7-C450-9EF0399E4421}"/>
          </ac:picMkLst>
        </pc:picChg>
        <pc:picChg chg="add mod modCrop">
          <ac:chgData name="Freddy Isaac Rivera" userId="c2868ada-f4d8-4955-8d0d-dc1db8c0ea20" providerId="ADAL" clId="{05159256-DE34-4741-B908-D125C226A85E}" dt="2026-02-06T02:15:32.026" v="970" actId="14100"/>
          <ac:picMkLst>
            <pc:docMk/>
            <pc:sldMk cId="314107988" sldId="262"/>
            <ac:picMk id="8" creationId="{5A60A37C-BB44-57C0-A59D-4EABEC014759}"/>
          </ac:picMkLst>
        </pc:picChg>
        <pc:picChg chg="add mod">
          <ac:chgData name="Freddy Isaac Rivera" userId="c2868ada-f4d8-4955-8d0d-dc1db8c0ea20" providerId="ADAL" clId="{05159256-DE34-4741-B908-D125C226A85E}" dt="2026-02-06T02:15:26.287" v="968" actId="14100"/>
          <ac:picMkLst>
            <pc:docMk/>
            <pc:sldMk cId="314107988" sldId="262"/>
            <ac:picMk id="3074" creationId="{FBBA5D02-5AEE-3032-820D-7B0BB224FBBB}"/>
          </ac:picMkLst>
        </pc:picChg>
        <pc:picChg chg="add del mod">
          <ac:chgData name="Freddy Isaac Rivera" userId="c2868ada-f4d8-4955-8d0d-dc1db8c0ea20" providerId="ADAL" clId="{05159256-DE34-4741-B908-D125C226A85E}" dt="2026-02-05T23:47:15.672" v="592" actId="478"/>
          <ac:picMkLst>
            <pc:docMk/>
            <pc:sldMk cId="314107988" sldId="262"/>
            <ac:picMk id="3076" creationId="{40B84269-DCBD-4609-D7CE-BCD6B96588C2}"/>
          </ac:picMkLst>
        </pc:picChg>
        <pc:picChg chg="add del mod">
          <ac:chgData name="Freddy Isaac Rivera" userId="c2868ada-f4d8-4955-8d0d-dc1db8c0ea20" providerId="ADAL" clId="{05159256-DE34-4741-B908-D125C226A85E}" dt="2026-02-05T23:47:37.569" v="598" actId="478"/>
          <ac:picMkLst>
            <pc:docMk/>
            <pc:sldMk cId="314107988" sldId="262"/>
            <ac:picMk id="3078" creationId="{786981E7-CFB7-DDA2-5947-E0ACBDCB3F58}"/>
          </ac:picMkLst>
        </pc:picChg>
      </pc:sldChg>
      <pc:sldChg chg="addSp delSp modSp add mod modClrScheme chgLayout modNotesTx">
        <pc:chgData name="Freddy Isaac Rivera" userId="c2868ada-f4d8-4955-8d0d-dc1db8c0ea20" providerId="ADAL" clId="{05159256-DE34-4741-B908-D125C226A85E}" dt="2026-02-06T02:06:18.450" v="861" actId="20577"/>
        <pc:sldMkLst>
          <pc:docMk/>
          <pc:sldMk cId="211143716" sldId="266"/>
        </pc:sldMkLst>
        <pc:spChg chg="mod">
          <ac:chgData name="Freddy Isaac Rivera" userId="c2868ada-f4d8-4955-8d0d-dc1db8c0ea20" providerId="ADAL" clId="{05159256-DE34-4741-B908-D125C226A85E}" dt="2026-02-05T23:44:23.852" v="543" actId="26606"/>
          <ac:spMkLst>
            <pc:docMk/>
            <pc:sldMk cId="211143716" sldId="266"/>
            <ac:spMk id="2" creationId="{B8C8DCC7-0F4E-8DD7-E95E-838798803BD6}"/>
          </ac:spMkLst>
        </pc:spChg>
        <pc:spChg chg="del mod">
          <ac:chgData name="Freddy Isaac Rivera" userId="c2868ada-f4d8-4955-8d0d-dc1db8c0ea20" providerId="ADAL" clId="{05159256-DE34-4741-B908-D125C226A85E}" dt="2026-02-05T21:38:31.557" v="217" actId="478"/>
          <ac:spMkLst>
            <pc:docMk/>
            <pc:sldMk cId="211143716" sldId="266"/>
            <ac:spMk id="3" creationId="{69DDDC95-4E5D-0038-BB60-5B8A5278645C}"/>
          </ac:spMkLst>
        </pc:spChg>
        <pc:spChg chg="mod">
          <ac:chgData name="Freddy Isaac Rivera" userId="c2868ada-f4d8-4955-8d0d-dc1db8c0ea20" providerId="ADAL" clId="{05159256-DE34-4741-B908-D125C226A85E}" dt="2026-02-05T23:44:23.852" v="543" actId="26606"/>
          <ac:spMkLst>
            <pc:docMk/>
            <pc:sldMk cId="211143716" sldId="266"/>
            <ac:spMk id="5" creationId="{351FF912-7F21-0537-1861-53D4441D49D2}"/>
          </ac:spMkLst>
        </pc:spChg>
        <pc:spChg chg="add del mod">
          <ac:chgData name="Freddy Isaac Rivera" userId="c2868ada-f4d8-4955-8d0d-dc1db8c0ea20" providerId="ADAL" clId="{05159256-DE34-4741-B908-D125C226A85E}" dt="2026-02-05T21:38:45.846" v="220" actId="478"/>
          <ac:spMkLst>
            <pc:docMk/>
            <pc:sldMk cId="211143716" sldId="266"/>
            <ac:spMk id="7" creationId="{E96F2E50-1392-ADFA-5F5A-10F6E9992BEC}"/>
          </ac:spMkLst>
        </pc:spChg>
        <pc:spChg chg="add mod ord">
          <ac:chgData name="Freddy Isaac Rivera" userId="c2868ada-f4d8-4955-8d0d-dc1db8c0ea20" providerId="ADAL" clId="{05159256-DE34-4741-B908-D125C226A85E}" dt="2026-02-05T23:45:05.435" v="574" actId="1038"/>
          <ac:spMkLst>
            <pc:docMk/>
            <pc:sldMk cId="211143716" sldId="266"/>
            <ac:spMk id="13" creationId="{10355342-3BF7-A7FB-FF9B-77438874495D}"/>
          </ac:spMkLst>
        </pc:spChg>
        <pc:spChg chg="add mod">
          <ac:chgData name="Freddy Isaac Rivera" userId="c2868ada-f4d8-4955-8d0d-dc1db8c0ea20" providerId="ADAL" clId="{05159256-DE34-4741-B908-D125C226A85E}" dt="2026-02-05T23:44:23.852" v="543" actId="26606"/>
          <ac:spMkLst>
            <pc:docMk/>
            <pc:sldMk cId="211143716" sldId="266"/>
            <ac:spMk id="14" creationId="{15F7BE77-18C5-6127-5F27-1249B6962692}"/>
          </ac:spMkLst>
        </pc:spChg>
        <pc:graphicFrameChg chg="add del mod modGraphic">
          <ac:chgData name="Freddy Isaac Rivera" userId="c2868ada-f4d8-4955-8d0d-dc1db8c0ea20" providerId="ADAL" clId="{05159256-DE34-4741-B908-D125C226A85E}" dt="2026-02-06T02:05:00.581" v="645" actId="478"/>
          <ac:graphicFrameMkLst>
            <pc:docMk/>
            <pc:sldMk cId="211143716" sldId="266"/>
            <ac:graphicFrameMk id="3" creationId="{B4EB5C77-0196-C0E0-21E1-C0DE13FE89AC}"/>
          </ac:graphicFrameMkLst>
        </pc:graphicFrameChg>
        <pc:graphicFrameChg chg="add del mod">
          <ac:chgData name="Freddy Isaac Rivera" userId="c2868ada-f4d8-4955-8d0d-dc1db8c0ea20" providerId="ADAL" clId="{05159256-DE34-4741-B908-D125C226A85E}" dt="2026-02-06T02:05:33.915" v="649" actId="478"/>
          <ac:graphicFrameMkLst>
            <pc:docMk/>
            <pc:sldMk cId="211143716" sldId="266"/>
            <ac:graphicFrameMk id="4" creationId="{F1CC6FBF-ADB6-0AFE-9763-FE66168D6539}"/>
          </ac:graphicFrameMkLst>
        </pc:graphicFrameChg>
        <pc:graphicFrameChg chg="add del mod">
          <ac:chgData name="Freddy Isaac Rivera" userId="c2868ada-f4d8-4955-8d0d-dc1db8c0ea20" providerId="ADAL" clId="{05159256-DE34-4741-B908-D125C226A85E}" dt="2026-02-06T02:05:30.551" v="648" actId="478"/>
          <ac:graphicFrameMkLst>
            <pc:docMk/>
            <pc:sldMk cId="211143716" sldId="266"/>
            <ac:graphicFrameMk id="6" creationId="{19E9F5E8-D73D-EC1E-C4D7-ECE5ED8BAF44}"/>
          </ac:graphicFrameMkLst>
        </pc:graphicFrameChg>
        <pc:graphicFrameChg chg="add mod">
          <ac:chgData name="Freddy Isaac Rivera" userId="c2868ada-f4d8-4955-8d0d-dc1db8c0ea20" providerId="ADAL" clId="{05159256-DE34-4741-B908-D125C226A85E}" dt="2026-02-06T02:05:36.004" v="650"/>
          <ac:graphicFrameMkLst>
            <pc:docMk/>
            <pc:sldMk cId="211143716" sldId="266"/>
            <ac:graphicFrameMk id="7" creationId="{7B74130E-0093-2BDE-1239-0CD32284DF68}"/>
          </ac:graphicFrameMkLst>
        </pc:graphicFrameChg>
        <pc:graphicFrameChg chg="add mod">
          <ac:chgData name="Freddy Isaac Rivera" userId="c2868ada-f4d8-4955-8d0d-dc1db8c0ea20" providerId="ADAL" clId="{05159256-DE34-4741-B908-D125C226A85E}" dt="2026-02-05T21:38:43.308" v="219"/>
          <ac:graphicFrameMkLst>
            <pc:docMk/>
            <pc:sldMk cId="211143716" sldId="266"/>
            <ac:graphicFrameMk id="8" creationId="{DAF3E9BA-C059-B6D6-C367-A40575DA079E}"/>
          </ac:graphicFrameMkLst>
        </pc:graphicFrameChg>
        <pc:graphicFrameChg chg="add del mod">
          <ac:chgData name="Freddy Isaac Rivera" userId="c2868ada-f4d8-4955-8d0d-dc1db8c0ea20" providerId="ADAL" clId="{05159256-DE34-4741-B908-D125C226A85E}" dt="2026-02-05T21:39:50.746" v="223" actId="478"/>
          <ac:graphicFrameMkLst>
            <pc:docMk/>
            <pc:sldMk cId="211143716" sldId="266"/>
            <ac:graphicFrameMk id="9" creationId="{557F8843-7928-776D-F797-9E7AA17D393A}"/>
          </ac:graphicFrameMkLst>
        </pc:graphicFrameChg>
        <pc:graphicFrameChg chg="add del mod">
          <ac:chgData name="Freddy Isaac Rivera" userId="c2868ada-f4d8-4955-8d0d-dc1db8c0ea20" providerId="ADAL" clId="{05159256-DE34-4741-B908-D125C226A85E}" dt="2026-02-05T23:07:50.063" v="454" actId="478"/>
          <ac:graphicFrameMkLst>
            <pc:docMk/>
            <pc:sldMk cId="211143716" sldId="266"/>
            <ac:graphicFrameMk id="10" creationId="{C80646D7-741D-1E2B-D0AA-CA7DDF244AEF}"/>
          </ac:graphicFrameMkLst>
        </pc:graphicFrameChg>
        <pc:graphicFrameChg chg="add del mod modGraphic">
          <ac:chgData name="Freddy Isaac Rivera" userId="c2868ada-f4d8-4955-8d0d-dc1db8c0ea20" providerId="ADAL" clId="{05159256-DE34-4741-B908-D125C226A85E}" dt="2026-02-05T23:40:36.901" v="478" actId="478"/>
          <ac:graphicFrameMkLst>
            <pc:docMk/>
            <pc:sldMk cId="211143716" sldId="266"/>
            <ac:graphicFrameMk id="11" creationId="{93826F05-74E1-2374-6D56-4E8D610C0077}"/>
          </ac:graphicFrameMkLst>
        </pc:graphicFrameChg>
        <pc:graphicFrameChg chg="add mod">
          <ac:chgData name="Freddy Isaac Rivera" userId="c2868ada-f4d8-4955-8d0d-dc1db8c0ea20" providerId="ADAL" clId="{05159256-DE34-4741-B908-D125C226A85E}" dt="2026-02-05T23:40:39.061" v="479"/>
          <ac:graphicFrameMkLst>
            <pc:docMk/>
            <pc:sldMk cId="211143716" sldId="266"/>
            <ac:graphicFrameMk id="15" creationId="{197654F0-7B2C-E723-6477-A40FBDDB20BD}"/>
          </ac:graphicFrameMkLst>
        </pc:graphicFrameChg>
        <pc:graphicFrameChg chg="add mod">
          <ac:chgData name="Freddy Isaac Rivera" userId="c2868ada-f4d8-4955-8d0d-dc1db8c0ea20" providerId="ADAL" clId="{05159256-DE34-4741-B908-D125C226A85E}" dt="2026-02-05T23:41:44.993" v="484"/>
          <ac:graphicFrameMkLst>
            <pc:docMk/>
            <pc:sldMk cId="211143716" sldId="266"/>
            <ac:graphicFrameMk id="17" creationId="{5D9EE5DF-6DE1-A45C-C6C0-87B2B4FA28AC}"/>
          </ac:graphicFrameMkLst>
        </pc:graphicFrameChg>
        <pc:graphicFrameChg chg="add mod">
          <ac:chgData name="Freddy Isaac Rivera" userId="c2868ada-f4d8-4955-8d0d-dc1db8c0ea20" providerId="ADAL" clId="{05159256-DE34-4741-B908-D125C226A85E}" dt="2026-02-05T23:41:52.859" v="488"/>
          <ac:graphicFrameMkLst>
            <pc:docMk/>
            <pc:sldMk cId="211143716" sldId="266"/>
            <ac:graphicFrameMk id="18" creationId="{EE3DFB12-2151-2272-D94E-44F3B882B28F}"/>
          </ac:graphicFrameMkLst>
        </pc:graphicFrameChg>
        <pc:graphicFrameChg chg="add mod">
          <ac:chgData name="Freddy Isaac Rivera" userId="c2868ada-f4d8-4955-8d0d-dc1db8c0ea20" providerId="ADAL" clId="{05159256-DE34-4741-B908-D125C226A85E}" dt="2026-02-05T23:42:18.244" v="494"/>
          <ac:graphicFrameMkLst>
            <pc:docMk/>
            <pc:sldMk cId="211143716" sldId="266"/>
            <ac:graphicFrameMk id="20" creationId="{7D382249-4E34-7FCE-3A37-F64AD115C719}"/>
          </ac:graphicFrameMkLst>
        </pc:graphicFrameChg>
        <pc:picChg chg="add mod">
          <ac:chgData name="Freddy Isaac Rivera" userId="c2868ada-f4d8-4955-8d0d-dc1db8c0ea20" providerId="ADAL" clId="{05159256-DE34-4741-B908-D125C226A85E}" dt="2026-02-06T02:05:49.210" v="761" actId="1036"/>
          <ac:picMkLst>
            <pc:docMk/>
            <pc:sldMk cId="211143716" sldId="266"/>
            <ac:picMk id="8" creationId="{66242C42-F73A-14AF-3139-52300424BCA7}"/>
          </ac:picMkLst>
        </pc:picChg>
        <pc:picChg chg="add del mod ord">
          <ac:chgData name="Freddy Isaac Rivera" userId="c2868ada-f4d8-4955-8d0d-dc1db8c0ea20" providerId="ADAL" clId="{05159256-DE34-4741-B908-D125C226A85E}" dt="2026-02-05T23:41:51.897" v="487" actId="478"/>
          <ac:picMkLst>
            <pc:docMk/>
            <pc:sldMk cId="211143716" sldId="266"/>
            <ac:picMk id="16" creationId="{B5423893-BDEA-7ECA-3756-81973A67CA5C}"/>
          </ac:picMkLst>
        </pc:picChg>
        <pc:picChg chg="add del mod ord">
          <ac:chgData name="Freddy Isaac Rivera" userId="c2868ada-f4d8-4955-8d0d-dc1db8c0ea20" providerId="ADAL" clId="{05159256-DE34-4741-B908-D125C226A85E}" dt="2026-02-05T23:42:16.446" v="493" actId="478"/>
          <ac:picMkLst>
            <pc:docMk/>
            <pc:sldMk cId="211143716" sldId="266"/>
            <ac:picMk id="19" creationId="{6F52D928-C049-3F9C-FB2A-FEFF093753B8}"/>
          </ac:picMkLst>
        </pc:picChg>
        <pc:picChg chg="add del mod ord">
          <ac:chgData name="Freddy Isaac Rivera" userId="c2868ada-f4d8-4955-8d0d-dc1db8c0ea20" providerId="ADAL" clId="{05159256-DE34-4741-B908-D125C226A85E}" dt="2026-02-06T02:04:53.114" v="642" actId="21"/>
          <ac:picMkLst>
            <pc:docMk/>
            <pc:sldMk cId="211143716" sldId="266"/>
            <ac:picMk id="21" creationId="{2901EA96-CDAE-7BCE-7C2F-8EC210CD6343}"/>
          </ac:picMkLst>
        </pc:picChg>
      </pc:sldChg>
      <pc:sldChg chg="addSp modSp new mod modClrScheme chgLayout modNotesTx">
        <pc:chgData name="Freddy Isaac Rivera" userId="c2868ada-f4d8-4955-8d0d-dc1db8c0ea20" providerId="ADAL" clId="{05159256-DE34-4741-B908-D125C226A85E}" dt="2026-02-06T02:06:05.045" v="762" actId="20577"/>
        <pc:sldMkLst>
          <pc:docMk/>
          <pc:sldMk cId="1890847308" sldId="268"/>
        </pc:sldMkLst>
        <pc:spChg chg="mod">
          <ac:chgData name="Freddy Isaac Rivera" userId="c2868ada-f4d8-4955-8d0d-dc1db8c0ea20" providerId="ADAL" clId="{05159256-DE34-4741-B908-D125C226A85E}" dt="2026-02-05T22:56:22.496" v="449" actId="26606"/>
          <ac:spMkLst>
            <pc:docMk/>
            <pc:sldMk cId="1890847308" sldId="268"/>
            <ac:spMk id="2" creationId="{BC4A03CA-D3CA-C4D4-5212-59C4B8FB791C}"/>
          </ac:spMkLst>
        </pc:spChg>
        <pc:spChg chg="mod">
          <ac:chgData name="Freddy Isaac Rivera" userId="c2868ada-f4d8-4955-8d0d-dc1db8c0ea20" providerId="ADAL" clId="{05159256-DE34-4741-B908-D125C226A85E}" dt="2026-02-05T22:56:22.496" v="449" actId="26606"/>
          <ac:spMkLst>
            <pc:docMk/>
            <pc:sldMk cId="1890847308" sldId="268"/>
            <ac:spMk id="3" creationId="{2E36B5A6-941A-28CC-5292-E966E8ECFE0C}"/>
          </ac:spMkLst>
        </pc:spChg>
        <pc:spChg chg="mod">
          <ac:chgData name="Freddy Isaac Rivera" userId="c2868ada-f4d8-4955-8d0d-dc1db8c0ea20" providerId="ADAL" clId="{05159256-DE34-4741-B908-D125C226A85E}" dt="2026-02-05T22:56:22.496" v="449" actId="26606"/>
          <ac:spMkLst>
            <pc:docMk/>
            <pc:sldMk cId="1890847308" sldId="268"/>
            <ac:spMk id="4" creationId="{55834F25-3CC5-B3BF-D5FC-99F0B0D8DA01}"/>
          </ac:spMkLst>
        </pc:spChg>
        <pc:spChg chg="mod">
          <ac:chgData name="Freddy Isaac Rivera" userId="c2868ada-f4d8-4955-8d0d-dc1db8c0ea20" providerId="ADAL" clId="{05159256-DE34-4741-B908-D125C226A85E}" dt="2026-02-05T22:56:22.496" v="449" actId="26606"/>
          <ac:spMkLst>
            <pc:docMk/>
            <pc:sldMk cId="1890847308" sldId="268"/>
            <ac:spMk id="5" creationId="{4B2914FA-E025-3D64-0105-3E835B6BADF3}"/>
          </ac:spMkLst>
        </pc:spChg>
        <pc:picChg chg="add mod ord">
          <ac:chgData name="Freddy Isaac Rivera" userId="c2868ada-f4d8-4955-8d0d-dc1db8c0ea20" providerId="ADAL" clId="{05159256-DE34-4741-B908-D125C226A85E}" dt="2026-02-05T22:56:22.496" v="449" actId="26606"/>
          <ac:picMkLst>
            <pc:docMk/>
            <pc:sldMk cId="1890847308" sldId="268"/>
            <ac:picMk id="7" creationId="{BC7C42F1-60CD-E4EC-CA98-6427CA7D7452}"/>
          </ac:picMkLst>
        </pc:picChg>
      </pc:sldChg>
    </pc:docChg>
  </pc:docChgLst>
  <pc:docChgLst>
    <pc:chgData name="Colin Bejon Parsinia" userId="1934e7ba-0b4a-4015-be63-733390a31a22" providerId="ADAL" clId="{4D4A3537-86F1-4860-A072-8BCD43B8AF19}"/>
    <pc:docChg chg="modSld">
      <pc:chgData name="Colin Bejon Parsinia" userId="1934e7ba-0b4a-4015-be63-733390a31a22" providerId="ADAL" clId="{4D4A3537-86F1-4860-A072-8BCD43B8AF19}" dt="2026-02-06T00:56:10.039" v="13" actId="1076"/>
      <pc:docMkLst>
        <pc:docMk/>
      </pc:docMkLst>
      <pc:sldChg chg="addSp modSp mod">
        <pc:chgData name="Colin Bejon Parsinia" userId="1934e7ba-0b4a-4015-be63-733390a31a22" providerId="ADAL" clId="{4D4A3537-86F1-4860-A072-8BCD43B8AF19}" dt="2026-02-06T00:56:10.039" v="13" actId="1076"/>
        <pc:sldMkLst>
          <pc:docMk/>
          <pc:sldMk cId="3921537565" sldId="269"/>
        </pc:sldMkLst>
        <pc:picChg chg="add mod">
          <ac:chgData name="Colin Bejon Parsinia" userId="1934e7ba-0b4a-4015-be63-733390a31a22" providerId="ADAL" clId="{4D4A3537-86F1-4860-A072-8BCD43B8AF19}" dt="2026-02-06T00:56:10.039" v="13" actId="1076"/>
          <ac:picMkLst>
            <pc:docMk/>
            <pc:sldMk cId="3921537565" sldId="269"/>
            <ac:picMk id="6" creationId="{02ACC7F2-6FC4-FC68-746A-8DB1129DD8CF}"/>
          </ac:picMkLst>
        </pc:picChg>
        <pc:picChg chg="add mod">
          <ac:chgData name="Colin Bejon Parsinia" userId="1934e7ba-0b4a-4015-be63-733390a31a22" providerId="ADAL" clId="{4D4A3537-86F1-4860-A072-8BCD43B8AF19}" dt="2026-02-06T00:56:07.781" v="12" actId="1076"/>
          <ac:picMkLst>
            <pc:docMk/>
            <pc:sldMk cId="3921537565" sldId="269"/>
            <ac:picMk id="8" creationId="{1A1F1380-8ADC-E5FA-67E2-89A1173A8AFD}"/>
          </ac:picMkLst>
        </pc:picChg>
      </pc:sldChg>
    </pc:docChg>
  </pc:docChgLst>
  <pc:docChgLst>
    <pc:chgData name="Andres" userId="23d20cf4-2de0-49a4-959d-baca9026bdbc" providerId="ADAL" clId="{40F65E9A-092F-4612-8E90-FEB9415B14CB}"/>
    <pc:docChg chg="custSel modSld">
      <pc:chgData name="Andres" userId="23d20cf4-2de0-49a4-959d-baca9026bdbc" providerId="ADAL" clId="{40F65E9A-092F-4612-8E90-FEB9415B14CB}" dt="2026-02-06T02:19:50.612" v="10" actId="1076"/>
      <pc:docMkLst>
        <pc:docMk/>
      </pc:docMkLst>
      <pc:sldChg chg="addSp delSp modSp mod">
        <pc:chgData name="Andres" userId="23d20cf4-2de0-49a4-959d-baca9026bdbc" providerId="ADAL" clId="{40F65E9A-092F-4612-8E90-FEB9415B14CB}" dt="2026-02-06T02:19:50.612" v="10" actId="1076"/>
        <pc:sldMkLst>
          <pc:docMk/>
          <pc:sldMk cId="3467997" sldId="260"/>
        </pc:sldMkLst>
        <pc:picChg chg="add mod">
          <ac:chgData name="Andres" userId="23d20cf4-2de0-49a4-959d-baca9026bdbc" providerId="ADAL" clId="{40F65E9A-092F-4612-8E90-FEB9415B14CB}" dt="2026-02-06T02:19:50.612" v="10" actId="1076"/>
          <ac:picMkLst>
            <pc:docMk/>
            <pc:sldMk cId="3467997" sldId="260"/>
            <ac:picMk id="4" creationId="{642C4B20-EF2C-4DCF-8926-FAA8771FA753}"/>
          </ac:picMkLst>
        </pc:picChg>
        <pc:picChg chg="del">
          <ac:chgData name="Andres" userId="23d20cf4-2de0-49a4-959d-baca9026bdbc" providerId="ADAL" clId="{40F65E9A-092F-4612-8E90-FEB9415B14CB}" dt="2026-02-06T02:19:36.334" v="8" actId="478"/>
          <ac:picMkLst>
            <pc:docMk/>
            <pc:sldMk cId="3467997" sldId="260"/>
            <ac:picMk id="10" creationId="{E4E5AB0A-6321-C354-9DE4-F78AB5086A43}"/>
          </ac:picMkLst>
        </pc:picChg>
      </pc:sldChg>
      <pc:sldChg chg="addSp delSp modSp mod">
        <pc:chgData name="Andres" userId="23d20cf4-2de0-49a4-959d-baca9026bdbc" providerId="ADAL" clId="{40F65E9A-092F-4612-8E90-FEB9415B14CB}" dt="2026-02-06T02:19:32.764" v="7" actId="1076"/>
        <pc:sldMkLst>
          <pc:docMk/>
          <pc:sldMk cId="895713303" sldId="261"/>
        </pc:sldMkLst>
        <pc:picChg chg="add mod">
          <ac:chgData name="Andres" userId="23d20cf4-2de0-49a4-959d-baca9026bdbc" providerId="ADAL" clId="{40F65E9A-092F-4612-8E90-FEB9415B14CB}" dt="2026-02-06T02:19:32.764" v="7" actId="1076"/>
          <ac:picMkLst>
            <pc:docMk/>
            <pc:sldMk cId="895713303" sldId="261"/>
            <ac:picMk id="4" creationId="{465EF316-C11A-4857-8760-3CEBE4DEEF96}"/>
          </ac:picMkLst>
        </pc:picChg>
        <pc:picChg chg="del">
          <ac:chgData name="Andres" userId="23d20cf4-2de0-49a4-959d-baca9026bdbc" providerId="ADAL" clId="{40F65E9A-092F-4612-8E90-FEB9415B14CB}" dt="2026-02-06T02:19:17.032" v="0" actId="478"/>
          <ac:picMkLst>
            <pc:docMk/>
            <pc:sldMk cId="895713303" sldId="261"/>
            <ac:picMk id="8" creationId="{5BFA73C6-7608-B874-027B-EFD4902A2291}"/>
          </ac:picMkLst>
        </pc:picChg>
        <pc:picChg chg="mod ord">
          <ac:chgData name="Andres" userId="23d20cf4-2de0-49a4-959d-baca9026bdbc" providerId="ADAL" clId="{40F65E9A-092F-4612-8E90-FEB9415B14CB}" dt="2026-02-06T02:19:30.044" v="6" actId="1076"/>
          <ac:picMkLst>
            <pc:docMk/>
            <pc:sldMk cId="895713303" sldId="261"/>
            <ac:picMk id="11" creationId="{2FADDB66-7660-12AF-B726-66EB573A78E2}"/>
          </ac:picMkLst>
        </pc:picChg>
      </pc:sldChg>
    </pc:docChg>
  </pc:docChgLst>
  <pc:docChgLst>
    <pc:chgData name="Florence Lee Fasugbe" userId="S::flf9@nau.edu::3ff5619e-d244-4bf5-ab91-f29f2b2ee865" providerId="AD" clId="Web-{EB9696DA-4D8A-5ACC-DC47-FF736232E210}"/>
    <pc:docChg chg="mod addSld modSld sldOrd addMainMaster delMainMaster modMainMaster">
      <pc:chgData name="Florence Lee Fasugbe" userId="S::flf9@nau.edu::3ff5619e-d244-4bf5-ab91-f29f2b2ee865" providerId="AD" clId="Web-{EB9696DA-4D8A-5ACC-DC47-FF736232E210}" dt="2026-02-05T21:13:55.215" v="966"/>
      <pc:docMkLst>
        <pc:docMk/>
      </pc:docMkLst>
      <pc:sldChg chg="addSp delSp modSp mod modClrScheme chgLayout">
        <pc:chgData name="Florence Lee Fasugbe" userId="S::flf9@nau.edu::3ff5619e-d244-4bf5-ab91-f29f2b2ee865" providerId="AD" clId="Web-{EB9696DA-4D8A-5ACC-DC47-FF736232E210}" dt="2026-02-05T21:12:43.497" v="943"/>
        <pc:sldMkLst>
          <pc:docMk/>
          <pc:sldMk cId="4276291254" sldId="256"/>
        </pc:sldMkLst>
        <pc:spChg chg="mod ord">
          <ac:chgData name="Florence Lee Fasugbe" userId="S::flf9@nau.edu::3ff5619e-d244-4bf5-ab91-f29f2b2ee865" providerId="AD" clId="Web-{EB9696DA-4D8A-5ACC-DC47-FF736232E210}" dt="2026-02-05T20:45:08.773" v="782" actId="20577"/>
          <ac:spMkLst>
            <pc:docMk/>
            <pc:sldMk cId="4276291254" sldId="256"/>
            <ac:spMk id="2" creationId="{C54CE5A3-D428-D2D7-BF52-EC2E6138F9D1}"/>
          </ac:spMkLst>
        </pc:spChg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4276291254" sldId="256"/>
            <ac:spMk id="3" creationId="{227E350F-6CCD-8D75-4DA6-DA09BD9B8DE2}"/>
          </ac:spMkLst>
        </pc:spChg>
        <pc:spChg chg="add del mod">
          <ac:chgData name="Florence Lee Fasugbe" userId="S::flf9@nau.edu::3ff5619e-d244-4bf5-ab91-f29f2b2ee865" providerId="AD" clId="Web-{EB9696DA-4D8A-5ACC-DC47-FF736232E210}" dt="2026-02-05T21:12:22.762" v="940"/>
          <ac:spMkLst>
            <pc:docMk/>
            <pc:sldMk cId="4276291254" sldId="256"/>
            <ac:spMk id="4" creationId="{6A8B2655-991D-576D-D9A7-EE1730297948}"/>
          </ac:spMkLst>
        </pc:spChg>
        <pc:spChg chg="add del mod">
          <ac:chgData name="Florence Lee Fasugbe" userId="S::flf9@nau.edu::3ff5619e-d244-4bf5-ab91-f29f2b2ee865" providerId="AD" clId="Web-{EB9696DA-4D8A-5ACC-DC47-FF736232E210}" dt="2026-02-05T21:12:43.497" v="943"/>
          <ac:spMkLst>
            <pc:docMk/>
            <pc:sldMk cId="4276291254" sldId="256"/>
            <ac:spMk id="5" creationId="{6BE5688E-A776-2B21-8C70-1B8FBE5F755F}"/>
          </ac:spMkLst>
        </pc:spChg>
      </pc:sldChg>
      <pc:sldChg chg="addSp delSp modSp mod modClrScheme chgLayout">
        <pc:chgData name="Florence Lee Fasugbe" userId="S::flf9@nau.edu::3ff5619e-d244-4bf5-ab91-f29f2b2ee865" providerId="AD" clId="Web-{EB9696DA-4D8A-5ACC-DC47-FF736232E210}" dt="2026-02-05T21:13:07.356" v="947"/>
        <pc:sldMkLst>
          <pc:docMk/>
          <pc:sldMk cId="2163703062" sldId="257"/>
        </pc:sldMkLst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2163703062" sldId="257"/>
            <ac:spMk id="2" creationId="{C6CD64AE-5F4A-C54C-1D1F-119511563395}"/>
          </ac:spMkLst>
        </pc:spChg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2163703062" sldId="257"/>
            <ac:spMk id="3" creationId="{7F49BC92-94CF-0D42-6B48-B60D965C69BF}"/>
          </ac:spMkLst>
        </pc:spChg>
        <pc:spChg chg="add del mod">
          <ac:chgData name="Florence Lee Fasugbe" userId="S::flf9@nau.edu::3ff5619e-d244-4bf5-ab91-f29f2b2ee865" providerId="AD" clId="Web-{EB9696DA-4D8A-5ACC-DC47-FF736232E210}" dt="2026-02-05T21:13:00.903" v="945"/>
          <ac:spMkLst>
            <pc:docMk/>
            <pc:sldMk cId="2163703062" sldId="257"/>
            <ac:spMk id="4" creationId="{0C46933D-12F1-2415-4C25-C94797711001}"/>
          </ac:spMkLst>
        </pc:spChg>
        <pc:spChg chg="add mod">
          <ac:chgData name="Florence Lee Fasugbe" userId="S::flf9@nau.edu::3ff5619e-d244-4bf5-ab91-f29f2b2ee865" providerId="AD" clId="Web-{EB9696DA-4D8A-5ACC-DC47-FF736232E210}" dt="2026-02-05T21:13:07.356" v="947"/>
          <ac:spMkLst>
            <pc:docMk/>
            <pc:sldMk cId="2163703062" sldId="257"/>
            <ac:spMk id="5" creationId="{F9234840-0174-042D-A4AF-53E95BB0FB97}"/>
          </ac:spMkLst>
        </pc:spChg>
      </pc:sldChg>
      <pc:sldChg chg="addSp delSp modSp mod ord modClrScheme chgLayout">
        <pc:chgData name="Florence Lee Fasugbe" userId="S::flf9@nau.edu::3ff5619e-d244-4bf5-ab91-f29f2b2ee865" providerId="AD" clId="Web-{EB9696DA-4D8A-5ACC-DC47-FF736232E210}" dt="2026-02-05T21:13:49.997" v="965"/>
        <pc:sldMkLst>
          <pc:docMk/>
          <pc:sldMk cId="1333627399" sldId="258"/>
        </pc:sldMkLst>
        <pc:spChg chg="mod ord">
          <ac:chgData name="Florence Lee Fasugbe" userId="S::flf9@nau.edu::3ff5619e-d244-4bf5-ab91-f29f2b2ee865" providerId="AD" clId="Web-{EB9696DA-4D8A-5ACC-DC47-FF736232E210}" dt="2026-02-05T20:51:06.009" v="801"/>
          <ac:spMkLst>
            <pc:docMk/>
            <pc:sldMk cId="1333627399" sldId="258"/>
            <ac:spMk id="2" creationId="{09811A76-07A2-B1C5-B930-00BCBDFA23AC}"/>
          </ac:spMkLst>
        </pc:spChg>
        <pc:spChg chg="mod ord">
          <ac:chgData name="Florence Lee Fasugbe" userId="S::flf9@nau.edu::3ff5619e-d244-4bf5-ab91-f29f2b2ee865" providerId="AD" clId="Web-{EB9696DA-4D8A-5ACC-DC47-FF736232E210}" dt="2026-02-05T20:52:21.102" v="815" actId="14100"/>
          <ac:spMkLst>
            <pc:docMk/>
            <pc:sldMk cId="1333627399" sldId="258"/>
            <ac:spMk id="3" creationId="{99E61E14-1EE6-A7D0-2870-62835586BEF4}"/>
          </ac:spMkLst>
        </pc:spChg>
        <pc:spChg chg="add del mod">
          <ac:chgData name="Florence Lee Fasugbe" userId="S::flf9@nau.edu::3ff5619e-d244-4bf5-ab91-f29f2b2ee865" providerId="AD" clId="Web-{EB9696DA-4D8A-5ACC-DC47-FF736232E210}" dt="2026-02-05T21:13:02.981" v="946"/>
          <ac:spMkLst>
            <pc:docMk/>
            <pc:sldMk cId="1333627399" sldId="258"/>
            <ac:spMk id="4" creationId="{DF9BA757-E94E-8979-8E03-EF61DFF58CAD}"/>
          </ac:spMkLst>
        </pc:spChg>
        <pc:spChg chg="add del mod">
          <ac:chgData name="Florence Lee Fasugbe" userId="S::flf9@nau.edu::3ff5619e-d244-4bf5-ab91-f29f2b2ee865" providerId="AD" clId="Web-{EB9696DA-4D8A-5ACC-DC47-FF736232E210}" dt="2026-02-05T20:51:46.727" v="809"/>
          <ac:spMkLst>
            <pc:docMk/>
            <pc:sldMk cId="1333627399" sldId="258"/>
            <ac:spMk id="6" creationId="{E66F36C1-2B8F-3FEA-D486-E3B91A59FB99}"/>
          </ac:spMkLst>
        </pc:spChg>
        <pc:spChg chg="add del mod">
          <ac:chgData name="Florence Lee Fasugbe" userId="S::flf9@nau.edu::3ff5619e-d244-4bf5-ab91-f29f2b2ee865" providerId="AD" clId="Web-{EB9696DA-4D8A-5ACC-DC47-FF736232E210}" dt="2026-02-05T21:12:17.965" v="938"/>
          <ac:spMkLst>
            <pc:docMk/>
            <pc:sldMk cId="1333627399" sldId="258"/>
            <ac:spMk id="8" creationId="{58C080A9-3BD1-8873-AC39-258922A35FF9}"/>
          </ac:spMkLst>
        </pc:spChg>
        <pc:spChg chg="add mod">
          <ac:chgData name="Florence Lee Fasugbe" userId="S::flf9@nau.edu::3ff5619e-d244-4bf5-ab91-f29f2b2ee865" providerId="AD" clId="Web-{EB9696DA-4D8A-5ACC-DC47-FF736232E210}" dt="2026-02-05T21:13:28.747" v="956" actId="20577"/>
          <ac:spMkLst>
            <pc:docMk/>
            <pc:sldMk cId="1333627399" sldId="258"/>
            <ac:spMk id="9" creationId="{9BCBB11C-0092-A320-488A-D0562DBAF408}"/>
          </ac:spMkLst>
        </pc:spChg>
        <pc:spChg chg="add mod">
          <ac:chgData name="Florence Lee Fasugbe" userId="S::flf9@nau.edu::3ff5619e-d244-4bf5-ab91-f29f2b2ee865" providerId="AD" clId="Web-{EB9696DA-4D8A-5ACC-DC47-FF736232E210}" dt="2026-02-05T20:51:06.009" v="801"/>
          <ac:spMkLst>
            <pc:docMk/>
            <pc:sldMk cId="1333627399" sldId="258"/>
            <ac:spMk id="10" creationId="{F12B6EEB-96AE-2A59-C418-4450E4F26E73}"/>
          </ac:spMkLst>
        </pc:spChg>
        <pc:picChg chg="add del mod ord modCrop">
          <ac:chgData name="Florence Lee Fasugbe" userId="S::flf9@nau.edu::3ff5619e-d244-4bf5-ab91-f29f2b2ee865" providerId="AD" clId="Web-{EB9696DA-4D8A-5ACC-DC47-FF736232E210}" dt="2026-02-05T20:55:43.400" v="818"/>
          <ac:picMkLst>
            <pc:docMk/>
            <pc:sldMk cId="1333627399" sldId="258"/>
            <ac:picMk id="5" creationId="{854690C9-6290-4F1A-5DF8-D867E97E32FE}"/>
          </ac:picMkLst>
        </pc:picChg>
        <pc:picChg chg="add mod">
          <ac:chgData name="Florence Lee Fasugbe" userId="S::flf9@nau.edu::3ff5619e-d244-4bf5-ab91-f29f2b2ee865" providerId="AD" clId="Web-{EB9696DA-4D8A-5ACC-DC47-FF736232E210}" dt="2026-02-05T20:55:59.993" v="824" actId="1076"/>
          <ac:picMkLst>
            <pc:docMk/>
            <pc:sldMk cId="1333627399" sldId="258"/>
            <ac:picMk id="7" creationId="{ACA7ACA0-E3ED-B136-38E3-A846B70F7C6A}"/>
          </ac:picMkLst>
        </pc:picChg>
      </pc:sldChg>
      <pc:sldChg chg="addSp modSp mod modClrScheme chgLayout">
        <pc:chgData name="Florence Lee Fasugbe" userId="S::flf9@nau.edu::3ff5619e-d244-4bf5-ab91-f29f2b2ee865" providerId="AD" clId="Web-{EB9696DA-4D8A-5ACC-DC47-FF736232E210}" dt="2026-02-05T20:40:25.678" v="767"/>
        <pc:sldMkLst>
          <pc:docMk/>
          <pc:sldMk cId="1828925089" sldId="259"/>
        </pc:sldMkLst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1828925089" sldId="259"/>
            <ac:spMk id="2" creationId="{C3CD8EED-872D-D5AA-3210-2AFB9E3D1D2C}"/>
          </ac:spMkLst>
        </pc:spChg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1828925089" sldId="259"/>
            <ac:spMk id="3" creationId="{4C8C3AB5-2FA7-F34C-2825-E41EEF831549}"/>
          </ac:spMkLst>
        </pc:spChg>
        <pc:spChg chg="add mod">
          <ac:chgData name="Florence Lee Fasugbe" userId="S::flf9@nau.edu::3ff5619e-d244-4bf5-ab91-f29f2b2ee865" providerId="AD" clId="Web-{EB9696DA-4D8A-5ACC-DC47-FF736232E210}" dt="2026-02-05T20:40:25.678" v="767"/>
          <ac:spMkLst>
            <pc:docMk/>
            <pc:sldMk cId="1828925089" sldId="259"/>
            <ac:spMk id="4" creationId="{376826D6-0F8E-ACEA-BCC1-2CB7BE88A0C1}"/>
          </ac:spMkLst>
        </pc:spChg>
      </pc:sldChg>
      <pc:sldChg chg="addSp delSp modSp mod modClrScheme chgLayout">
        <pc:chgData name="Florence Lee Fasugbe" userId="S::flf9@nau.edu::3ff5619e-d244-4bf5-ab91-f29f2b2ee865" providerId="AD" clId="Web-{EB9696DA-4D8A-5ACC-DC47-FF736232E210}" dt="2026-02-05T21:13:08.700" v="948"/>
        <pc:sldMkLst>
          <pc:docMk/>
          <pc:sldMk cId="3467997" sldId="260"/>
        </pc:sldMkLst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3467997" sldId="260"/>
            <ac:spMk id="2" creationId="{36CDA009-6786-127E-4C70-03E2FC3C270F}"/>
          </ac:spMkLst>
        </pc:spChg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3467997" sldId="260"/>
            <ac:spMk id="3" creationId="{F588B0A4-AF6C-DF30-135E-B1619B74F5BD}"/>
          </ac:spMkLst>
        </pc:spChg>
        <pc:spChg chg="add del mod">
          <ac:chgData name="Florence Lee Fasugbe" userId="S::flf9@nau.edu::3ff5619e-d244-4bf5-ab91-f29f2b2ee865" providerId="AD" clId="Web-{EB9696DA-4D8A-5ACC-DC47-FF736232E210}" dt="2026-02-05T21:13:02.981" v="946"/>
          <ac:spMkLst>
            <pc:docMk/>
            <pc:sldMk cId="3467997" sldId="260"/>
            <ac:spMk id="4" creationId="{715CDD2E-1BCC-7A52-EA4E-54CE1AD0E841}"/>
          </ac:spMkLst>
        </pc:spChg>
        <pc:spChg chg="add mod">
          <ac:chgData name="Florence Lee Fasugbe" userId="S::flf9@nau.edu::3ff5619e-d244-4bf5-ab91-f29f2b2ee865" providerId="AD" clId="Web-{EB9696DA-4D8A-5ACC-DC47-FF736232E210}" dt="2026-02-05T21:13:08.700" v="948"/>
          <ac:spMkLst>
            <pc:docMk/>
            <pc:sldMk cId="3467997" sldId="260"/>
            <ac:spMk id="5" creationId="{4528FC28-512B-7812-8FEE-0F8D49F92CAB}"/>
          </ac:spMkLst>
        </pc:spChg>
      </pc:sldChg>
      <pc:sldChg chg="addSp delSp modSp mod modClrScheme chgLayout">
        <pc:chgData name="Florence Lee Fasugbe" userId="S::flf9@nau.edu::3ff5619e-d244-4bf5-ab91-f29f2b2ee865" providerId="AD" clId="Web-{EB9696DA-4D8A-5ACC-DC47-FF736232E210}" dt="2026-02-05T21:13:08.700" v="948"/>
        <pc:sldMkLst>
          <pc:docMk/>
          <pc:sldMk cId="895713303" sldId="261"/>
        </pc:sldMkLst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895713303" sldId="261"/>
            <ac:spMk id="2" creationId="{25D7018D-8670-415E-B20E-1FCECDA04204}"/>
          </ac:spMkLst>
        </pc:spChg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895713303" sldId="261"/>
            <ac:spMk id="3" creationId="{E4E16C58-2401-0F00-3CCD-6A859A299266}"/>
          </ac:spMkLst>
        </pc:spChg>
        <pc:spChg chg="add del mod">
          <ac:chgData name="Florence Lee Fasugbe" userId="S::flf9@nau.edu::3ff5619e-d244-4bf5-ab91-f29f2b2ee865" providerId="AD" clId="Web-{EB9696DA-4D8A-5ACC-DC47-FF736232E210}" dt="2026-02-05T21:13:02.981" v="946"/>
          <ac:spMkLst>
            <pc:docMk/>
            <pc:sldMk cId="895713303" sldId="261"/>
            <ac:spMk id="4" creationId="{4B77437D-6A45-FF84-25B8-B0C195A6FC8C}"/>
          </ac:spMkLst>
        </pc:spChg>
        <pc:spChg chg="add mod">
          <ac:chgData name="Florence Lee Fasugbe" userId="S::flf9@nau.edu::3ff5619e-d244-4bf5-ab91-f29f2b2ee865" providerId="AD" clId="Web-{EB9696DA-4D8A-5ACC-DC47-FF736232E210}" dt="2026-02-05T21:13:08.700" v="948"/>
          <ac:spMkLst>
            <pc:docMk/>
            <pc:sldMk cId="895713303" sldId="261"/>
            <ac:spMk id="5" creationId="{A2722A00-46EB-2922-0749-D986882176EB}"/>
          </ac:spMkLst>
        </pc:spChg>
      </pc:sldChg>
      <pc:sldChg chg="addSp delSp modSp mod modClrScheme chgLayout">
        <pc:chgData name="Florence Lee Fasugbe" userId="S::flf9@nau.edu::3ff5619e-d244-4bf5-ab91-f29f2b2ee865" providerId="AD" clId="Web-{EB9696DA-4D8A-5ACC-DC47-FF736232E210}" dt="2026-02-05T21:13:41.012" v="964" actId="20577"/>
        <pc:sldMkLst>
          <pc:docMk/>
          <pc:sldMk cId="314107988" sldId="262"/>
        </pc:sldMkLst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314107988" sldId="262"/>
            <ac:spMk id="2" creationId="{21E46944-C14C-FC0D-9D02-FB09FA2C4D3F}"/>
          </ac:spMkLst>
        </pc:spChg>
        <pc:spChg chg="mod ord">
          <ac:chgData name="Florence Lee Fasugbe" userId="S::flf9@nau.edu::3ff5619e-d244-4bf5-ab91-f29f2b2ee865" providerId="AD" clId="Web-{EB9696DA-4D8A-5ACC-DC47-FF736232E210}" dt="2026-02-05T20:39:13.287" v="704" actId="20577"/>
          <ac:spMkLst>
            <pc:docMk/>
            <pc:sldMk cId="314107988" sldId="262"/>
            <ac:spMk id="3" creationId="{C5CC6BDE-BAF9-D0AB-5C2C-4D786A6BAA37}"/>
          </ac:spMkLst>
        </pc:spChg>
        <pc:spChg chg="add del mod">
          <ac:chgData name="Florence Lee Fasugbe" userId="S::flf9@nau.edu::3ff5619e-d244-4bf5-ab91-f29f2b2ee865" providerId="AD" clId="Web-{EB9696DA-4D8A-5ACC-DC47-FF736232E210}" dt="2026-02-05T21:13:02.981" v="946"/>
          <ac:spMkLst>
            <pc:docMk/>
            <pc:sldMk cId="314107988" sldId="262"/>
            <ac:spMk id="4" creationId="{8E83A8F2-439C-F00F-C7B9-39884177A170}"/>
          </ac:spMkLst>
        </pc:spChg>
        <pc:spChg chg="add mod">
          <ac:chgData name="Florence Lee Fasugbe" userId="S::flf9@nau.edu::3ff5619e-d244-4bf5-ab91-f29f2b2ee865" providerId="AD" clId="Web-{EB9696DA-4D8A-5ACC-DC47-FF736232E210}" dt="2026-02-05T21:13:41.012" v="964" actId="20577"/>
          <ac:spMkLst>
            <pc:docMk/>
            <pc:sldMk cId="314107988" sldId="262"/>
            <ac:spMk id="5" creationId="{2E9C39B7-AC6A-398C-B62D-9446FDF24B95}"/>
          </ac:spMkLst>
        </pc:spChg>
      </pc:sldChg>
      <pc:sldChg chg="addSp delSp modSp mod modClrScheme chgLayout">
        <pc:chgData name="Florence Lee Fasugbe" userId="S::flf9@nau.edu::3ff5619e-d244-4bf5-ab91-f29f2b2ee865" providerId="AD" clId="Web-{EB9696DA-4D8A-5ACC-DC47-FF736232E210}" dt="2026-02-05T21:13:02.981" v="946"/>
        <pc:sldMkLst>
          <pc:docMk/>
          <pc:sldMk cId="2655240470" sldId="263"/>
        </pc:sldMkLst>
        <pc:spChg chg="add del mod">
          <ac:chgData name="Florence Lee Fasugbe" userId="S::flf9@nau.edu::3ff5619e-d244-4bf5-ab91-f29f2b2ee865" providerId="AD" clId="Web-{EB9696DA-4D8A-5ACC-DC47-FF736232E210}" dt="2026-02-05T21:12:22.762" v="940"/>
          <ac:spMkLst>
            <pc:docMk/>
            <pc:sldMk cId="2655240470" sldId="263"/>
            <ac:spMk id="2" creationId="{653DDEBB-F93F-BFE2-2796-161AC5E61F84}"/>
          </ac:spMkLst>
        </pc:spChg>
        <pc:spChg chg="add del mod">
          <ac:chgData name="Florence Lee Fasugbe" userId="S::flf9@nau.edu::3ff5619e-d244-4bf5-ab91-f29f2b2ee865" providerId="AD" clId="Web-{EB9696DA-4D8A-5ACC-DC47-FF736232E210}" dt="2026-02-05T21:13:02.981" v="946"/>
          <ac:spMkLst>
            <pc:docMk/>
            <pc:sldMk cId="2655240470" sldId="263"/>
            <ac:spMk id="3" creationId="{A6A5E568-4E37-15E4-C761-942A8848F1CA}"/>
          </ac:spMkLst>
        </pc:spChg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2655240470" sldId="263"/>
            <ac:spMk id="4" creationId="{45970D25-BF01-487D-8A51-C12BDBE10975}"/>
          </ac:spMkLst>
        </pc:spChg>
      </pc:sldChg>
      <pc:sldChg chg="addSp delSp modSp mod modClrScheme chgLayout">
        <pc:chgData name="Florence Lee Fasugbe" userId="S::flf9@nau.edu::3ff5619e-d244-4bf5-ab91-f29f2b2ee865" providerId="AD" clId="Web-{EB9696DA-4D8A-5ACC-DC47-FF736232E210}" dt="2026-02-05T21:13:08.700" v="948"/>
        <pc:sldMkLst>
          <pc:docMk/>
          <pc:sldMk cId="2633942634" sldId="264"/>
        </pc:sldMkLst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2633942634" sldId="264"/>
            <ac:spMk id="2" creationId="{D1BCFD0D-579D-EC52-320E-BB380C795C55}"/>
          </ac:spMkLst>
        </pc:spChg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2633942634" sldId="264"/>
            <ac:spMk id="3" creationId="{9F25F31E-5FDD-597B-E9C0-493EB77108C2}"/>
          </ac:spMkLst>
        </pc:spChg>
        <pc:spChg chg="add del mod">
          <ac:chgData name="Florence Lee Fasugbe" userId="S::flf9@nau.edu::3ff5619e-d244-4bf5-ab91-f29f2b2ee865" providerId="AD" clId="Web-{EB9696DA-4D8A-5ACC-DC47-FF736232E210}" dt="2026-02-05T21:13:02.981" v="946"/>
          <ac:spMkLst>
            <pc:docMk/>
            <pc:sldMk cId="2633942634" sldId="264"/>
            <ac:spMk id="4" creationId="{728FF06D-5E21-4718-3A53-7D825F911B31}"/>
          </ac:spMkLst>
        </pc:spChg>
        <pc:spChg chg="add mod">
          <ac:chgData name="Florence Lee Fasugbe" userId="S::flf9@nau.edu::3ff5619e-d244-4bf5-ab91-f29f2b2ee865" providerId="AD" clId="Web-{EB9696DA-4D8A-5ACC-DC47-FF736232E210}" dt="2026-02-05T21:13:08.700" v="948"/>
          <ac:spMkLst>
            <pc:docMk/>
            <pc:sldMk cId="2633942634" sldId="264"/>
            <ac:spMk id="5" creationId="{38D8C4B5-9E4C-847C-BE59-D7AC37C84C04}"/>
          </ac:spMkLst>
        </pc:spChg>
      </pc:sldChg>
      <pc:sldChg chg="addSp delSp modSp mod modClrScheme chgLayout">
        <pc:chgData name="Florence Lee Fasugbe" userId="S::flf9@nau.edu::3ff5619e-d244-4bf5-ab91-f29f2b2ee865" providerId="AD" clId="Web-{EB9696DA-4D8A-5ACC-DC47-FF736232E210}" dt="2026-02-05T21:13:08.700" v="948"/>
        <pc:sldMkLst>
          <pc:docMk/>
          <pc:sldMk cId="2383707567" sldId="265"/>
        </pc:sldMkLst>
        <pc:spChg chg="add del mod">
          <ac:chgData name="Florence Lee Fasugbe" userId="S::flf9@nau.edu::3ff5619e-d244-4bf5-ab91-f29f2b2ee865" providerId="AD" clId="Web-{EB9696DA-4D8A-5ACC-DC47-FF736232E210}" dt="2026-02-05T21:13:02.981" v="946"/>
          <ac:spMkLst>
            <pc:docMk/>
            <pc:sldMk cId="2383707567" sldId="265"/>
            <ac:spMk id="2" creationId="{8FA80DA5-DF1B-361D-BCE2-13D73F785460}"/>
          </ac:spMkLst>
        </pc:spChg>
        <pc:spChg chg="add mod">
          <ac:chgData name="Florence Lee Fasugbe" userId="S::flf9@nau.edu::3ff5619e-d244-4bf5-ab91-f29f2b2ee865" providerId="AD" clId="Web-{EB9696DA-4D8A-5ACC-DC47-FF736232E210}" dt="2026-02-05T21:13:08.700" v="948"/>
          <ac:spMkLst>
            <pc:docMk/>
            <pc:sldMk cId="2383707567" sldId="265"/>
            <ac:spMk id="3" creationId="{496AACF9-9E8B-68D3-2B61-1B8907F7B6A6}"/>
          </ac:spMkLst>
        </pc:spChg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2383707567" sldId="265"/>
            <ac:spMk id="4" creationId="{73228253-4FA4-AA55-33B1-46F23A2FDF0C}"/>
          </ac:spMkLst>
        </pc:spChg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2383707567" sldId="265"/>
            <ac:spMk id="5" creationId="{F7A702E4-AA51-3B24-C9DB-69096655F10C}"/>
          </ac:spMkLst>
        </pc:spChg>
      </pc:sldChg>
      <pc:sldChg chg="addSp delSp modSp mod ord modClrScheme chgLayout">
        <pc:chgData name="Florence Lee Fasugbe" userId="S::flf9@nau.edu::3ff5619e-d244-4bf5-ab91-f29f2b2ee865" providerId="AD" clId="Web-{EB9696DA-4D8A-5ACC-DC47-FF736232E210}" dt="2026-02-05T21:13:55.215" v="966"/>
        <pc:sldMkLst>
          <pc:docMk/>
          <pc:sldMk cId="211143716" sldId="266"/>
        </pc:sldMkLst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211143716" sldId="266"/>
            <ac:spMk id="2" creationId="{B8C8DCC7-0F4E-8DD7-E95E-838798803BD6}"/>
          </ac:spMkLst>
        </pc:spChg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211143716" sldId="266"/>
            <ac:spMk id="3" creationId="{69DDDC95-4E5D-0038-BB60-5B8A5278645C}"/>
          </ac:spMkLst>
        </pc:spChg>
        <pc:spChg chg="add del mod">
          <ac:chgData name="Florence Lee Fasugbe" userId="S::flf9@nau.edu::3ff5619e-d244-4bf5-ab91-f29f2b2ee865" providerId="AD" clId="Web-{EB9696DA-4D8A-5ACC-DC47-FF736232E210}" dt="2026-02-05T21:13:02.981" v="946"/>
          <ac:spMkLst>
            <pc:docMk/>
            <pc:sldMk cId="211143716" sldId="266"/>
            <ac:spMk id="4" creationId="{6EC5E95F-4A25-9E83-45DD-373269197CC8}"/>
          </ac:spMkLst>
        </pc:spChg>
        <pc:spChg chg="add mod">
          <ac:chgData name="Florence Lee Fasugbe" userId="S::flf9@nau.edu::3ff5619e-d244-4bf5-ab91-f29f2b2ee865" providerId="AD" clId="Web-{EB9696DA-4D8A-5ACC-DC47-FF736232E210}" dt="2026-02-05T21:13:08.700" v="948"/>
          <ac:spMkLst>
            <pc:docMk/>
            <pc:sldMk cId="211143716" sldId="266"/>
            <ac:spMk id="5" creationId="{351FF912-7F21-0537-1861-53D4441D49D2}"/>
          </ac:spMkLst>
        </pc:spChg>
      </pc:sldChg>
      <pc:sldChg chg="addSp delSp modSp add mod replId modClrScheme chgLayout">
        <pc:chgData name="Florence Lee Fasugbe" userId="S::flf9@nau.edu::3ff5619e-d244-4bf5-ab91-f29f2b2ee865" providerId="AD" clId="Web-{EB9696DA-4D8A-5ACC-DC47-FF736232E210}" dt="2026-02-05T21:13:08.700" v="948"/>
        <pc:sldMkLst>
          <pc:docMk/>
          <pc:sldMk cId="1186869348" sldId="267"/>
        </pc:sldMkLst>
        <pc:spChg chg="mod ord">
          <ac:chgData name="Florence Lee Fasugbe" userId="S::flf9@nau.edu::3ff5619e-d244-4bf5-ab91-f29f2b2ee865" providerId="AD" clId="Web-{EB9696DA-4D8A-5ACC-DC47-FF736232E210}" dt="2026-02-05T20:39:00.349" v="702"/>
          <ac:spMkLst>
            <pc:docMk/>
            <pc:sldMk cId="1186869348" sldId="267"/>
            <ac:spMk id="2" creationId="{54C40988-75D5-392C-C797-4920B6E4B530}"/>
          </ac:spMkLst>
        </pc:spChg>
        <pc:spChg chg="del">
          <ac:chgData name="Florence Lee Fasugbe" userId="S::flf9@nau.edu::3ff5619e-d244-4bf5-ab91-f29f2b2ee865" providerId="AD" clId="Web-{EB9696DA-4D8A-5ACC-DC47-FF736232E210}" dt="2026-02-05T20:15:51.236" v="1"/>
          <ac:spMkLst>
            <pc:docMk/>
            <pc:sldMk cId="1186869348" sldId="267"/>
            <ac:spMk id="3" creationId="{102CAA51-14E5-A9E6-F15A-A3240CEC319B}"/>
          </ac:spMkLst>
        </pc:spChg>
        <pc:spChg chg="add del mod">
          <ac:chgData name="Florence Lee Fasugbe" userId="S::flf9@nau.edu::3ff5619e-d244-4bf5-ab91-f29f2b2ee865" providerId="AD" clId="Web-{EB9696DA-4D8A-5ACC-DC47-FF736232E210}" dt="2026-02-05T20:16:13.846" v="2"/>
          <ac:spMkLst>
            <pc:docMk/>
            <pc:sldMk cId="1186869348" sldId="267"/>
            <ac:spMk id="5" creationId="{91D9F3FD-A95B-C6DF-D990-5ED80EA66CD1}"/>
          </ac:spMkLst>
        </pc:spChg>
        <pc:spChg chg="add del mod">
          <ac:chgData name="Florence Lee Fasugbe" userId="S::flf9@nau.edu::3ff5619e-d244-4bf5-ab91-f29f2b2ee865" providerId="AD" clId="Web-{EB9696DA-4D8A-5ACC-DC47-FF736232E210}" dt="2026-02-05T21:13:02.981" v="946"/>
          <ac:spMkLst>
            <pc:docMk/>
            <pc:sldMk cId="1186869348" sldId="267"/>
            <ac:spMk id="7" creationId="{31A6A226-89F5-15A1-5736-C76028CF47D6}"/>
          </ac:spMkLst>
        </pc:spChg>
        <pc:spChg chg="add mod">
          <ac:chgData name="Florence Lee Fasugbe" userId="S::flf9@nau.edu::3ff5619e-d244-4bf5-ab91-f29f2b2ee865" providerId="AD" clId="Web-{EB9696DA-4D8A-5ACC-DC47-FF736232E210}" dt="2026-02-05T21:11:01.840" v="930" actId="1076"/>
          <ac:spMkLst>
            <pc:docMk/>
            <pc:sldMk cId="1186869348" sldId="267"/>
            <ac:spMk id="8" creationId="{71871CD2-7B57-2345-64B8-C5E28CAECD18}"/>
          </ac:spMkLst>
        </pc:spChg>
        <pc:spChg chg="add mod">
          <ac:chgData name="Florence Lee Fasugbe" userId="S::flf9@nau.edu::3ff5619e-d244-4bf5-ab91-f29f2b2ee865" providerId="AD" clId="Web-{EB9696DA-4D8A-5ACC-DC47-FF736232E210}" dt="2026-02-05T21:13:08.700" v="948"/>
          <ac:spMkLst>
            <pc:docMk/>
            <pc:sldMk cId="1186869348" sldId="267"/>
            <ac:spMk id="9" creationId="{5D74DC4C-FA47-A671-DB42-2278A8010397}"/>
          </ac:spMkLst>
        </pc:spChg>
        <pc:graphicFrameChg chg="add mod ord modGraphic">
          <ac:chgData name="Florence Lee Fasugbe" userId="S::flf9@nau.edu::3ff5619e-d244-4bf5-ab91-f29f2b2ee865" providerId="AD" clId="Web-{EB9696DA-4D8A-5ACC-DC47-FF736232E210}" dt="2026-02-05T21:11:06.403" v="931" actId="1076"/>
          <ac:graphicFrameMkLst>
            <pc:docMk/>
            <pc:sldMk cId="1186869348" sldId="267"/>
            <ac:graphicFrameMk id="6" creationId="{57B0BD6D-D1BB-3E93-CD0E-37BBB1E2A741}"/>
          </ac:graphicFrameMkLst>
        </pc:graphicFrameChg>
      </pc:sldChg>
      <pc:sldMasterChg chg="del delSldLayout">
        <pc:chgData name="Florence Lee Fasugbe" userId="S::flf9@nau.edu::3ff5619e-d244-4bf5-ab91-f29f2b2ee865" providerId="AD" clId="Web-{EB9696DA-4D8A-5ACC-DC47-FF736232E210}" dt="2026-02-05T20:39:00.349" v="702"/>
        <pc:sldMasterMkLst>
          <pc:docMk/>
          <pc:sldMasterMk cId="3308268141" sldId="2147483648"/>
        </pc:sldMasterMkLst>
        <pc:sldLayoutChg chg="del">
          <pc:chgData name="Florence Lee Fasugbe" userId="S::flf9@nau.edu::3ff5619e-d244-4bf5-ab91-f29f2b2ee865" providerId="AD" clId="Web-{EB9696DA-4D8A-5ACC-DC47-FF736232E210}" dt="2026-02-05T20:39:00.349" v="702"/>
          <pc:sldLayoutMkLst>
            <pc:docMk/>
            <pc:sldMasterMk cId="3308268141" sldId="2147483648"/>
            <pc:sldLayoutMk cId="2372098371" sldId="2147483649"/>
          </pc:sldLayoutMkLst>
        </pc:sldLayoutChg>
        <pc:sldLayoutChg chg="del">
          <pc:chgData name="Florence Lee Fasugbe" userId="S::flf9@nau.edu::3ff5619e-d244-4bf5-ab91-f29f2b2ee865" providerId="AD" clId="Web-{EB9696DA-4D8A-5ACC-DC47-FF736232E210}" dt="2026-02-05T20:39:00.349" v="702"/>
          <pc:sldLayoutMkLst>
            <pc:docMk/>
            <pc:sldMasterMk cId="3308268141" sldId="2147483648"/>
            <pc:sldLayoutMk cId="2064602397" sldId="2147483650"/>
          </pc:sldLayoutMkLst>
        </pc:sldLayoutChg>
        <pc:sldLayoutChg chg="del">
          <pc:chgData name="Florence Lee Fasugbe" userId="S::flf9@nau.edu::3ff5619e-d244-4bf5-ab91-f29f2b2ee865" providerId="AD" clId="Web-{EB9696DA-4D8A-5ACC-DC47-FF736232E210}" dt="2026-02-05T20:39:00.349" v="702"/>
          <pc:sldLayoutMkLst>
            <pc:docMk/>
            <pc:sldMasterMk cId="3308268141" sldId="2147483648"/>
            <pc:sldLayoutMk cId="3489571241" sldId="2147483651"/>
          </pc:sldLayoutMkLst>
        </pc:sldLayoutChg>
        <pc:sldLayoutChg chg="del">
          <pc:chgData name="Florence Lee Fasugbe" userId="S::flf9@nau.edu::3ff5619e-d244-4bf5-ab91-f29f2b2ee865" providerId="AD" clId="Web-{EB9696DA-4D8A-5ACC-DC47-FF736232E210}" dt="2026-02-05T20:39:00.349" v="702"/>
          <pc:sldLayoutMkLst>
            <pc:docMk/>
            <pc:sldMasterMk cId="3308268141" sldId="2147483648"/>
            <pc:sldLayoutMk cId="1664220038" sldId="2147483652"/>
          </pc:sldLayoutMkLst>
        </pc:sldLayoutChg>
        <pc:sldLayoutChg chg="del">
          <pc:chgData name="Florence Lee Fasugbe" userId="S::flf9@nau.edu::3ff5619e-d244-4bf5-ab91-f29f2b2ee865" providerId="AD" clId="Web-{EB9696DA-4D8A-5ACC-DC47-FF736232E210}" dt="2026-02-05T20:39:00.349" v="702"/>
          <pc:sldLayoutMkLst>
            <pc:docMk/>
            <pc:sldMasterMk cId="3308268141" sldId="2147483648"/>
            <pc:sldLayoutMk cId="1624358513" sldId="2147483653"/>
          </pc:sldLayoutMkLst>
        </pc:sldLayoutChg>
        <pc:sldLayoutChg chg="del">
          <pc:chgData name="Florence Lee Fasugbe" userId="S::flf9@nau.edu::3ff5619e-d244-4bf5-ab91-f29f2b2ee865" providerId="AD" clId="Web-{EB9696DA-4D8A-5ACC-DC47-FF736232E210}" dt="2026-02-05T20:39:00.349" v="702"/>
          <pc:sldLayoutMkLst>
            <pc:docMk/>
            <pc:sldMasterMk cId="3308268141" sldId="2147483648"/>
            <pc:sldLayoutMk cId="1770463478" sldId="2147483654"/>
          </pc:sldLayoutMkLst>
        </pc:sldLayoutChg>
        <pc:sldLayoutChg chg="del">
          <pc:chgData name="Florence Lee Fasugbe" userId="S::flf9@nau.edu::3ff5619e-d244-4bf5-ab91-f29f2b2ee865" providerId="AD" clId="Web-{EB9696DA-4D8A-5ACC-DC47-FF736232E210}" dt="2026-02-05T20:39:00.349" v="702"/>
          <pc:sldLayoutMkLst>
            <pc:docMk/>
            <pc:sldMasterMk cId="3308268141" sldId="2147483648"/>
            <pc:sldLayoutMk cId="3976052806" sldId="2147483655"/>
          </pc:sldLayoutMkLst>
        </pc:sldLayoutChg>
        <pc:sldLayoutChg chg="del">
          <pc:chgData name="Florence Lee Fasugbe" userId="S::flf9@nau.edu::3ff5619e-d244-4bf5-ab91-f29f2b2ee865" providerId="AD" clId="Web-{EB9696DA-4D8A-5ACC-DC47-FF736232E210}" dt="2026-02-05T20:39:00.349" v="702"/>
          <pc:sldLayoutMkLst>
            <pc:docMk/>
            <pc:sldMasterMk cId="3308268141" sldId="2147483648"/>
            <pc:sldLayoutMk cId="2937869373" sldId="2147483656"/>
          </pc:sldLayoutMkLst>
        </pc:sldLayoutChg>
        <pc:sldLayoutChg chg="del">
          <pc:chgData name="Florence Lee Fasugbe" userId="S::flf9@nau.edu::3ff5619e-d244-4bf5-ab91-f29f2b2ee865" providerId="AD" clId="Web-{EB9696DA-4D8A-5ACC-DC47-FF736232E210}" dt="2026-02-05T20:39:00.349" v="702"/>
          <pc:sldLayoutMkLst>
            <pc:docMk/>
            <pc:sldMasterMk cId="3308268141" sldId="2147483648"/>
            <pc:sldLayoutMk cId="2677932967" sldId="2147483657"/>
          </pc:sldLayoutMkLst>
        </pc:sldLayoutChg>
        <pc:sldLayoutChg chg="del">
          <pc:chgData name="Florence Lee Fasugbe" userId="S::flf9@nau.edu::3ff5619e-d244-4bf5-ab91-f29f2b2ee865" providerId="AD" clId="Web-{EB9696DA-4D8A-5ACC-DC47-FF736232E210}" dt="2026-02-05T20:39:00.349" v="702"/>
          <pc:sldLayoutMkLst>
            <pc:docMk/>
            <pc:sldMasterMk cId="3308268141" sldId="2147483648"/>
            <pc:sldLayoutMk cId="22778981" sldId="2147483658"/>
          </pc:sldLayoutMkLst>
        </pc:sldLayoutChg>
        <pc:sldLayoutChg chg="del">
          <pc:chgData name="Florence Lee Fasugbe" userId="S::flf9@nau.edu::3ff5619e-d244-4bf5-ab91-f29f2b2ee865" providerId="AD" clId="Web-{EB9696DA-4D8A-5ACC-DC47-FF736232E210}" dt="2026-02-05T20:39:00.349" v="702"/>
          <pc:sldLayoutMkLst>
            <pc:docMk/>
            <pc:sldMasterMk cId="3308268141" sldId="2147483648"/>
            <pc:sldLayoutMk cId="2986950925" sldId="2147483659"/>
          </pc:sldLayoutMkLst>
        </pc:sldLayoutChg>
      </pc:sldMasterChg>
      <pc:sldMasterChg chg="add mod addSldLayout modSldLayout">
        <pc:chgData name="Florence Lee Fasugbe" userId="S::flf9@nau.edu::3ff5619e-d244-4bf5-ab91-f29f2b2ee865" providerId="AD" clId="Web-{EB9696DA-4D8A-5ACC-DC47-FF736232E210}" dt="2026-02-05T21:13:08.700" v="948"/>
        <pc:sldMasterMkLst>
          <pc:docMk/>
          <pc:sldMasterMk cId="1897339609" sldId="2147483660"/>
        </pc:sldMasterMkLst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2502510208" sldId="2147483661"/>
          </pc:sldLayoutMkLst>
        </pc:sldLayoutChg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3264527306" sldId="2147483662"/>
          </pc:sldLayoutMkLst>
        </pc:sldLayoutChg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1068391634" sldId="2147483663"/>
          </pc:sldLayoutMkLst>
        </pc:sldLayoutChg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2147373495" sldId="2147483664"/>
          </pc:sldLayoutMkLst>
        </pc:sldLayoutChg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3646635821" sldId="2147483665"/>
          </pc:sldLayoutMkLst>
        </pc:sldLayoutChg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3355312194" sldId="2147483666"/>
          </pc:sldLayoutMkLst>
        </pc:sldLayoutChg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3313152126" sldId="2147483667"/>
          </pc:sldLayoutMkLst>
        </pc:sldLayoutChg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3992532000" sldId="2147483668"/>
          </pc:sldLayoutMkLst>
        </pc:sldLayoutChg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2430912987" sldId="2147483669"/>
          </pc:sldLayoutMkLst>
        </pc:sldLayoutChg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328962393" sldId="2147483670"/>
          </pc:sldLayoutMkLst>
        </pc:sldLayoutChg>
        <pc:sldLayoutChg chg="add mod replId">
          <pc:chgData name="Florence Lee Fasugbe" userId="S::flf9@nau.edu::3ff5619e-d244-4bf5-ab91-f29f2b2ee865" providerId="AD" clId="Web-{EB9696DA-4D8A-5ACC-DC47-FF736232E210}" dt="2026-02-05T21:13:08.700" v="948"/>
          <pc:sldLayoutMkLst>
            <pc:docMk/>
            <pc:sldMasterMk cId="1897339609" sldId="2147483660"/>
            <pc:sldLayoutMk cId="637794586" sldId="2147483671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5232EC-A0C8-4AC5-A268-E24A5D72BE8E}" type="datetimeFigureOut">
              <a:rPr lang="en-US" smtClean="0"/>
              <a:t>2/25/2026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27B8BE-ADFE-4130-AE6B-EDC85D78F38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234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B8BE-ADFE-4130-AE6B-EDC85D78F389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61832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727B8BE-ADFE-4130-AE6B-EDC85D78F3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09558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EB8136-4330-4480-80D9-0F6FD97061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6072" y="1124712"/>
            <a:ext cx="11036808" cy="3172968"/>
          </a:xfrm>
        </p:spPr>
        <p:txBody>
          <a:bodyPr anchor="b">
            <a:normAutofit/>
          </a:bodyPr>
          <a:lstStyle>
            <a:lvl1pPr algn="l">
              <a:defRPr sz="8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66E5739-DD96-45FB-B609-3E3447A52FE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6072" y="4727448"/>
            <a:ext cx="11036808" cy="1481328"/>
          </a:xfrm>
        </p:spPr>
        <p:txBody>
          <a:bodyPr>
            <a:normAutofit/>
          </a:bodyPr>
          <a:lstStyle>
            <a:lvl1pPr marL="0" indent="0" algn="l">
              <a:buNone/>
              <a:defRPr sz="28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B9FF558-51F9-42A2-9944-DBE23DA8B22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576072" y="6356350"/>
            <a:ext cx="2743200" cy="365125"/>
          </a:xfrm>
        </p:spPr>
        <p:txBody>
          <a:bodyPr/>
          <a:lstStyle/>
          <a:p>
            <a:fld id="{965A7A7B-B71A-428D-833F-0F3507A6DB13}" type="datetimeFigureOut">
              <a:rPr lang="en-US" dirty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8C0E86-A7F7-4BDC-A637-254E5252D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D10ADE-E9DA-4E57-BF57-1CCB652198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69680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D06CE56-3881-4ADA-8CEF-D18B02C242A3}"/>
              </a:ext>
            </a:extLst>
          </p:cNvPr>
          <p:cNvSpPr/>
          <p:nvPr/>
        </p:nvSpPr>
        <p:spPr>
          <a:xfrm rot="5400000">
            <a:off x="857544" y="346791"/>
            <a:ext cx="146304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F3C543-62EC-4433-9C93-A2CD8764E9B4}"/>
              </a:ext>
            </a:extLst>
          </p:cNvPr>
          <p:cNvSpPr/>
          <p:nvPr/>
        </p:nvSpPr>
        <p:spPr>
          <a:xfrm flipV="1">
            <a:off x="578652" y="4501201"/>
            <a:ext cx="11034696" cy="18288"/>
          </a:xfrm>
          <a:prstGeom prst="rect">
            <a:avLst/>
          </a:prstGeom>
          <a:solidFill>
            <a:schemeClr val="tx2">
              <a:lumMod val="25000"/>
              <a:lumOff val="75000"/>
            </a:schemeClr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10208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B32C18-E430-4EC7-BD7C-99D86D0122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FC5012F-7119-4D94-9717-3862E1C9384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ED9A4A-D287-4207-9037-70DB007A1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8F9EB-9D34-4B41-B66C-5FAF50876D2D}" type="datetimeFigureOut">
              <a:rPr lang="en-US" dirty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1ECFCAC-80DB-43BB-B3F1-AC22BACEE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679730-3487-4D94-A0DC-C21684963A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62393"/>
      </p:ext>
    </p:extLst>
  </p:cSld>
  <p:clrMapOvr>
    <a:masterClrMapping/>
  </p:clrMapOvr>
  <p:hf hdr="0" ftr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B543C89D-929E-4CD1-BCCC-72A14C0335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D450EA-A577-4B76-A12F-650BEB20FD8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D2603B-9ACE-4FA9-805B-9B91EB63DF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89A26-CAA1-4690-8C1F-1641B1B97745}" type="datetimeFigureOut">
              <a:rPr lang="en-US" dirty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CE18AC-D6A9-4A61-885D-68E2B684A4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97AE4-AA47-4E14-8FFE-171FAE47F4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794586"/>
      </p:ext>
    </p:extLst>
  </p:cSld>
  <p:clrMapOvr>
    <a:masterClrMapping/>
  </p:clrMapOvr>
  <p:hf hdr="0" ftr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2D6FBB9D-1CAA-4D05-AB33-BABDFE17B843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727B71-B4B6-4823-80A1-68C40B475118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79A6DB05-9FB5-4B07-8675-74C23D4FD89D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8D358CF-0758-490A-A084-C46443B9AB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1671183-B3CE-4F45-92FB-98290CA0E2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15568" y="2478024"/>
            <a:ext cx="10168128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7DED67-27EC-4D43-A21C-093C1DB0481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5CF65307-640F-4AE7-B0BE-50C709AD86C5}" type="datetimeFigureOut">
              <a:rPr lang="en-US" dirty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747CE3-4890-4BC1-94DB-5D49D02C99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3C5AD3-D79A-4D46-B25B-822FE02525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4527306"/>
      </p:ext>
    </p:extLst>
  </p:cSld>
  <p:clrMapOvr>
    <a:masterClrMapping/>
  </p:clrMapOvr>
  <p:hf hdr="0" ft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5AEDC5C-2E87-49C6-AB07-A95E5F39ED8E}"/>
              </a:ext>
            </a:extLst>
          </p:cNvPr>
          <p:cNvSpPr/>
          <p:nvPr/>
        </p:nvSpPr>
        <p:spPr>
          <a:xfrm>
            <a:off x="558210" y="4981421"/>
            <a:ext cx="11134956" cy="82296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A57D88DE-E462-4C8A-BF99-609390DFB781}"/>
              </a:ext>
            </a:extLst>
          </p:cNvPr>
          <p:cNvSpPr/>
          <p:nvPr/>
        </p:nvSpPr>
        <p:spPr>
          <a:xfrm>
            <a:off x="498834" y="5118581"/>
            <a:ext cx="146304" cy="5486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8E44900-E8BF-4B12-8BCB-41076E2B6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7784" y="640080"/>
            <a:ext cx="10890504" cy="4114800"/>
          </a:xfrm>
        </p:spPr>
        <p:txBody>
          <a:bodyPr anchor="b">
            <a:normAutofit/>
          </a:bodyPr>
          <a:lstStyle>
            <a:lvl1pPr>
              <a:defRPr sz="6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17741F9-B00F-4463-A257-6B66DABD9B4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41248" y="5102352"/>
            <a:ext cx="10607040" cy="585216"/>
          </a:xfrm>
        </p:spPr>
        <p:txBody>
          <a:bodyPr anchor="ctr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BFA7D-4401-4285-802B-1579165F0D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7EA1F9-1F0F-4C65-8F6E-9729B924AAAC}" type="datetimeFigureOut">
              <a:rPr lang="en-US" dirty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909C5-AA19-4195-8376-9002D5DF4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3AC3F32-46E0-47C8-8565-5969A475FD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391634"/>
      </p:ext>
    </p:extLst>
  </p:cSld>
  <p:clrMapOvr>
    <a:masterClrMapping/>
  </p:clrMapOvr>
  <p:hf hdr="0" ft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2076262E-36A0-40C6-ADE6-90CD9FB9B9EA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42677A9B-4D1D-4D80-912C-24570140A650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03DC8C98-510F-48C9-82B2-9E4F760A68DF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A078AE-0BC3-48F9-87EC-2DB0CCE7E2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2A20DF-0829-4336-B59F-FF9D7AA9D8B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935D01C-CF67-4DF6-B96C-FFC9D5BF84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45936" y="2478024"/>
            <a:ext cx="4937760" cy="369417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BBD797-6031-4F82-8726-EAB757027F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202278E8-5F4B-47D5-A617-8CCDF75D6A33}" type="datetimeFigureOut">
              <a:rPr lang="en-US" dirty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B3F71C-B897-4909-A75E-8716AD49C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78BC14-5BB1-405F-A6F3-C07230F085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373495"/>
      </p:ext>
    </p:extLst>
  </p:cSld>
  <p:clrMapOvr>
    <a:masterClrMapping/>
  </p:clrMapOvr>
  <p:hf hdr="0" ft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6B671BDE-E45C-41A1-9B98-4A607D703855}"/>
              </a:ext>
            </a:extLst>
          </p:cNvPr>
          <p:cNvSpPr/>
          <p:nvPr/>
        </p:nvSpPr>
        <p:spPr>
          <a:xfrm>
            <a:off x="558209" y="0"/>
            <a:ext cx="11167447" cy="2018806"/>
          </a:xfrm>
          <a:prstGeom prst="rect">
            <a:avLst/>
          </a:prstGeom>
          <a:ln w="9525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 useBgFill="1">
        <p:nvSpPr>
          <p:cNvPr id="13" name="Rectangle 12">
            <a:extLst>
              <a:ext uri="{FF2B5EF4-FFF2-40B4-BE49-F238E27FC236}">
                <a16:creationId xmlns:a16="http://schemas.microsoft.com/office/drawing/2014/main" id="{299500CE-917A-4D03-A7DF-71D8EBBC1537}"/>
              </a:ext>
            </a:extLst>
          </p:cNvPr>
          <p:cNvSpPr/>
          <p:nvPr/>
        </p:nvSpPr>
        <p:spPr>
          <a:xfrm>
            <a:off x="566928" y="0"/>
            <a:ext cx="11155680" cy="2011680"/>
          </a:xfrm>
          <a:prstGeom prst="rect">
            <a:avLst/>
          </a:pr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3D0D377-28B0-417D-886B-9483AF064975}"/>
              </a:ext>
            </a:extLst>
          </p:cNvPr>
          <p:cNvSpPr/>
          <p:nvPr/>
        </p:nvSpPr>
        <p:spPr>
          <a:xfrm>
            <a:off x="498834" y="787352"/>
            <a:ext cx="128016" cy="70408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F8F91F8-0767-40B5-A3AA-72931FC19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AE0554-8BEE-4BF6-9519-51B8475D35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115568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4A358D-C930-48E0-B372-06A826B74C4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115568" y="3203688"/>
            <a:ext cx="4937760" cy="296851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3B6615E-4966-4150-83B6-C47591B363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45936" y="2372650"/>
            <a:ext cx="4937760" cy="823912"/>
          </a:xfrm>
        </p:spPr>
        <p:txBody>
          <a:bodyPr anchor="b"/>
          <a:lstStyle>
            <a:lvl1pPr marL="0" indent="0">
              <a:buNone/>
              <a:defRPr sz="2400" b="1" cap="none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D409F6B-C17B-4B4F-9F35-5068BDC4E2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45936" y="3203687"/>
            <a:ext cx="4937760" cy="296851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8BC356D-052B-4A9B-8B2F-6665FD325AB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fld id="{16AAFA52-7A21-407F-8339-40DF182D7460}" type="datetimeFigureOut">
              <a:rPr lang="en-US" dirty="0"/>
              <a:t>2/25/2026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9C5E5FA-26A9-467C-93E3-8476142D1D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279E50C-1E40-4B48-871B-E392428D20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6635821"/>
      </p:ext>
    </p:extLst>
  </p:cSld>
  <p:clrMapOvr>
    <a:masterClrMapping/>
  </p:clrMapOvr>
  <p:hf hdr="0" ft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C0689C4-0DB3-408B-A956-40326B4AE4C4}"/>
              </a:ext>
            </a:extLst>
          </p:cNvPr>
          <p:cNvSpPr/>
          <p:nvPr/>
        </p:nvSpPr>
        <p:spPr>
          <a:xfrm>
            <a:off x="665853" y="1533525"/>
            <a:ext cx="10917063" cy="3790950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2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56E1D10E-1C30-41BF-8C3B-C460C9B5597B}"/>
              </a:ext>
            </a:extLst>
          </p:cNvPr>
          <p:cNvSpPr/>
          <p:nvPr/>
        </p:nvSpPr>
        <p:spPr>
          <a:xfrm>
            <a:off x="609084" y="2971798"/>
            <a:ext cx="128016" cy="914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79454F2-0EE5-4888-AF4C-82F825E622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8992" y="1938528"/>
            <a:ext cx="10177272" cy="2990088"/>
          </a:xfrm>
        </p:spPr>
        <p:txBody>
          <a:bodyPr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7C91241-A315-4643-91E5-CF2C25CC90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770335-1C1A-4243-9BDD-9630C417D284}" type="datetimeFigureOut">
              <a:rPr lang="en-US" dirty="0"/>
              <a:t>2/25/2026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2706D86-5479-487D-94C8-76093D84F3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7739411-CED6-43D4-868D-A65C4161A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312194"/>
      </p:ext>
    </p:extLst>
  </p:cSld>
  <p:clrMapOvr>
    <a:masterClrMapping/>
  </p:clrMapOvr>
  <p:hf hdr="0" ft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C447E0-1D4D-4EF2-B81B-4B2400EE3E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41513F-8EBD-4612-96F4-CC3E309609AF}" type="datetimeFigureOut">
              <a:rPr lang="en-US" dirty="0"/>
              <a:t>2/25/2026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9984CA0-2A78-4600-9F3D-19B09E790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8440955-B18E-49D3-AE7B-B331200E34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3152126"/>
      </p:ext>
    </p:extLst>
  </p:cSld>
  <p:clrMapOvr>
    <a:masterClrMapping/>
  </p:clrMapOvr>
  <p:hf hdr="0" ft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FA417FE-CD1A-486F-A4AC-E4000A2FB18E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1318F0F5-812B-472C-9408-B80F2553F5E0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7F7751B-CD8F-4F5B-A903-1DCE5D1E83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55C8A-A0BB-441D-976F-EB56D4382D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65192" y="1709928"/>
            <a:ext cx="6729984" cy="4096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7DE6A51-A2E5-4BFA-B571-9FDFE1BBFB4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29000"/>
            <a:ext cx="3099816" cy="2066544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D92778A-DD4C-4651-9C53-8B0C44CD88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E6483A1-31A8-47A2-AB0A-53A7803D5EBF}" type="datetimeFigureOut">
              <a:rPr lang="en-US" dirty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D6C7F66-2DFA-4146-BE1A-CE2890FE45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285D185-B1B6-4D62-81BE-BE82C80ACA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532000"/>
      </p:ext>
    </p:extLst>
  </p:cSld>
  <p:clrMapOvr>
    <a:masterClrMapping/>
  </p:clrMapOvr>
  <p:hf hdr="0" ft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168B77B5-211C-456E-B79F-306CC3619347}"/>
              </a:ext>
            </a:extLst>
          </p:cNvPr>
          <p:cNvSpPr/>
          <p:nvPr/>
        </p:nvSpPr>
        <p:spPr>
          <a:xfrm>
            <a:off x="558210" y="1162033"/>
            <a:ext cx="3740740" cy="4643344"/>
          </a:xfrm>
          <a:prstGeom prst="rect">
            <a:avLst/>
          </a:prstGeom>
          <a:ln w="12700">
            <a:solidFill>
              <a:schemeClr val="tx2">
                <a:lumMod val="10000"/>
                <a:lumOff val="90000"/>
              </a:schemeClr>
            </a:solidFill>
          </a:ln>
          <a:effectLst>
            <a:outerShdw blurRad="50800" dist="38100" dir="2700000" algn="t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3B63C338-194D-4F23-ABEC-60A7EA96F302}"/>
              </a:ext>
            </a:extLst>
          </p:cNvPr>
          <p:cNvSpPr/>
          <p:nvPr/>
        </p:nvSpPr>
        <p:spPr>
          <a:xfrm>
            <a:off x="498834" y="1618375"/>
            <a:ext cx="146304" cy="8229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0C04DCC-0E3E-4F05-9FAC-9FA6CA4B2B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8680" y="1709928"/>
            <a:ext cx="3099816" cy="1709928"/>
          </a:xfrm>
        </p:spPr>
        <p:txBody>
          <a:bodyPr tIns="45720" anchor="t">
            <a:normAutofit/>
          </a:bodyPr>
          <a:lstStyle>
            <a:lvl1pPr>
              <a:lnSpc>
                <a:spcPct val="100000"/>
              </a:lnSpc>
              <a:defRPr sz="3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BA29649-B19F-499E-8E9A-3577EAC8F031}"/>
              </a:ext>
            </a:extLst>
          </p:cNvPr>
          <p:cNvSpPr>
            <a:spLocks noGrp="1" noChangeAspect="1"/>
          </p:cNvSpPr>
          <p:nvPr>
            <p:ph type="pic" idx="1"/>
          </p:nvPr>
        </p:nvSpPr>
        <p:spPr>
          <a:xfrm>
            <a:off x="4965192" y="1161288"/>
            <a:ext cx="6729984" cy="4645152"/>
          </a:xfrm>
        </p:spPr>
        <p:txBody>
          <a:bodyPr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C9EF2E-A8CD-41A1-B11A-0D8842797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68680" y="3438144"/>
            <a:ext cx="3099816" cy="20574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44257B5-0DE0-401F-9171-E8687A97DBA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68680" y="6356350"/>
            <a:ext cx="2743200" cy="365125"/>
          </a:xfrm>
        </p:spPr>
        <p:txBody>
          <a:bodyPr/>
          <a:lstStyle/>
          <a:p>
            <a:fld id="{6D8810B9-2C7C-4CAF-99E2-617AE20BA331}" type="datetimeFigureOut">
              <a:rPr lang="en-US" dirty="0"/>
              <a:t>2/25/2026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8CD9AD-D667-4FD4-AA34-428AA0BCD0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8770FB6-F273-4BA6-8B97-9835AC5378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912987"/>
      </p:ext>
    </p:extLst>
  </p:cSld>
  <p:clrMapOvr>
    <a:masterClrMapping/>
  </p:clrMapOvr>
  <p:hf hdr="0" ftr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B325BDE-35A4-4AAD-960B-C1415864AD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E459C78-0CC4-4552-93DD-49B4194D0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744A3C-9C54-46A6-B3EF-5B3636242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E93E0A-5177-400C-87C9-C93AF466EC49}" type="datetimeFigureOut">
              <a:rPr lang="en-US" dirty="0"/>
              <a:t>2/25/2026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7D5A696-7B4B-4181-A961-7D66556D50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038CB5-8F4A-401D-A3A9-B27DC15B7A8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917615-2DB4-4DAA-9DE3-B2B689A846E0}" type="slidenum">
              <a:rPr lang="en-US" dirty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73396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1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em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E5A3-D428-D2D7-BF52-EC2E6138F9D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/>
              <a:t>Robotics Traveling Van – 1st Hardware Status Update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7E350F-6CCD-8D75-4DA6-DA09BD9B8DE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/>
              <a:t>33% Milestone Check-in</a:t>
            </a:r>
          </a:p>
          <a:p>
            <a:r>
              <a:rPr lang="en-US"/>
              <a:t>Florence Fasugbe, Andres Gonzales, Colin Parsinia, Freddy Rivera</a:t>
            </a:r>
          </a:p>
          <a:p>
            <a:r>
              <a:rPr lang="en-US"/>
              <a:t>2/5/26</a:t>
            </a:r>
          </a:p>
        </p:txBody>
      </p:sp>
    </p:spTree>
    <p:extLst>
      <p:ext uri="{BB962C8B-B14F-4D97-AF65-F5344CB8AC3E}">
        <p14:creationId xmlns:p14="http://schemas.microsoft.com/office/powerpoint/2010/main" val="427629125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4A03CA-D3CA-C4D4-5212-59C4B8FB79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anchor="ctr">
            <a:normAutofit/>
          </a:bodyPr>
          <a:lstStyle/>
          <a:p>
            <a:r>
              <a:rPr lang="en-US"/>
              <a:t>Manufacturing Plan – Robot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E36B5A6-941A-28CC-5292-E966E8ECFE0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sz="1500"/>
              <a:t>3. Firmware Logic</a:t>
            </a:r>
          </a:p>
          <a:p>
            <a:pPr lvl="1">
              <a:lnSpc>
                <a:spcPct val="100000"/>
              </a:lnSpc>
            </a:pPr>
            <a:r>
              <a:rPr lang="en-US" sz="1500"/>
              <a:t>Control Algorithm: Implemented AUTOMATIC PID mode with defined </a:t>
            </a:r>
            <a:r>
              <a:rPr lang="en-US" sz="1500" err="1"/>
              <a:t>microstep</a:t>
            </a:r>
            <a:r>
              <a:rPr lang="en-US" sz="1500"/>
              <a:t> output limits (</a:t>
            </a:r>
            <a:r>
              <a:rPr lang="en-US" sz="1500" err="1"/>
              <a:t>SetOutputLimits</a:t>
            </a:r>
            <a:r>
              <a:rPr lang="en-US" sz="1500"/>
              <a:t>) to prevent mechanical over-travel.</a:t>
            </a:r>
          </a:p>
          <a:p>
            <a:pPr lvl="1">
              <a:lnSpc>
                <a:spcPct val="100000"/>
              </a:lnSpc>
            </a:pPr>
            <a:r>
              <a:rPr lang="en-US" sz="1500"/>
              <a:t>Sensor Loop: System performs continuous millimeter-level distance polling (</a:t>
            </a:r>
            <a:r>
              <a:rPr lang="en-US" sz="1500" err="1"/>
              <a:t>readRangeContinuousMillimeters</a:t>
            </a:r>
            <a:r>
              <a:rPr lang="en-US" sz="1500"/>
              <a:t>) to drive the error calculation.</a:t>
            </a:r>
          </a:p>
          <a:p>
            <a:pPr lvl="1">
              <a:lnSpc>
                <a:spcPct val="100000"/>
              </a:lnSpc>
            </a:pPr>
            <a:r>
              <a:rPr lang="en-US" sz="1500"/>
              <a:t>Actuation: Control output is cast directly to </a:t>
            </a:r>
            <a:r>
              <a:rPr lang="en-US" sz="1500" err="1"/>
              <a:t>target_step_pos</a:t>
            </a:r>
            <a:r>
              <a:rPr lang="en-US" sz="1500"/>
              <a:t> for immediate motor response.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C7C42F1-60CD-E4EC-CA98-6427CA7D74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45936" y="3349904"/>
            <a:ext cx="4937760" cy="1950415"/>
          </a:xfrm>
          <a:prstGeom prst="rect">
            <a:avLst/>
          </a:prstGeom>
          <a:noFill/>
        </p:spPr>
      </p:pic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834F25-3CC5-B3BF-D5FC-99F0B0D8DA01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89E8685A-2A6C-4906-8CA9-FAA0D4FDBB3B}" type="datetime1">
              <a:rPr lang="en-US" smtClean="0"/>
              <a:pPr>
                <a:spcAft>
                  <a:spcPts val="600"/>
                </a:spcAft>
              </a:pPr>
              <a:t>2/25/2026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B2914FA-E025-3D64-0105-3E835B6BAD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smtClean="0"/>
              <a:pPr>
                <a:spcAft>
                  <a:spcPts val="600"/>
                </a:spcAft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084730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45970D25-BF01-487D-8A51-C12BDBE1097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Physical Builds </a:t>
            </a:r>
          </a:p>
        </p:txBody>
      </p:sp>
    </p:spTree>
    <p:extLst>
      <p:ext uri="{BB962C8B-B14F-4D97-AF65-F5344CB8AC3E}">
        <p14:creationId xmlns:p14="http://schemas.microsoft.com/office/powerpoint/2010/main" val="26552404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BCFD0D-579D-EC52-320E-BB380C795C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anchor="ctr">
            <a:normAutofit/>
          </a:bodyPr>
          <a:lstStyle/>
          <a:p>
            <a:r>
              <a:rPr lang="en-US"/>
              <a:t>Gantt Chart &amp; Schedule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7020E15-B379-5785-1A2A-8832A28F67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8304" y="1354589"/>
            <a:ext cx="8815799" cy="5487835"/>
          </a:xfrm>
          <a:prstGeom prst="rect">
            <a:avLst/>
          </a:prstGeom>
          <a:noFill/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AC7F888E-A2BA-F04F-DCD2-FF3FF412C79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5A363E5E-5E7C-4EFE-839A-838A92CFE488}" type="datetime1">
              <a:rPr lang="en-US"/>
              <a:pPr>
                <a:spcAft>
                  <a:spcPts val="600"/>
                </a:spcAft>
              </a:pPr>
              <a:t>2/25/2026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D8C4B5-9E4C-847C-BE59-D7AC37C84C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dirty="0"/>
              <a:pPr>
                <a:spcAft>
                  <a:spcPts val="600"/>
                </a:spcAft>
              </a:pPr>
              <a:t>12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6512DF-A64E-BC0E-AA54-DC023C4667B6}"/>
              </a:ext>
            </a:extLst>
          </p:cNvPr>
          <p:cNvSpPr txBox="1"/>
          <p:nvPr/>
        </p:nvSpPr>
        <p:spPr>
          <a:xfrm>
            <a:off x="9851923" y="1728215"/>
            <a:ext cx="18189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Client meeting in March </a:t>
            </a:r>
          </a:p>
        </p:txBody>
      </p:sp>
    </p:spTree>
    <p:extLst>
      <p:ext uri="{BB962C8B-B14F-4D97-AF65-F5344CB8AC3E}">
        <p14:creationId xmlns:p14="http://schemas.microsoft.com/office/powerpoint/2010/main" val="263394263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73228253-4FA4-AA55-33B1-46F23A2FDF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Thank You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7A702E4-AA51-3B24-C9DB-69096655F1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96AACF9-9E8B-68D3-2B61-1B8907F7B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7075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CD64AE-5F4A-C54C-1D1F-1195115633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/>
              <a:t>Design Efforts – Robot 1 (Inverted Pendulum)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9234840-0174-042D-A4AF-53E95BB0FB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2</a:t>
            </a:fld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728AFF9-6AF8-5D08-9945-7ECC98955B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85" y="2330540"/>
            <a:ext cx="6170134" cy="3694176"/>
          </a:xfrm>
        </p:spPr>
        <p:txBody>
          <a:bodyPr/>
          <a:lstStyle/>
          <a:p>
            <a:r>
              <a:rPr lang="en-US"/>
              <a:t>Sensor change (pot =&gt; mag)</a:t>
            </a:r>
          </a:p>
          <a:p>
            <a:r>
              <a:rPr lang="en-US"/>
              <a:t>Frame height (shorter) </a:t>
            </a:r>
          </a:p>
          <a:p>
            <a:r>
              <a:rPr lang="en-US"/>
              <a:t>CAD design (bearing holes, inserts)</a:t>
            </a:r>
          </a:p>
          <a:p>
            <a:r>
              <a:rPr lang="en-US"/>
              <a:t>Steel vs. aluminum pendulum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237FD23-CE07-8918-7BDE-BECA084594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17929" y="1528289"/>
            <a:ext cx="4915586" cy="44964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37030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3164B5-3C5F-6526-E13F-BED51B664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Updated CAD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CB8BED-D5C7-3E0C-B519-E4E87EE37A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1BA8E5-BA22-4B20-9B95-03ABD8D1909B}" type="datetime1">
              <a:rPr lang="en-US"/>
              <a:t>2/25/2026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E7B0BB8-7934-168B-5230-59AF7B0141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3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02ACC7F2-6FC4-FC68-746A-8DB1129DD8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440" y="2104391"/>
            <a:ext cx="5987560" cy="42519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A1F1380-8ADC-E5FA-67E2-89A1173A8A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2104391"/>
            <a:ext cx="6031483" cy="4251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15375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DA009-6786-127E-4C70-03E2FC3C27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Purchasing Plan – Robot 1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28FC28-512B-7812-8FEE-0F8D49F92C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smtClean="0"/>
              <a:t>4</a:t>
            </a:fld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9304BB1C-4258-964C-0B0E-B5ED03E96A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31470" y="1811930"/>
            <a:ext cx="2886478" cy="4001058"/>
          </a:xfrm>
          <a:prstGeom prst="rect">
            <a:avLst/>
          </a:prstGeom>
        </p:spPr>
      </p:pic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9E90ECB-3A08-B496-9836-5CB0962DC67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35770" y="1138428"/>
            <a:ext cx="5295851" cy="872613"/>
          </a:xfrm>
        </p:spPr>
        <p:txBody>
          <a:bodyPr/>
          <a:lstStyle/>
          <a:p>
            <a:pPr marL="0" indent="0">
              <a:buNone/>
            </a:pPr>
            <a:r>
              <a:rPr lang="en-US"/>
              <a:t>Parts Received</a:t>
            </a:r>
          </a:p>
        </p:txBody>
      </p:sp>
      <p:sp>
        <p:nvSpPr>
          <p:cNvPr id="11" name="Content Placeholder 7">
            <a:extLst>
              <a:ext uri="{FF2B5EF4-FFF2-40B4-BE49-F238E27FC236}">
                <a16:creationId xmlns:a16="http://schemas.microsoft.com/office/drawing/2014/main" id="{AE3822A5-95ED-B506-B76B-41996F8ACD2E}"/>
              </a:ext>
            </a:extLst>
          </p:cNvPr>
          <p:cNvSpPr txBox="1">
            <a:spLocks/>
          </p:cNvSpPr>
          <p:nvPr/>
        </p:nvSpPr>
        <p:spPr>
          <a:xfrm>
            <a:off x="1543045" y="1433322"/>
            <a:ext cx="5295851" cy="872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11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1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en-US"/>
              <a:t>Parts Ordered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42C4B20-EF2C-4DCF-8926-FAA8771FA7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5477" y="2110732"/>
            <a:ext cx="5410955" cy="4610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7018D-8670-415E-B20E-1FCECDA042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anchor="ctr">
            <a:normAutofit/>
          </a:bodyPr>
          <a:lstStyle/>
          <a:p>
            <a:r>
              <a:rPr lang="en-US"/>
              <a:t>Manufacturing Plan – Robot 1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8A957D2C-BFF7-1678-8B79-CBB7B9D6971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B5062733-312E-4E9E-8407-4040536C44BE}" type="datetime1">
              <a:rPr lang="en-US"/>
              <a:pPr>
                <a:spcAft>
                  <a:spcPts val="600"/>
                </a:spcAft>
              </a:pPr>
              <a:t>2/25/2026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2722A00-46EB-2922-0749-D986882176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dirty="0"/>
              <a:pPr>
                <a:spcAft>
                  <a:spcPts val="600"/>
                </a:spcAft>
              </a:pPr>
              <a:t>5</a:t>
            </a:fld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55086DA-20AE-F57C-558F-537AE5B5555C}"/>
              </a:ext>
            </a:extLst>
          </p:cNvPr>
          <p:cNvSpPr txBox="1"/>
          <p:nvPr/>
        </p:nvSpPr>
        <p:spPr>
          <a:xfrm>
            <a:off x="393290" y="2330245"/>
            <a:ext cx="2094271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/>
              <a:t>Next steps: </a:t>
            </a:r>
          </a:p>
          <a:p>
            <a:r>
              <a:rPr lang="en-US"/>
              <a:t>1) Print more frames </a:t>
            </a:r>
          </a:p>
          <a:p>
            <a:r>
              <a:rPr lang="en-US"/>
              <a:t>2) Solder complete robot </a:t>
            </a:r>
          </a:p>
          <a:p>
            <a:r>
              <a:rPr lang="en-US"/>
              <a:t>3) Produce 5 units </a:t>
            </a:r>
          </a:p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65EF316-C11A-4857-8760-3CEBE4DEEF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282" y="1342903"/>
            <a:ext cx="7977428" cy="291685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FADDB66-7660-12AF-B726-66EB573A78E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57834" y="2866770"/>
            <a:ext cx="4511455" cy="3991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713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811A76-07A2-B1C5-B930-00BCBDFA23A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anchor="ctr">
            <a:normAutofit/>
          </a:bodyPr>
          <a:lstStyle/>
          <a:p>
            <a:r>
              <a:rPr lang="en-US"/>
              <a:t>Design Efforts – Robot 2 (Ball-on-Beam)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E61E14-1EE6-A7D0-2870-62835586BEF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205054" y="2156789"/>
            <a:ext cx="4982583" cy="4202175"/>
          </a:xfrm>
        </p:spPr>
        <p:txBody>
          <a:bodyPr vert="horz" lIns="91440" tIns="45720" rIns="91440" bIns="45720" rtlCol="0"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/>
              <a:t>Mechanical Architecture: Finalized "Motor-at-Axis" pivot design.</a:t>
            </a:r>
          </a:p>
          <a:p>
            <a:pPr lvl="1">
              <a:lnSpc>
                <a:spcPct val="100000"/>
              </a:lnSpc>
            </a:pPr>
            <a:r>
              <a:rPr lang="en-US"/>
              <a:t>Sensor Integration: Custom sensor cylinders designed for modularity and professional finish.</a:t>
            </a:r>
          </a:p>
          <a:p>
            <a:pPr lvl="1">
              <a:lnSpc>
                <a:spcPct val="100000"/>
              </a:lnSpc>
            </a:pPr>
            <a:r>
              <a:rPr lang="en-US"/>
              <a:t>Safety: Integrated hard stops to prevent over-rotation.</a:t>
            </a:r>
          </a:p>
        </p:txBody>
      </p:sp>
      <p:sp>
        <p:nvSpPr>
          <p:cNvPr id="10" name="Date Placeholder 4">
            <a:extLst>
              <a:ext uri="{FF2B5EF4-FFF2-40B4-BE49-F238E27FC236}">
                <a16:creationId xmlns:a16="http://schemas.microsoft.com/office/drawing/2014/main" id="{F12B6EEB-96AE-2A59-C418-4450E4F26E7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9D62D66D-F4AF-4F95-9F64-823FBFD3CC73}" type="datetime1">
              <a:rPr lang="en-US"/>
              <a:pPr>
                <a:spcAft>
                  <a:spcPts val="600"/>
                </a:spcAft>
              </a:pPr>
              <a:t>2/25/2026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CA7ACA0-E3ED-B136-38E3-A846B70F7C6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1996" y="1979290"/>
            <a:ext cx="6893080" cy="4561211"/>
          </a:xfrm>
          <a:prstGeom prst="rect">
            <a:avLst/>
          </a:prstGeom>
        </p:spPr>
      </p:pic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CBB11C-0092-A320-488A-D0562DBAF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/>
              <a:t>Florence </a:t>
            </a:r>
            <a:fld id="{B40188FF-2B64-4D25-A066-2B1DCFDC8C73}" type="slidenum">
              <a:rPr lang="en-US" dirty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36273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17074FA-36E4-7557-F834-669AEB7DB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C8DCC7-0F4E-8DD7-E95E-838798803B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kern="1200">
                <a:latin typeface="+mj-lt"/>
                <a:ea typeface="+mj-ea"/>
                <a:cs typeface="+mj-cs"/>
              </a:rPr>
              <a:t>Purchasing Plan – Robot 2</a:t>
            </a:r>
          </a:p>
        </p:txBody>
      </p:sp>
      <p:pic>
        <p:nvPicPr>
          <p:cNvPr id="21" name="Picture 20">
            <a:extLst>
              <a:ext uri="{FF2B5EF4-FFF2-40B4-BE49-F238E27FC236}">
                <a16:creationId xmlns:a16="http://schemas.microsoft.com/office/drawing/2014/main" id="{2901EA96-CDAE-7BCE-7C2F-8EC210CD634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1896" y="2478024"/>
            <a:ext cx="6710349" cy="2869506"/>
          </a:xfrm>
          <a:prstGeom prst="rect">
            <a:avLst/>
          </a:prstGeom>
          <a:noFill/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0355342-3BF7-A7FB-FF9B-77438874495D}"/>
              </a:ext>
            </a:extLst>
          </p:cNvPr>
          <p:cNvSpPr txBox="1"/>
          <p:nvPr/>
        </p:nvSpPr>
        <p:spPr>
          <a:xfrm>
            <a:off x="6994866" y="2478024"/>
            <a:ext cx="4937760" cy="369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spcBef>
                <a:spcPts val="1000"/>
              </a:spcBef>
            </a:pPr>
            <a:r>
              <a:rPr lang="en-US"/>
              <a:t>Project Allocation: $1,500.00 </a:t>
            </a:r>
          </a:p>
          <a:p>
            <a:pPr>
              <a:spcBef>
                <a:spcPts val="1000"/>
              </a:spcBef>
            </a:pPr>
            <a:r>
              <a:rPr lang="en-US"/>
              <a:t>Unit Construction Cost: $238.44</a:t>
            </a:r>
          </a:p>
          <a:p>
            <a:pPr>
              <a:spcBef>
                <a:spcPts val="1000"/>
              </a:spcBef>
            </a:pPr>
            <a:r>
              <a:rPr lang="en-US"/>
              <a:t>Cost Breakdown (Per Unit):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Power (4S LiFePO4): ~$64.00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Touch Interface: ~$42.00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Structure (Filament): ~$11.00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Control &amp; Drive: ~$60.00</a:t>
            </a:r>
          </a:p>
          <a:p>
            <a:pPr marL="285750" indent="-2857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/>
              <a:t>Hardware/Misc: ~$63.00</a:t>
            </a:r>
          </a:p>
          <a:p>
            <a:pPr>
              <a:spcBef>
                <a:spcPts val="1000"/>
              </a:spcBef>
            </a:pPr>
            <a:r>
              <a:rPr lang="en-US"/>
              <a:t>Status: Significantly under the $1,500 cap</a:t>
            </a:r>
          </a:p>
        </p:txBody>
      </p:sp>
      <p:sp>
        <p:nvSpPr>
          <p:cNvPr id="14" name="Date Placeholder 3">
            <a:extLst>
              <a:ext uri="{FF2B5EF4-FFF2-40B4-BE49-F238E27FC236}">
                <a16:creationId xmlns:a16="http://schemas.microsoft.com/office/drawing/2014/main" id="{15F7BE77-18C5-6127-5F27-1249B696269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FF171DCB-BCBF-499F-92C0-6CC37546BB0B}" type="datetime1">
              <a:rPr lang="en-US"/>
              <a:pPr>
                <a:spcAft>
                  <a:spcPts val="600"/>
                </a:spcAft>
              </a:pPr>
              <a:t>2/25/2026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51FF912-7F21-0537-1861-53D4441D4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>
              <a:spcAft>
                <a:spcPts val="600"/>
              </a:spcAft>
            </a:pPr>
            <a:fld id="{A65A5C87-DF58-40C8-B092-1DE63DB4547E}" type="slidenum">
              <a:rPr lang="en-US" dirty="0"/>
              <a:pPr>
                <a:spcAft>
                  <a:spcPts val="600"/>
                </a:spcAft>
              </a:pPr>
              <a:t>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6242C42-F73A-14AF-3139-52300424BCA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6502" y="5412416"/>
            <a:ext cx="4427220" cy="929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1437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2972FF8-128B-EF0B-FF76-CF27BF58232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C40988-75D5-392C-C797-4920B6E4B5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Manufacturing Plan – Robot 2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7B0BD6D-D1BB-3E93-CD0E-37BBB1E2A741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87877614"/>
              </p:ext>
            </p:extLst>
          </p:nvPr>
        </p:nvGraphicFramePr>
        <p:xfrm>
          <a:off x="315" y="1888592"/>
          <a:ext cx="7451891" cy="471382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9882">
                  <a:extLst>
                    <a:ext uri="{9D8B030D-6E8A-4147-A177-3AD203B41FA5}">
                      <a16:colId xmlns:a16="http://schemas.microsoft.com/office/drawing/2014/main" val="651534268"/>
                    </a:ext>
                  </a:extLst>
                </a:gridCol>
                <a:gridCol w="1407536">
                  <a:extLst>
                    <a:ext uri="{9D8B030D-6E8A-4147-A177-3AD203B41FA5}">
                      <a16:colId xmlns:a16="http://schemas.microsoft.com/office/drawing/2014/main" val="455914400"/>
                    </a:ext>
                  </a:extLst>
                </a:gridCol>
                <a:gridCol w="1399959">
                  <a:extLst>
                    <a:ext uri="{9D8B030D-6E8A-4147-A177-3AD203B41FA5}">
                      <a16:colId xmlns:a16="http://schemas.microsoft.com/office/drawing/2014/main" val="2697806149"/>
                    </a:ext>
                  </a:extLst>
                </a:gridCol>
                <a:gridCol w="1363363">
                  <a:extLst>
                    <a:ext uri="{9D8B030D-6E8A-4147-A177-3AD203B41FA5}">
                      <a16:colId xmlns:a16="http://schemas.microsoft.com/office/drawing/2014/main" val="1999584509"/>
                    </a:ext>
                  </a:extLst>
                </a:gridCol>
                <a:gridCol w="700552">
                  <a:extLst>
                    <a:ext uri="{9D8B030D-6E8A-4147-A177-3AD203B41FA5}">
                      <a16:colId xmlns:a16="http://schemas.microsoft.com/office/drawing/2014/main" val="3251641274"/>
                    </a:ext>
                  </a:extLst>
                </a:gridCol>
                <a:gridCol w="1160599">
                  <a:extLst>
                    <a:ext uri="{9D8B030D-6E8A-4147-A177-3AD203B41FA5}">
                      <a16:colId xmlns:a16="http://schemas.microsoft.com/office/drawing/2014/main" val="1303651979"/>
                    </a:ext>
                  </a:extLst>
                </a:gridCol>
              </a:tblGrid>
              <a:tr h="1024746">
                <a:tc>
                  <a:txBody>
                    <a:bodyPr/>
                    <a:lstStyle/>
                    <a:p>
                      <a:r>
                        <a:rPr lang="en-US" sz="1400"/>
                        <a:t>Part Name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Already Manufactured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Currently Manufactured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FFFFFF"/>
                          </a:solidFill>
                          <a:latin typeface="Aptos"/>
                        </a:rPr>
                        <a:t>Future Manufactured</a:t>
                      </a: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FFFFFF"/>
                          </a:solidFill>
                          <a:latin typeface="Aptos"/>
                        </a:rPr>
                        <a:t>Qty.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 i="0" u="none" strike="noStrike" noProof="0">
                          <a:solidFill>
                            <a:srgbClr val="FFFFFF"/>
                          </a:solidFill>
                          <a:latin typeface="Aptos"/>
                        </a:rPr>
                        <a:t>Source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1110193"/>
                  </a:ext>
                </a:extLst>
              </a:tr>
              <a:tr h="312817">
                <a:tc>
                  <a:txBody>
                    <a:bodyPr/>
                    <a:lstStyle/>
                    <a:p>
                      <a:r>
                        <a:rPr lang="en-US" sz="1400"/>
                        <a:t>Central Hub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54080332"/>
                  </a:ext>
                </a:extLst>
              </a:tr>
              <a:tr h="787437">
                <a:tc>
                  <a:txBody>
                    <a:bodyPr/>
                    <a:lstStyle/>
                    <a:p>
                      <a:r>
                        <a:rPr lang="en-US" sz="1400"/>
                        <a:t>Electrical &amp; Motor Cubby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2/9 - 2/13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0/5</a:t>
                      </a:r>
                    </a:p>
                  </a:txBody>
                  <a:tcPr>
                    <a:solidFill>
                      <a:srgbClr val="E7EAED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3D</a:t>
                      </a:r>
                    </a:p>
                  </a:txBody>
                  <a:tcPr>
                    <a:solidFill>
                      <a:srgbClr val="E7EA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037828"/>
                  </a:ext>
                </a:extLst>
              </a:tr>
              <a:tr h="312817">
                <a:tc>
                  <a:txBody>
                    <a:bodyPr/>
                    <a:lstStyle/>
                    <a:p>
                      <a:r>
                        <a:rPr lang="en-US" sz="1400"/>
                        <a:t>Axel Pin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9676800"/>
                  </a:ext>
                </a:extLst>
              </a:tr>
              <a:tr h="5501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Trough Beam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1/5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86561540"/>
                  </a:ext>
                </a:extLst>
              </a:tr>
              <a:tr h="31281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Base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2/9 - 2/18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0/5</a:t>
                      </a:r>
                    </a:p>
                  </a:txBody>
                  <a:tcPr>
                    <a:solidFill>
                      <a:srgbClr val="CAD0D5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3D</a:t>
                      </a:r>
                    </a:p>
                  </a:txBody>
                  <a:tcPr>
                    <a:solidFill>
                      <a:srgbClr val="CAD0D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16866640"/>
                  </a:ext>
                </a:extLst>
              </a:tr>
              <a:tr h="312817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Base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2/9 - 2/18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0/5</a:t>
                      </a:r>
                    </a:p>
                  </a:txBody>
                  <a:tcPr>
                    <a:solidFill>
                      <a:srgbClr val="E2E4E7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3D</a:t>
                      </a:r>
                    </a:p>
                  </a:txBody>
                  <a:tcPr>
                    <a:solidFill>
                      <a:srgbClr val="E2E4E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9830517"/>
                  </a:ext>
                </a:extLst>
              </a:tr>
              <a:tr h="5501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Shelf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  2/5 - 2/7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0/5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3D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8534580"/>
                  </a:ext>
                </a:extLst>
              </a:tr>
              <a:tr h="550126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Acrylic Door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>
                          <a:solidFill>
                            <a:schemeClr val="bg1"/>
                          </a:solidFill>
                        </a:rPr>
                        <a:t>2/7 - 2/ 10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endParaRPr lang="en-US" sz="1400">
                        <a:solidFill>
                          <a:schemeClr val="bg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0/5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Amazon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94583008"/>
                  </a:ext>
                </a:extLst>
              </a:tr>
            </a:tbl>
          </a:graphicData>
        </a:graphic>
      </p:graphicFrame>
      <p:sp>
        <p:nvSpPr>
          <p:cNvPr id="8" name="TextBox 7">
            <a:extLst>
              <a:ext uri="{FF2B5EF4-FFF2-40B4-BE49-F238E27FC236}">
                <a16:creationId xmlns:a16="http://schemas.microsoft.com/office/drawing/2014/main" id="{71871CD2-7B57-2345-64B8-C5E28CAECD18}"/>
              </a:ext>
            </a:extLst>
          </p:cNvPr>
          <p:cNvSpPr txBox="1"/>
          <p:nvPr/>
        </p:nvSpPr>
        <p:spPr>
          <a:xfrm>
            <a:off x="7793496" y="2242627"/>
            <a:ext cx="4049059" cy="200054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lvl="0" rtl="0"/>
            <a:endParaRPr lang="en-US" sz="2800">
              <a:latin typeface="Avenir Next LT Pro"/>
              <a:ea typeface="Arial"/>
              <a:cs typeface="Arial"/>
            </a:endParaRPr>
          </a:p>
          <a:p>
            <a:pPr marL="228600" lvl="1" indent="-228600">
              <a:buFont typeface=""/>
              <a:buChar char="•"/>
            </a:pPr>
            <a:r>
              <a:rPr lang="en-US" sz="1600" baseline="0">
                <a:latin typeface="Avenir Next LT Pro"/>
                <a:ea typeface="Arial"/>
                <a:cs typeface="Arial"/>
              </a:rPr>
              <a:t>Method: High-Fidelity 3D Printing (PLA+/PETG) to ensure professional aesthetic.</a:t>
            </a:r>
            <a:r>
              <a:rPr lang="en-US" sz="1600">
                <a:latin typeface="Avenir Next LT Pro"/>
                <a:ea typeface="Arial"/>
                <a:cs typeface="Arial"/>
              </a:rPr>
              <a:t>​</a:t>
            </a:r>
          </a:p>
          <a:p>
            <a:pPr marL="228600" lvl="1" indent="-228600" rtl="0">
              <a:buFont typeface=""/>
              <a:buChar char="•"/>
            </a:pPr>
            <a:r>
              <a:rPr lang="en-US" sz="1600" baseline="0">
                <a:latin typeface="Avenir Next LT Pro"/>
                <a:ea typeface="Arial"/>
                <a:cs typeface="Arial"/>
              </a:rPr>
              <a:t>Upcoming: Full assembly scheduled (Library Printing Plan in place).</a:t>
            </a:r>
          </a:p>
          <a:p>
            <a:pPr algn="ctr"/>
            <a:endParaRPr lang="en-US" sz="16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D74DC4C-FA47-A671-DB42-2278A80103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5A5C87-DF58-40C8-B092-1DE63DB4547E}" type="slidenum">
              <a:rPr lang="en-US" dirty="0"/>
              <a:t>8</a:t>
            </a:fld>
            <a:endParaRPr lang="en-US"/>
          </a:p>
        </p:txBody>
      </p:sp>
      <p:graphicFrame>
        <p:nvGraphicFramePr>
          <p:cNvPr id="4" name="Content Placeholder 5">
            <a:extLst>
              <a:ext uri="{FF2B5EF4-FFF2-40B4-BE49-F238E27FC236}">
                <a16:creationId xmlns:a16="http://schemas.microsoft.com/office/drawing/2014/main" id="{D55959E1-2F3B-A24C-7EAE-A3BC6AD3094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06169877"/>
              </p:ext>
            </p:extLst>
          </p:nvPr>
        </p:nvGraphicFramePr>
        <p:xfrm>
          <a:off x="7619998" y="4350223"/>
          <a:ext cx="4394220" cy="1914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98896">
                  <a:extLst>
                    <a:ext uri="{9D8B030D-6E8A-4147-A177-3AD203B41FA5}">
                      <a16:colId xmlns:a16="http://schemas.microsoft.com/office/drawing/2014/main" val="983436526"/>
                    </a:ext>
                  </a:extLst>
                </a:gridCol>
                <a:gridCol w="2138101">
                  <a:extLst>
                    <a:ext uri="{9D8B030D-6E8A-4147-A177-3AD203B41FA5}">
                      <a16:colId xmlns:a16="http://schemas.microsoft.com/office/drawing/2014/main" val="3177765082"/>
                    </a:ext>
                  </a:extLst>
                </a:gridCol>
                <a:gridCol w="657223">
                  <a:extLst>
                    <a:ext uri="{9D8B030D-6E8A-4147-A177-3AD203B41FA5}">
                      <a16:colId xmlns:a16="http://schemas.microsoft.com/office/drawing/2014/main" val="3680783300"/>
                    </a:ext>
                  </a:extLst>
                </a:gridCol>
              </a:tblGrid>
              <a:tr h="447135"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algn="ctr">
                        <a:buNone/>
                      </a:pPr>
                      <a:r>
                        <a:rPr lang="en-US" sz="1400"/>
                        <a:t>Manufacturing Status</a:t>
                      </a:r>
                      <a:endParaRPr lang="en-US"/>
                    </a:p>
                    <a:p>
                      <a:pPr lvl="0" algn="ctr">
                        <a:buNone/>
                      </a:pPr>
                      <a:r>
                        <a:rPr lang="en-US" sz="1400"/>
                        <a:t>*for one unit*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40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087063"/>
                  </a:ext>
                </a:extLst>
              </a:tr>
              <a:tr h="697968">
                <a:tc>
                  <a:txBody>
                    <a:bodyPr/>
                    <a:lstStyle/>
                    <a:p>
                      <a:r>
                        <a:rPr lang="en-US" sz="1400" b="1"/>
                        <a:t>Manufactured (printing)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4/8 parts = 50% completed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/>
                        <a:t>+90 hrs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73745775"/>
                  </a:ext>
                </a:extLst>
              </a:tr>
              <a:tr h="697968"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 b="1"/>
                        <a:t>Assembled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3/8 parts = 37.5% completed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>
                        <a:buNone/>
                      </a:pPr>
                      <a:r>
                        <a:rPr lang="en-US" sz="1400"/>
                        <a:t>2 hrs</a:t>
                      </a:r>
                      <a:endParaRPr lang="en-US" sz="1400" err="1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910761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68693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E46944-C14C-FC0D-9D02-FB09FA2C4D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5568" y="548640"/>
            <a:ext cx="10168128" cy="1179576"/>
          </a:xfrm>
        </p:spPr>
        <p:txBody>
          <a:bodyPr anchor="ctr">
            <a:normAutofit/>
          </a:bodyPr>
          <a:lstStyle/>
          <a:p>
            <a:r>
              <a:rPr lang="en-US"/>
              <a:t>Manufacturing Plan – Robot 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CC6BDE-BAF9-D0AB-5C2C-4D786A6BAA3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15568" y="2478024"/>
            <a:ext cx="4937760" cy="3694176"/>
          </a:xfrm>
        </p:spPr>
        <p:txBody>
          <a:bodyPr vert="horz" lIns="91440" tIns="45720" rIns="91440" bIns="45720" rtlCol="0">
            <a:normAutofit/>
          </a:bodyPr>
          <a:lstStyle/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1300"/>
              <a:t>Power System Assembly (Status: In Progress)</a:t>
            </a:r>
          </a:p>
          <a:p>
            <a:pPr lvl="1">
              <a:lnSpc>
                <a:spcPct val="100000"/>
              </a:lnSpc>
            </a:pPr>
            <a:r>
              <a:rPr lang="en-US" sz="1300"/>
              <a:t>Energy Storage Unit: 4x LiFePO4 cells successfully soldered in 4S Series configuration (12.8V).</a:t>
            </a:r>
          </a:p>
          <a:p>
            <a:pPr lvl="1">
              <a:lnSpc>
                <a:spcPct val="100000"/>
              </a:lnSpc>
            </a:pPr>
            <a:r>
              <a:rPr lang="en-US" sz="1300"/>
              <a:t>Safety Hardware: Battery Management System (BMS) acquired and bench-verified; scheduled for pack integration during next lab session.</a:t>
            </a:r>
          </a:p>
          <a:p>
            <a:pPr lvl="1">
              <a:lnSpc>
                <a:spcPct val="100000"/>
              </a:lnSpc>
            </a:pPr>
            <a:r>
              <a:rPr lang="en-US" sz="1300"/>
              <a:t>Physical Status: Raw battery pack assembled; BMS termination pending.</a:t>
            </a:r>
          </a:p>
          <a:p>
            <a:pPr marL="514350" indent="-514350">
              <a:lnSpc>
                <a:spcPct val="100000"/>
              </a:lnSpc>
              <a:buFont typeface="+mj-lt"/>
              <a:buAutoNum type="arabicPeriod"/>
            </a:pPr>
            <a:r>
              <a:rPr lang="en-US" sz="1300"/>
              <a:t>Control Hardware</a:t>
            </a:r>
          </a:p>
          <a:p>
            <a:pPr lvl="1">
              <a:lnSpc>
                <a:spcPct val="100000"/>
              </a:lnSpc>
            </a:pPr>
            <a:r>
              <a:rPr lang="en-US" sz="1300"/>
              <a:t>Hardwired Logic: RP2040 Microcontroller permanently soldered to main protoboard.</a:t>
            </a:r>
          </a:p>
          <a:p>
            <a:pPr lvl="1">
              <a:lnSpc>
                <a:spcPct val="100000"/>
              </a:lnSpc>
            </a:pPr>
            <a:r>
              <a:rPr lang="en-US" sz="1300"/>
              <a:t>Motor Drive: Stepper drivers wired with 1/16 </a:t>
            </a:r>
            <a:r>
              <a:rPr lang="en-US" sz="1300" err="1"/>
              <a:t>microstepping</a:t>
            </a:r>
            <a:r>
              <a:rPr lang="en-US" sz="1300"/>
              <a:t> jumpers installed.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FBBA5D02-5AEE-3032-820D-7B0BB224FBB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3" t="11282" r="7346" b="36410"/>
          <a:stretch>
            <a:fillRect/>
          </a:stretch>
        </p:blipFill>
        <p:spPr bwMode="auto">
          <a:xfrm>
            <a:off x="7151798" y="2023215"/>
            <a:ext cx="1943041" cy="165948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3079" name="Date Placeholder 4">
            <a:extLst>
              <a:ext uri="{FF2B5EF4-FFF2-40B4-BE49-F238E27FC236}">
                <a16:creationId xmlns:a16="http://schemas.microsoft.com/office/drawing/2014/main" id="{29DE4F6D-0063-8B05-1ED2-0115D7C49C5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115568" y="6356350"/>
            <a:ext cx="2743200" cy="365125"/>
          </a:xfrm>
        </p:spPr>
        <p:txBody>
          <a:bodyPr/>
          <a:lstStyle/>
          <a:p>
            <a:pPr>
              <a:spcAft>
                <a:spcPts val="600"/>
              </a:spcAft>
            </a:pPr>
            <a:fld id="{A65108A8-3174-4B8F-97E9-BEA61936EDA8}" type="datetime1">
              <a:rPr lang="en-US"/>
              <a:pPr>
                <a:spcAft>
                  <a:spcPts val="600"/>
                </a:spcAft>
              </a:pPr>
              <a:t>2/25/2026</a:t>
            </a:fld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E9C39B7-AC6A-398C-B62D-9446FDF24B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540496" y="6356350"/>
            <a:ext cx="2743200" cy="365125"/>
          </a:xfrm>
        </p:spPr>
        <p:txBody>
          <a:bodyPr anchor="ctr">
            <a:normAutofit/>
          </a:bodyPr>
          <a:lstStyle/>
          <a:p>
            <a:pPr>
              <a:spcAft>
                <a:spcPts val="600"/>
              </a:spcAft>
            </a:pPr>
            <a:r>
              <a:rPr lang="en-US"/>
              <a:t> </a:t>
            </a:r>
            <a:fld id="{A65A5C87-DF58-40C8-B092-1DE63DB4547E}" type="slidenum">
              <a:rPr lang="en-US" dirty="0"/>
              <a:pPr>
                <a:spcAft>
                  <a:spcPts val="600"/>
                </a:spcAft>
              </a:pPr>
              <a:t>9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5A60A37C-BB44-57C0-A59D-4EABEC0147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12" t="23046" r="31950" b="4313"/>
          <a:stretch>
            <a:fillRect/>
          </a:stretch>
        </p:blipFill>
        <p:spPr>
          <a:xfrm rot="5400000">
            <a:off x="9863374" y="1372667"/>
            <a:ext cx="1659487" cy="29605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F32DBDC-53F8-55A7-C450-9EF0399E44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24268" y="3724969"/>
            <a:ext cx="4612719" cy="140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107988"/>
      </p:ext>
    </p:extLst>
  </p:cSld>
  <p:clrMapOvr>
    <a:masterClrMapping/>
  </p:clrMapOvr>
</p:sld>
</file>

<file path=ppt/theme/theme1.xml><?xml version="1.0" encoding="utf-8"?>
<a:theme xmlns:a="http://schemas.openxmlformats.org/drawingml/2006/main" name="AccentBoxVTI">
  <a:themeElements>
    <a:clrScheme name="AccentBoxVTI">
      <a:dk1>
        <a:srgbClr val="000000"/>
      </a:dk1>
      <a:lt1>
        <a:sysClr val="window" lastClr="FFFFFF"/>
      </a:lt1>
      <a:dk2>
        <a:srgbClr val="262626"/>
      </a:dk2>
      <a:lt2>
        <a:srgbClr val="FFFFFF"/>
      </a:lt2>
      <a:accent1>
        <a:srgbClr val="F5A700"/>
      </a:accent1>
      <a:accent2>
        <a:srgbClr val="00A5AB"/>
      </a:accent2>
      <a:accent3>
        <a:srgbClr val="09963B"/>
      </a:accent3>
      <a:accent4>
        <a:srgbClr val="E64823"/>
      </a:accent4>
      <a:accent5>
        <a:srgbClr val="9C6A6A"/>
      </a:accent5>
      <a:accent6>
        <a:srgbClr val="824F8C"/>
      </a:accent6>
      <a:hlink>
        <a:srgbClr val="2998E3"/>
      </a:hlink>
      <a:folHlink>
        <a:srgbClr val="7F723D"/>
      </a:folHlink>
    </a:clrScheme>
    <a:fontScheme name="AccentBoxVTI">
      <a:majorFont>
        <a:latin typeface="Avenir Next LT Pro"/>
        <a:ea typeface=""/>
        <a:cs typeface=""/>
      </a:majorFont>
      <a:minorFont>
        <a:latin typeface="Avenir Next LT Pro"/>
        <a:ea typeface=""/>
        <a:cs typeface=""/>
      </a:minorFont>
    </a:fontScheme>
    <a:fmtScheme name="AccentBoxVTI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ccentBoxVTI" id="{F4FE582F-5DDE-4E50-A331-B77FB79D7361}" vid="{42624B42-66F4-4B9A-A3DB-EB561F16279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9E3113CCB7913D48A2255285FD7D9585" ma:contentTypeVersion="12" ma:contentTypeDescription="Create a new document." ma:contentTypeScope="" ma:versionID="2efd7bb4087e4186952c63d25234f557">
  <xsd:schema xmlns:xsd="http://www.w3.org/2001/XMLSchema" xmlns:xs="http://www.w3.org/2001/XMLSchema" xmlns:p="http://schemas.microsoft.com/office/2006/metadata/properties" xmlns:ns2="bc8b004e-5918-49b5-b3db-6b313e42023c" xmlns:ns3="d617e0af-b725-47cf-9547-fd9a6444e8ff" targetNamespace="http://schemas.microsoft.com/office/2006/metadata/properties" ma:root="true" ma:fieldsID="edea1bc8ca71d68eb8a371628cadcb56" ns2:_="" ns3:_="">
    <xsd:import namespace="bc8b004e-5918-49b5-b3db-6b313e42023c"/>
    <xsd:import namespace="d617e0af-b725-47cf-9547-fd9a6444e8f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8b004e-5918-49b5-b3db-6b313e42023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8ab86591-d70f-4a96-900c-bfbe5e6a318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617e0af-b725-47cf-9547-fd9a6444e8ff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8abd59b-026d-4d2d-a587-33894e087cd2}" ma:internalName="TaxCatchAll" ma:showField="CatchAllData" ma:web="d617e0af-b725-47cf-9547-fd9a6444e8f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c8b004e-5918-49b5-b3db-6b313e42023c">
      <Terms xmlns="http://schemas.microsoft.com/office/infopath/2007/PartnerControls"/>
    </lcf76f155ced4ddcb4097134ff3c332f>
    <TaxCatchAll xmlns="d617e0af-b725-47cf-9547-fd9a6444e8ff" xsi:nil="true"/>
  </documentManagement>
</p:properties>
</file>

<file path=customXml/itemProps1.xml><?xml version="1.0" encoding="utf-8"?>
<ds:datastoreItem xmlns:ds="http://schemas.openxmlformats.org/officeDocument/2006/customXml" ds:itemID="{C0F01435-DFBD-4688-979C-E9AA57B96B9A}">
  <ds:schemaRefs>
    <ds:schemaRef ds:uri="bc8b004e-5918-49b5-b3db-6b313e42023c"/>
    <ds:schemaRef ds:uri="d617e0af-b725-47cf-9547-fd9a6444e8f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52813359-40ED-4D40-AE1C-320D331FB2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22D8098-8B0A-4029-ADE5-F9FCFABA4A7C}">
  <ds:schemaRefs>
    <ds:schemaRef ds:uri="bc8b004e-5918-49b5-b3db-6b313e42023c"/>
    <ds:schemaRef ds:uri="d617e0af-b725-47cf-9547-fd9a6444e8ff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13</Slides>
  <Notes>2</Notes>
  <HiddenSlides>0</Hidden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AccentBoxVTI</vt:lpstr>
      <vt:lpstr>Robotics Traveling Van – 1st Hardware Status Update</vt:lpstr>
      <vt:lpstr>Design Efforts – Robot 1 (Inverted Pendulum)</vt:lpstr>
      <vt:lpstr>Updated CAD</vt:lpstr>
      <vt:lpstr>Purchasing Plan – Robot 1</vt:lpstr>
      <vt:lpstr>Manufacturing Plan – Robot 1</vt:lpstr>
      <vt:lpstr>Design Efforts – Robot 2 (Ball-on-Beam)</vt:lpstr>
      <vt:lpstr>Purchasing Plan – Robot 2</vt:lpstr>
      <vt:lpstr>Manufacturing Plan – Robot 2</vt:lpstr>
      <vt:lpstr>Manufacturing Plan – Robot 2</vt:lpstr>
      <vt:lpstr>Manufacturing Plan – Robot 2</vt:lpstr>
      <vt:lpstr>Physical Builds </vt:lpstr>
      <vt:lpstr>Gantt Chart &amp; Schedule</vt:lpstr>
      <vt:lpstr>Thank You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Robotics Traveling Van – 1st Hardware Status Update</dc:title>
  <dc:creator>Freddy Isaac Rivera</dc:creator>
  <cp:revision>1</cp:revision>
  <dcterms:created xsi:type="dcterms:W3CDTF">2026-02-03T06:36:49Z</dcterms:created>
  <dcterms:modified xsi:type="dcterms:W3CDTF">2026-02-26T05:04:10Z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0x0101009E3113CCB7913D48A2255285FD7D9585</vt:lpwstr>
  </property>
  <property fmtid="{D5CDD505-2E9C-101B-9397-08002B2CF9AE}" pid="3" name="MediaServiceImageTags">
    <vt:lpwstr/>
  </property>
</Properties>
</file>