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37"/>
  </p:notesMasterIdLst>
  <p:sldIdLst>
    <p:sldId id="256" r:id="rId5"/>
    <p:sldId id="261" r:id="rId6"/>
    <p:sldId id="259" r:id="rId7"/>
    <p:sldId id="257" r:id="rId8"/>
    <p:sldId id="284" r:id="rId9"/>
    <p:sldId id="302" r:id="rId10"/>
    <p:sldId id="264" r:id="rId11"/>
    <p:sldId id="307" r:id="rId12"/>
    <p:sldId id="300" r:id="rId13"/>
    <p:sldId id="297" r:id="rId14"/>
    <p:sldId id="292" r:id="rId15"/>
    <p:sldId id="293" r:id="rId16"/>
    <p:sldId id="290" r:id="rId17"/>
    <p:sldId id="283" r:id="rId18"/>
    <p:sldId id="262" r:id="rId19"/>
    <p:sldId id="263" r:id="rId20"/>
    <p:sldId id="269" r:id="rId21"/>
    <p:sldId id="291" r:id="rId22"/>
    <p:sldId id="301" r:id="rId23"/>
    <p:sldId id="299" r:id="rId24"/>
    <p:sldId id="266" r:id="rId25"/>
    <p:sldId id="277" r:id="rId26"/>
    <p:sldId id="278" r:id="rId27"/>
    <p:sldId id="279" r:id="rId28"/>
    <p:sldId id="281" r:id="rId29"/>
    <p:sldId id="296" r:id="rId30"/>
    <p:sldId id="294" r:id="rId31"/>
    <p:sldId id="268" r:id="rId32"/>
    <p:sldId id="282" r:id="rId33"/>
    <p:sldId id="303" r:id="rId34"/>
    <p:sldId id="306" r:id="rId35"/>
    <p:sldId id="295"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8B5"/>
    <a:srgbClr val="07F90D"/>
    <a:srgbClr val="DBFFD6"/>
    <a:srgbClr val="97B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04B84-D14C-4F4C-91B3-47E877C6927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F80C3B3-C757-46C0-AA9C-547169705A74}">
      <dgm:prSet/>
      <dgm:spPr/>
      <dgm:t>
        <a:bodyPr/>
        <a:lstStyle/>
        <a:p>
          <a:pPr>
            <a:lnSpc>
              <a:spcPct val="100000"/>
            </a:lnSpc>
          </a:pPr>
          <a:r>
            <a:rPr lang="en-US"/>
            <a:t>Design and develop a small-scale </a:t>
          </a:r>
          <a:r>
            <a:rPr lang="en-US" b="1"/>
            <a:t>Pendulum Balancing Robot</a:t>
          </a:r>
          <a:r>
            <a:rPr lang="en-US"/>
            <a:t> and a </a:t>
          </a:r>
          <a:r>
            <a:rPr lang="en-US" b="1"/>
            <a:t>Control-Based Robot </a:t>
          </a:r>
          <a:r>
            <a:rPr lang="en-US"/>
            <a:t>to demonstrate control systems</a:t>
          </a:r>
        </a:p>
      </dgm:t>
    </dgm:pt>
    <dgm:pt modelId="{9FDD4E50-05B2-4C57-8056-B3FE465C9348}" type="parTrans" cxnId="{CD0D44AA-5737-4933-8675-029797D9CDDB}">
      <dgm:prSet/>
      <dgm:spPr/>
      <dgm:t>
        <a:bodyPr/>
        <a:lstStyle/>
        <a:p>
          <a:endParaRPr lang="en-US"/>
        </a:p>
      </dgm:t>
    </dgm:pt>
    <dgm:pt modelId="{E3B461EA-3AD3-4797-8930-BEA8B10D09CA}" type="sibTrans" cxnId="{CD0D44AA-5737-4933-8675-029797D9CDDB}">
      <dgm:prSet/>
      <dgm:spPr/>
      <dgm:t>
        <a:bodyPr/>
        <a:lstStyle/>
        <a:p>
          <a:endParaRPr lang="en-US"/>
        </a:p>
      </dgm:t>
    </dgm:pt>
    <dgm:pt modelId="{C36DD49C-3F93-492E-9999-BBA2BBB4FB5C}">
      <dgm:prSet/>
      <dgm:spPr/>
      <dgm:t>
        <a:bodyPr/>
        <a:lstStyle/>
        <a:p>
          <a:pPr>
            <a:lnSpc>
              <a:spcPct val="100000"/>
            </a:lnSpc>
          </a:pPr>
          <a:r>
            <a:rPr lang="en-US"/>
            <a:t>Robot uses </a:t>
          </a:r>
          <a:r>
            <a:rPr lang="en-US" b="1"/>
            <a:t>PID control</a:t>
          </a:r>
          <a:r>
            <a:rPr lang="en-US"/>
            <a:t> with adjustable parameters to maintain balance in real time, integrate a </a:t>
          </a:r>
          <a:r>
            <a:rPr lang="en-US" b="1"/>
            <a:t>RaspPi or Equivalent </a:t>
          </a:r>
          <a:r>
            <a:rPr lang="en-US" b="0"/>
            <a:t>with a touchscreen</a:t>
          </a:r>
          <a:endParaRPr lang="en-US" b="1"/>
        </a:p>
      </dgm:t>
    </dgm:pt>
    <dgm:pt modelId="{EBB9E5E5-602D-41D2-80B5-38F55EF453D1}" type="parTrans" cxnId="{E61DEFD9-FABB-4997-A9D4-D1366BDA28B8}">
      <dgm:prSet/>
      <dgm:spPr/>
      <dgm:t>
        <a:bodyPr/>
        <a:lstStyle/>
        <a:p>
          <a:endParaRPr lang="en-US"/>
        </a:p>
      </dgm:t>
    </dgm:pt>
    <dgm:pt modelId="{45EE5350-412C-4AB2-A690-D234637FB3DB}" type="sibTrans" cxnId="{E61DEFD9-FABB-4997-A9D4-D1366BDA28B8}">
      <dgm:prSet/>
      <dgm:spPr/>
      <dgm:t>
        <a:bodyPr/>
        <a:lstStyle/>
        <a:p>
          <a:endParaRPr lang="en-US"/>
        </a:p>
      </dgm:t>
    </dgm:pt>
    <dgm:pt modelId="{A07BD849-3F20-482D-9D9F-BBE21B3FB3FD}">
      <dgm:prSet/>
      <dgm:spPr/>
      <dgm:t>
        <a:bodyPr/>
        <a:lstStyle/>
        <a:p>
          <a:pPr>
            <a:lnSpc>
              <a:spcPct val="100000"/>
            </a:lnSpc>
          </a:pPr>
          <a:r>
            <a:rPr lang="en-US"/>
            <a:t>Intended as a </a:t>
          </a:r>
          <a:r>
            <a:rPr lang="en-US" b="1"/>
            <a:t>K–12 educational tool</a:t>
          </a:r>
          <a:r>
            <a:rPr lang="en-US"/>
            <a:t> to spark interest in robotics and engineering</a:t>
          </a:r>
        </a:p>
      </dgm:t>
    </dgm:pt>
    <dgm:pt modelId="{7699B233-4872-4BCB-85F4-888D99B5F88C}" type="parTrans" cxnId="{3E2F4604-80D5-4B53-B096-E0B9792C829E}">
      <dgm:prSet/>
      <dgm:spPr/>
      <dgm:t>
        <a:bodyPr/>
        <a:lstStyle/>
        <a:p>
          <a:endParaRPr lang="en-US"/>
        </a:p>
      </dgm:t>
    </dgm:pt>
    <dgm:pt modelId="{2D5C7374-B905-4602-9235-8C14BFB0C6ED}" type="sibTrans" cxnId="{3E2F4604-80D5-4B53-B096-E0B9792C829E}">
      <dgm:prSet/>
      <dgm:spPr/>
      <dgm:t>
        <a:bodyPr/>
        <a:lstStyle/>
        <a:p>
          <a:endParaRPr lang="en-US"/>
        </a:p>
      </dgm:t>
    </dgm:pt>
    <dgm:pt modelId="{4DA0BB93-604E-4A25-B914-0544EC1DFB76}">
      <dgm:prSet/>
      <dgm:spPr/>
      <dgm:t>
        <a:bodyPr/>
        <a:lstStyle/>
        <a:p>
          <a:pPr>
            <a:lnSpc>
              <a:spcPct val="100000"/>
            </a:lnSpc>
          </a:pPr>
          <a:r>
            <a:rPr lang="en-US"/>
            <a:t>Sponsored by </a:t>
          </a:r>
          <a:r>
            <a:rPr lang="en-US" b="1"/>
            <a:t>Michael Shafer (NAU)</a:t>
          </a:r>
          <a:r>
            <a:rPr lang="en-US"/>
            <a:t>, emphasizing the importance of </a:t>
          </a:r>
          <a:r>
            <a:rPr lang="en-US" b="1"/>
            <a:t>STEM outreach and hands-on learning</a:t>
          </a:r>
          <a:endParaRPr lang="en-US"/>
        </a:p>
      </dgm:t>
    </dgm:pt>
    <dgm:pt modelId="{C7BE3C9B-B1F5-456F-9CD8-2772F0A9FD82}" type="parTrans" cxnId="{93476A56-02B3-4467-9C34-0D0E3382F873}">
      <dgm:prSet/>
      <dgm:spPr/>
      <dgm:t>
        <a:bodyPr/>
        <a:lstStyle/>
        <a:p>
          <a:endParaRPr lang="en-US"/>
        </a:p>
      </dgm:t>
    </dgm:pt>
    <dgm:pt modelId="{F9493FE0-F75D-43C1-B287-997D439CE0D4}" type="sibTrans" cxnId="{93476A56-02B3-4467-9C34-0D0E3382F873}">
      <dgm:prSet/>
      <dgm:spPr/>
      <dgm:t>
        <a:bodyPr/>
        <a:lstStyle/>
        <a:p>
          <a:endParaRPr lang="en-US"/>
        </a:p>
      </dgm:t>
    </dgm:pt>
    <dgm:pt modelId="{C3B947AF-2577-4D2E-8508-96031D2A56E2}" type="pres">
      <dgm:prSet presAssocID="{32F04B84-D14C-4F4C-91B3-47E877C69271}" presName="root" presStyleCnt="0">
        <dgm:presLayoutVars>
          <dgm:dir/>
          <dgm:resizeHandles val="exact"/>
        </dgm:presLayoutVars>
      </dgm:prSet>
      <dgm:spPr/>
    </dgm:pt>
    <dgm:pt modelId="{D1306CBB-1510-4091-AD40-17793D7D507E}" type="pres">
      <dgm:prSet presAssocID="{0F80C3B3-C757-46C0-AA9C-547169705A74}" presName="compNode" presStyleCnt="0"/>
      <dgm:spPr/>
    </dgm:pt>
    <dgm:pt modelId="{2BB64314-299D-4D2D-837C-2BCD21819E03}" type="pres">
      <dgm:prSet presAssocID="{0F80C3B3-C757-46C0-AA9C-547169705A74}" presName="bgRect" presStyleLbl="bgShp" presStyleIdx="0" presStyleCnt="4"/>
      <dgm:spPr/>
    </dgm:pt>
    <dgm:pt modelId="{61CFC2AA-FA9C-4D7E-8B2A-845B2B699177}" type="pres">
      <dgm:prSet presAssocID="{0F80C3B3-C757-46C0-AA9C-547169705A7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6632A96E-4E24-4094-80E4-FC45B97CDCE9}" type="pres">
      <dgm:prSet presAssocID="{0F80C3B3-C757-46C0-AA9C-547169705A74}" presName="spaceRect" presStyleCnt="0"/>
      <dgm:spPr/>
    </dgm:pt>
    <dgm:pt modelId="{81F4BED1-2290-4668-A26F-92478AE4BF68}" type="pres">
      <dgm:prSet presAssocID="{0F80C3B3-C757-46C0-AA9C-547169705A74}" presName="parTx" presStyleLbl="revTx" presStyleIdx="0" presStyleCnt="4">
        <dgm:presLayoutVars>
          <dgm:chMax val="0"/>
          <dgm:chPref val="0"/>
        </dgm:presLayoutVars>
      </dgm:prSet>
      <dgm:spPr/>
    </dgm:pt>
    <dgm:pt modelId="{C53731FA-51AD-4F47-AEB4-8E643C38B8B4}" type="pres">
      <dgm:prSet presAssocID="{E3B461EA-3AD3-4797-8930-BEA8B10D09CA}" presName="sibTrans" presStyleCnt="0"/>
      <dgm:spPr/>
    </dgm:pt>
    <dgm:pt modelId="{016539CC-48CD-43C3-8E1B-1D41CB7DC3D0}" type="pres">
      <dgm:prSet presAssocID="{C36DD49C-3F93-492E-9999-BBA2BBB4FB5C}" presName="compNode" presStyleCnt="0"/>
      <dgm:spPr/>
    </dgm:pt>
    <dgm:pt modelId="{3F30A639-4564-4ECF-A0A7-95D6558FE0B3}" type="pres">
      <dgm:prSet presAssocID="{C36DD49C-3F93-492E-9999-BBA2BBB4FB5C}" presName="bgRect" presStyleLbl="bgShp" presStyleIdx="1" presStyleCnt="4"/>
      <dgm:spPr/>
    </dgm:pt>
    <dgm:pt modelId="{A15B100E-9D83-4CE9-B78B-AB53930FC31A}" type="pres">
      <dgm:prSet presAssocID="{C36DD49C-3F93-492E-9999-BBA2BBB4FB5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EE301C57-FE1C-488A-83E5-198BC1E48FC2}" type="pres">
      <dgm:prSet presAssocID="{C36DD49C-3F93-492E-9999-BBA2BBB4FB5C}" presName="spaceRect" presStyleCnt="0"/>
      <dgm:spPr/>
    </dgm:pt>
    <dgm:pt modelId="{41B591FF-CD4E-4680-89E2-FF6282D7DEB6}" type="pres">
      <dgm:prSet presAssocID="{C36DD49C-3F93-492E-9999-BBA2BBB4FB5C}" presName="parTx" presStyleLbl="revTx" presStyleIdx="1" presStyleCnt="4">
        <dgm:presLayoutVars>
          <dgm:chMax val="0"/>
          <dgm:chPref val="0"/>
        </dgm:presLayoutVars>
      </dgm:prSet>
      <dgm:spPr/>
    </dgm:pt>
    <dgm:pt modelId="{E70610D4-827E-4D7E-BB49-42F36FA9934F}" type="pres">
      <dgm:prSet presAssocID="{45EE5350-412C-4AB2-A690-D234637FB3DB}" presName="sibTrans" presStyleCnt="0"/>
      <dgm:spPr/>
    </dgm:pt>
    <dgm:pt modelId="{FFF70DA3-4E9F-4806-8783-E42711921BED}" type="pres">
      <dgm:prSet presAssocID="{A07BD849-3F20-482D-9D9F-BBE21B3FB3FD}" presName="compNode" presStyleCnt="0"/>
      <dgm:spPr/>
    </dgm:pt>
    <dgm:pt modelId="{180E9714-B2D3-4BF8-9402-92C6689D2D62}" type="pres">
      <dgm:prSet presAssocID="{A07BD849-3F20-482D-9D9F-BBE21B3FB3FD}" presName="bgRect" presStyleLbl="bgShp" presStyleIdx="2" presStyleCnt="4"/>
      <dgm:spPr/>
    </dgm:pt>
    <dgm:pt modelId="{7B83AE1B-6EF9-4690-B08B-8C06B524757C}" type="pres">
      <dgm:prSet presAssocID="{A07BD849-3F20-482D-9D9F-BBE21B3FB3F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DD0E4AC7-723F-4859-9176-B0515B0883BE}" type="pres">
      <dgm:prSet presAssocID="{A07BD849-3F20-482D-9D9F-BBE21B3FB3FD}" presName="spaceRect" presStyleCnt="0"/>
      <dgm:spPr/>
    </dgm:pt>
    <dgm:pt modelId="{0E1B827C-5724-4D92-ADA8-72ADAE284C5F}" type="pres">
      <dgm:prSet presAssocID="{A07BD849-3F20-482D-9D9F-BBE21B3FB3FD}" presName="parTx" presStyleLbl="revTx" presStyleIdx="2" presStyleCnt="4">
        <dgm:presLayoutVars>
          <dgm:chMax val="0"/>
          <dgm:chPref val="0"/>
        </dgm:presLayoutVars>
      </dgm:prSet>
      <dgm:spPr/>
    </dgm:pt>
    <dgm:pt modelId="{47D80A72-F012-4FAA-95A2-4C6A8ED045B5}" type="pres">
      <dgm:prSet presAssocID="{2D5C7374-B905-4602-9235-8C14BFB0C6ED}" presName="sibTrans" presStyleCnt="0"/>
      <dgm:spPr/>
    </dgm:pt>
    <dgm:pt modelId="{CD7E9244-0551-44D7-BF93-880C30A948ED}" type="pres">
      <dgm:prSet presAssocID="{4DA0BB93-604E-4A25-B914-0544EC1DFB76}" presName="compNode" presStyleCnt="0"/>
      <dgm:spPr/>
    </dgm:pt>
    <dgm:pt modelId="{FB4B9BC5-7099-466E-BE18-F41ADDF77E61}" type="pres">
      <dgm:prSet presAssocID="{4DA0BB93-604E-4A25-B914-0544EC1DFB76}" presName="bgRect" presStyleLbl="bgShp" presStyleIdx="3" presStyleCnt="4"/>
      <dgm:spPr/>
    </dgm:pt>
    <dgm:pt modelId="{D4B9D631-E5CA-4FFD-A113-0DF29536294A}" type="pres">
      <dgm:prSet presAssocID="{4DA0BB93-604E-4A25-B914-0544EC1DFB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fessor"/>
        </a:ext>
      </dgm:extLst>
    </dgm:pt>
    <dgm:pt modelId="{D24E67B8-2828-4AF1-89E6-E23F681F8784}" type="pres">
      <dgm:prSet presAssocID="{4DA0BB93-604E-4A25-B914-0544EC1DFB76}" presName="spaceRect" presStyleCnt="0"/>
      <dgm:spPr/>
    </dgm:pt>
    <dgm:pt modelId="{E9AB749D-11C3-4E66-8211-41D1B879082D}" type="pres">
      <dgm:prSet presAssocID="{4DA0BB93-604E-4A25-B914-0544EC1DFB76}" presName="parTx" presStyleLbl="revTx" presStyleIdx="3" presStyleCnt="4">
        <dgm:presLayoutVars>
          <dgm:chMax val="0"/>
          <dgm:chPref val="0"/>
        </dgm:presLayoutVars>
      </dgm:prSet>
      <dgm:spPr/>
    </dgm:pt>
  </dgm:ptLst>
  <dgm:cxnLst>
    <dgm:cxn modelId="{3E2F4604-80D5-4B53-B096-E0B9792C829E}" srcId="{32F04B84-D14C-4F4C-91B3-47E877C69271}" destId="{A07BD849-3F20-482D-9D9F-BBE21B3FB3FD}" srcOrd="2" destOrd="0" parTransId="{7699B233-4872-4BCB-85F4-888D99B5F88C}" sibTransId="{2D5C7374-B905-4602-9235-8C14BFB0C6ED}"/>
    <dgm:cxn modelId="{101A5011-A437-421E-A224-0896EF8121CF}" type="presOf" srcId="{32F04B84-D14C-4F4C-91B3-47E877C69271}" destId="{C3B947AF-2577-4D2E-8508-96031D2A56E2}" srcOrd="0" destOrd="0" presId="urn:microsoft.com/office/officeart/2018/2/layout/IconVerticalSolidList"/>
    <dgm:cxn modelId="{3E4B9B51-CD7E-4ED1-8AD2-1B07FF60781D}" type="presOf" srcId="{4DA0BB93-604E-4A25-B914-0544EC1DFB76}" destId="{E9AB749D-11C3-4E66-8211-41D1B879082D}" srcOrd="0" destOrd="0" presId="urn:microsoft.com/office/officeart/2018/2/layout/IconVerticalSolidList"/>
    <dgm:cxn modelId="{93476A56-02B3-4467-9C34-0D0E3382F873}" srcId="{32F04B84-D14C-4F4C-91B3-47E877C69271}" destId="{4DA0BB93-604E-4A25-B914-0544EC1DFB76}" srcOrd="3" destOrd="0" parTransId="{C7BE3C9B-B1F5-456F-9CD8-2772F0A9FD82}" sibTransId="{F9493FE0-F75D-43C1-B287-997D439CE0D4}"/>
    <dgm:cxn modelId="{77706485-59B3-433B-B637-EBE259D7ABFC}" type="presOf" srcId="{C36DD49C-3F93-492E-9999-BBA2BBB4FB5C}" destId="{41B591FF-CD4E-4680-89E2-FF6282D7DEB6}" srcOrd="0" destOrd="0" presId="urn:microsoft.com/office/officeart/2018/2/layout/IconVerticalSolidList"/>
    <dgm:cxn modelId="{D628A29C-B858-4F35-B8C5-4FA04BEF2FDB}" type="presOf" srcId="{0F80C3B3-C757-46C0-AA9C-547169705A74}" destId="{81F4BED1-2290-4668-A26F-92478AE4BF68}" srcOrd="0" destOrd="0" presId="urn:microsoft.com/office/officeart/2018/2/layout/IconVerticalSolidList"/>
    <dgm:cxn modelId="{CD0D44AA-5737-4933-8675-029797D9CDDB}" srcId="{32F04B84-D14C-4F4C-91B3-47E877C69271}" destId="{0F80C3B3-C757-46C0-AA9C-547169705A74}" srcOrd="0" destOrd="0" parTransId="{9FDD4E50-05B2-4C57-8056-B3FE465C9348}" sibTransId="{E3B461EA-3AD3-4797-8930-BEA8B10D09CA}"/>
    <dgm:cxn modelId="{E61DEFD9-FABB-4997-A9D4-D1366BDA28B8}" srcId="{32F04B84-D14C-4F4C-91B3-47E877C69271}" destId="{C36DD49C-3F93-492E-9999-BBA2BBB4FB5C}" srcOrd="1" destOrd="0" parTransId="{EBB9E5E5-602D-41D2-80B5-38F55EF453D1}" sibTransId="{45EE5350-412C-4AB2-A690-D234637FB3DB}"/>
    <dgm:cxn modelId="{8B990CE0-F18C-4796-936F-E2CC8AC9FE01}" type="presOf" srcId="{A07BD849-3F20-482D-9D9F-BBE21B3FB3FD}" destId="{0E1B827C-5724-4D92-ADA8-72ADAE284C5F}" srcOrd="0" destOrd="0" presId="urn:microsoft.com/office/officeart/2018/2/layout/IconVerticalSolidList"/>
    <dgm:cxn modelId="{95B93086-EB4F-4986-B3D5-CD04508A0B72}" type="presParOf" srcId="{C3B947AF-2577-4D2E-8508-96031D2A56E2}" destId="{D1306CBB-1510-4091-AD40-17793D7D507E}" srcOrd="0" destOrd="0" presId="urn:microsoft.com/office/officeart/2018/2/layout/IconVerticalSolidList"/>
    <dgm:cxn modelId="{E26256D7-FF3F-4342-BFAB-93101FC93B1D}" type="presParOf" srcId="{D1306CBB-1510-4091-AD40-17793D7D507E}" destId="{2BB64314-299D-4D2D-837C-2BCD21819E03}" srcOrd="0" destOrd="0" presId="urn:microsoft.com/office/officeart/2018/2/layout/IconVerticalSolidList"/>
    <dgm:cxn modelId="{833709B2-ACFA-48F3-8657-8BF4EB5816F4}" type="presParOf" srcId="{D1306CBB-1510-4091-AD40-17793D7D507E}" destId="{61CFC2AA-FA9C-4D7E-8B2A-845B2B699177}" srcOrd="1" destOrd="0" presId="urn:microsoft.com/office/officeart/2018/2/layout/IconVerticalSolidList"/>
    <dgm:cxn modelId="{E6FBD033-62AC-41A8-A3F6-CB1026F3BB28}" type="presParOf" srcId="{D1306CBB-1510-4091-AD40-17793D7D507E}" destId="{6632A96E-4E24-4094-80E4-FC45B97CDCE9}" srcOrd="2" destOrd="0" presId="urn:microsoft.com/office/officeart/2018/2/layout/IconVerticalSolidList"/>
    <dgm:cxn modelId="{82684F36-29A5-44F4-9D68-2A43357B71D6}" type="presParOf" srcId="{D1306CBB-1510-4091-AD40-17793D7D507E}" destId="{81F4BED1-2290-4668-A26F-92478AE4BF68}" srcOrd="3" destOrd="0" presId="urn:microsoft.com/office/officeart/2018/2/layout/IconVerticalSolidList"/>
    <dgm:cxn modelId="{A5CCDE76-261E-4135-8DD7-B5CC03250437}" type="presParOf" srcId="{C3B947AF-2577-4D2E-8508-96031D2A56E2}" destId="{C53731FA-51AD-4F47-AEB4-8E643C38B8B4}" srcOrd="1" destOrd="0" presId="urn:microsoft.com/office/officeart/2018/2/layout/IconVerticalSolidList"/>
    <dgm:cxn modelId="{88EDADEE-945A-470D-AB86-205C06DFA77C}" type="presParOf" srcId="{C3B947AF-2577-4D2E-8508-96031D2A56E2}" destId="{016539CC-48CD-43C3-8E1B-1D41CB7DC3D0}" srcOrd="2" destOrd="0" presId="urn:microsoft.com/office/officeart/2018/2/layout/IconVerticalSolidList"/>
    <dgm:cxn modelId="{E8087D0A-22BA-4643-B016-4BED0277074E}" type="presParOf" srcId="{016539CC-48CD-43C3-8E1B-1D41CB7DC3D0}" destId="{3F30A639-4564-4ECF-A0A7-95D6558FE0B3}" srcOrd="0" destOrd="0" presId="urn:microsoft.com/office/officeart/2018/2/layout/IconVerticalSolidList"/>
    <dgm:cxn modelId="{BDE1EFDC-C690-4849-95A8-457670152ACF}" type="presParOf" srcId="{016539CC-48CD-43C3-8E1B-1D41CB7DC3D0}" destId="{A15B100E-9D83-4CE9-B78B-AB53930FC31A}" srcOrd="1" destOrd="0" presId="urn:microsoft.com/office/officeart/2018/2/layout/IconVerticalSolidList"/>
    <dgm:cxn modelId="{343E13F0-383A-400C-ADF9-35E440D8093F}" type="presParOf" srcId="{016539CC-48CD-43C3-8E1B-1D41CB7DC3D0}" destId="{EE301C57-FE1C-488A-83E5-198BC1E48FC2}" srcOrd="2" destOrd="0" presId="urn:microsoft.com/office/officeart/2018/2/layout/IconVerticalSolidList"/>
    <dgm:cxn modelId="{863C5CB6-82F9-4275-B666-2CCC990040BA}" type="presParOf" srcId="{016539CC-48CD-43C3-8E1B-1D41CB7DC3D0}" destId="{41B591FF-CD4E-4680-89E2-FF6282D7DEB6}" srcOrd="3" destOrd="0" presId="urn:microsoft.com/office/officeart/2018/2/layout/IconVerticalSolidList"/>
    <dgm:cxn modelId="{8A976DFA-A829-4624-934B-D5CE714154C0}" type="presParOf" srcId="{C3B947AF-2577-4D2E-8508-96031D2A56E2}" destId="{E70610D4-827E-4D7E-BB49-42F36FA9934F}" srcOrd="3" destOrd="0" presId="urn:microsoft.com/office/officeart/2018/2/layout/IconVerticalSolidList"/>
    <dgm:cxn modelId="{F36C7E26-B29F-4661-BD0D-D9505C9CC02B}" type="presParOf" srcId="{C3B947AF-2577-4D2E-8508-96031D2A56E2}" destId="{FFF70DA3-4E9F-4806-8783-E42711921BED}" srcOrd="4" destOrd="0" presId="urn:microsoft.com/office/officeart/2018/2/layout/IconVerticalSolidList"/>
    <dgm:cxn modelId="{02831F98-DA3A-4C67-B5D1-923A89654673}" type="presParOf" srcId="{FFF70DA3-4E9F-4806-8783-E42711921BED}" destId="{180E9714-B2D3-4BF8-9402-92C6689D2D62}" srcOrd="0" destOrd="0" presId="urn:microsoft.com/office/officeart/2018/2/layout/IconVerticalSolidList"/>
    <dgm:cxn modelId="{B2485758-16C5-43FB-BE71-F92AD5E3D4EF}" type="presParOf" srcId="{FFF70DA3-4E9F-4806-8783-E42711921BED}" destId="{7B83AE1B-6EF9-4690-B08B-8C06B524757C}" srcOrd="1" destOrd="0" presId="urn:microsoft.com/office/officeart/2018/2/layout/IconVerticalSolidList"/>
    <dgm:cxn modelId="{B82EE97F-D35B-495B-9EF0-7AA227830F29}" type="presParOf" srcId="{FFF70DA3-4E9F-4806-8783-E42711921BED}" destId="{DD0E4AC7-723F-4859-9176-B0515B0883BE}" srcOrd="2" destOrd="0" presId="urn:microsoft.com/office/officeart/2018/2/layout/IconVerticalSolidList"/>
    <dgm:cxn modelId="{8F62C078-9C3C-48A7-B6D0-3D806B3D0132}" type="presParOf" srcId="{FFF70DA3-4E9F-4806-8783-E42711921BED}" destId="{0E1B827C-5724-4D92-ADA8-72ADAE284C5F}" srcOrd="3" destOrd="0" presId="urn:microsoft.com/office/officeart/2018/2/layout/IconVerticalSolidList"/>
    <dgm:cxn modelId="{321B5002-0259-43E2-A328-E8A16EF9C0C5}" type="presParOf" srcId="{C3B947AF-2577-4D2E-8508-96031D2A56E2}" destId="{47D80A72-F012-4FAA-95A2-4C6A8ED045B5}" srcOrd="5" destOrd="0" presId="urn:microsoft.com/office/officeart/2018/2/layout/IconVerticalSolidList"/>
    <dgm:cxn modelId="{780DCFC5-D648-464B-B144-30177AFC6A6F}" type="presParOf" srcId="{C3B947AF-2577-4D2E-8508-96031D2A56E2}" destId="{CD7E9244-0551-44D7-BF93-880C30A948ED}" srcOrd="6" destOrd="0" presId="urn:microsoft.com/office/officeart/2018/2/layout/IconVerticalSolidList"/>
    <dgm:cxn modelId="{ACC5CB46-FBFA-4D2F-A414-88F631AC71B5}" type="presParOf" srcId="{CD7E9244-0551-44D7-BF93-880C30A948ED}" destId="{FB4B9BC5-7099-466E-BE18-F41ADDF77E61}" srcOrd="0" destOrd="0" presId="urn:microsoft.com/office/officeart/2018/2/layout/IconVerticalSolidList"/>
    <dgm:cxn modelId="{7B4517F2-1E5F-47DE-9D4C-E17C82553F8F}" type="presParOf" srcId="{CD7E9244-0551-44D7-BF93-880C30A948ED}" destId="{D4B9D631-E5CA-4FFD-A113-0DF29536294A}" srcOrd="1" destOrd="0" presId="urn:microsoft.com/office/officeart/2018/2/layout/IconVerticalSolidList"/>
    <dgm:cxn modelId="{C9A430D0-B7AE-4F58-B782-76248A286ABA}" type="presParOf" srcId="{CD7E9244-0551-44D7-BF93-880C30A948ED}" destId="{D24E67B8-2828-4AF1-89E6-E23F681F8784}" srcOrd="2" destOrd="0" presId="urn:microsoft.com/office/officeart/2018/2/layout/IconVerticalSolidList"/>
    <dgm:cxn modelId="{12A2B985-FE8D-403E-91EC-EE038B1A0F1A}" type="presParOf" srcId="{CD7E9244-0551-44D7-BF93-880C30A948ED}" destId="{E9AB749D-11C3-4E66-8211-41D1B87908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C6CD54-D0DB-4089-9118-B81DC0A8FCF5}"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19C43776-CCFC-4A7B-8AFA-32DFC26AE981}">
      <dgm:prSet/>
      <dgm:spPr/>
      <dgm:t>
        <a:bodyPr/>
        <a:lstStyle/>
        <a:p>
          <a:pPr algn="l"/>
          <a:r>
            <a:rPr lang="en-US" b="1"/>
            <a:t>5. Final Testing &amp; Integration</a:t>
          </a:r>
          <a:endParaRPr lang="en-US"/>
        </a:p>
      </dgm:t>
    </dgm:pt>
    <dgm:pt modelId="{8204503C-40F6-469E-9341-F27A0EE2F658}" type="parTrans" cxnId="{3A8552BA-B324-41B6-8956-E4219D6F4B23}">
      <dgm:prSet/>
      <dgm:spPr/>
      <dgm:t>
        <a:bodyPr/>
        <a:lstStyle/>
        <a:p>
          <a:endParaRPr lang="en-US"/>
        </a:p>
      </dgm:t>
    </dgm:pt>
    <dgm:pt modelId="{81DCD947-9A51-42C7-B303-FB0B168C1A1F}" type="sibTrans" cxnId="{3A8552BA-B324-41B6-8956-E4219D6F4B23}">
      <dgm:prSet/>
      <dgm:spPr/>
      <dgm:t>
        <a:bodyPr/>
        <a:lstStyle/>
        <a:p>
          <a:endParaRPr lang="en-US"/>
        </a:p>
      </dgm:t>
    </dgm:pt>
    <dgm:pt modelId="{F9CA95A2-D18E-49B7-8553-346BF8EE82D3}">
      <dgm:prSet/>
      <dgm:spPr/>
      <dgm:t>
        <a:bodyPr/>
        <a:lstStyle/>
        <a:p>
          <a:pPr>
            <a:buFont typeface="Arial" panose="020B0604020202020204" pitchFamily="34" charset="0"/>
            <a:buChar char="•"/>
          </a:pPr>
          <a:r>
            <a:rPr lang="en-US" b="0"/>
            <a:t>5.1 Functional Testing Robot #1</a:t>
          </a:r>
        </a:p>
      </dgm:t>
    </dgm:pt>
    <dgm:pt modelId="{41F520F9-7B67-4665-9E64-C4FC7BFDF85B}" type="parTrans" cxnId="{C2881822-5DD8-40E0-A09D-5BA206069930}">
      <dgm:prSet/>
      <dgm:spPr/>
      <dgm:t>
        <a:bodyPr/>
        <a:lstStyle/>
        <a:p>
          <a:endParaRPr lang="en-US"/>
        </a:p>
      </dgm:t>
    </dgm:pt>
    <dgm:pt modelId="{944B8BB3-1C4A-467C-86A4-FB81D195C3BA}" type="sibTrans" cxnId="{C2881822-5DD8-40E0-A09D-5BA206069930}">
      <dgm:prSet/>
      <dgm:spPr/>
      <dgm:t>
        <a:bodyPr/>
        <a:lstStyle/>
        <a:p>
          <a:endParaRPr lang="en-US"/>
        </a:p>
      </dgm:t>
    </dgm:pt>
    <dgm:pt modelId="{335F2187-AA76-4FD2-96DC-279D7D61557D}">
      <dgm:prSet/>
      <dgm:spPr/>
      <dgm:t>
        <a:bodyPr/>
        <a:lstStyle/>
        <a:p>
          <a:pPr>
            <a:buFont typeface="Arial" panose="020B0604020202020204" pitchFamily="34" charset="0"/>
            <a:buChar char="•"/>
          </a:pPr>
          <a:r>
            <a:rPr lang="en-US" b="0"/>
            <a:t>5.2 Functional Testing Robot #2</a:t>
          </a:r>
        </a:p>
      </dgm:t>
    </dgm:pt>
    <dgm:pt modelId="{87C81A9C-8B87-4B64-B6E9-1789649D87E8}" type="parTrans" cxnId="{27E15D7A-D407-435C-ABC1-60B17FEB0DFB}">
      <dgm:prSet/>
      <dgm:spPr/>
      <dgm:t>
        <a:bodyPr/>
        <a:lstStyle/>
        <a:p>
          <a:endParaRPr lang="en-US"/>
        </a:p>
      </dgm:t>
    </dgm:pt>
    <dgm:pt modelId="{02F04381-EA7C-4E0B-BA74-774CAE202C0E}" type="sibTrans" cxnId="{27E15D7A-D407-435C-ABC1-60B17FEB0DFB}">
      <dgm:prSet/>
      <dgm:spPr/>
      <dgm:t>
        <a:bodyPr/>
        <a:lstStyle/>
        <a:p>
          <a:endParaRPr lang="en-US"/>
        </a:p>
      </dgm:t>
    </dgm:pt>
    <dgm:pt modelId="{B841034B-9314-4AEE-9DA4-2478F5BC6230}">
      <dgm:prSet/>
      <dgm:spPr/>
      <dgm:t>
        <a:bodyPr/>
        <a:lstStyle/>
        <a:p>
          <a:pPr>
            <a:buFont typeface="Arial" panose="020B0604020202020204" pitchFamily="34" charset="0"/>
            <a:buChar char="•"/>
          </a:pPr>
          <a:r>
            <a:rPr lang="en-US" b="0"/>
            <a:t>5.3 Final Tuning &amp; Optimization</a:t>
          </a:r>
        </a:p>
      </dgm:t>
    </dgm:pt>
    <dgm:pt modelId="{CE0B9A8F-C768-403A-B8ED-2468CF8CCE08}" type="parTrans" cxnId="{24BBA8FA-A6A3-4D29-9C1B-6EC44BAA19A5}">
      <dgm:prSet/>
      <dgm:spPr/>
      <dgm:t>
        <a:bodyPr/>
        <a:lstStyle/>
        <a:p>
          <a:endParaRPr lang="en-US"/>
        </a:p>
      </dgm:t>
    </dgm:pt>
    <dgm:pt modelId="{76CA2046-E427-4088-B09A-2AEEB5F07DF2}" type="sibTrans" cxnId="{24BBA8FA-A6A3-4D29-9C1B-6EC44BAA19A5}">
      <dgm:prSet/>
      <dgm:spPr/>
      <dgm:t>
        <a:bodyPr/>
        <a:lstStyle/>
        <a:p>
          <a:endParaRPr lang="en-US"/>
        </a:p>
      </dgm:t>
    </dgm:pt>
    <dgm:pt modelId="{C9299C17-268E-40F9-8234-0EEC6EE66F0A}">
      <dgm:prSet/>
      <dgm:spPr/>
      <dgm:t>
        <a:bodyPr/>
        <a:lstStyle/>
        <a:p>
          <a:pPr>
            <a:buFont typeface="Arial" panose="020B0604020202020204" pitchFamily="34" charset="0"/>
            <a:buChar char="•"/>
          </a:pPr>
          <a:r>
            <a:rPr lang="en-US"/>
            <a:t>Deliverable: Optimized designs, ready for project close-out</a:t>
          </a:r>
        </a:p>
      </dgm:t>
    </dgm:pt>
    <dgm:pt modelId="{2572DB23-9E81-4281-BEE0-194A8B151A28}" type="parTrans" cxnId="{81645023-8F40-4F8F-A3B5-949FABC53685}">
      <dgm:prSet/>
      <dgm:spPr/>
      <dgm:t>
        <a:bodyPr/>
        <a:lstStyle/>
        <a:p>
          <a:endParaRPr lang="en-US"/>
        </a:p>
      </dgm:t>
    </dgm:pt>
    <dgm:pt modelId="{25BAA31A-C55E-4E56-A8B0-7AAD3694CC59}" type="sibTrans" cxnId="{81645023-8F40-4F8F-A3B5-949FABC53685}">
      <dgm:prSet/>
      <dgm:spPr/>
      <dgm:t>
        <a:bodyPr/>
        <a:lstStyle/>
        <a:p>
          <a:endParaRPr lang="en-US"/>
        </a:p>
      </dgm:t>
    </dgm:pt>
    <dgm:pt modelId="{6400EE72-02FD-4E4B-B55A-71E0622473A4}">
      <dgm:prSet/>
      <dgm:spPr/>
      <dgm:t>
        <a:bodyPr/>
        <a:lstStyle/>
        <a:p>
          <a:pPr algn="l"/>
          <a:r>
            <a:rPr lang="en-US" b="1"/>
            <a:t>(WK12–WK15)</a:t>
          </a:r>
          <a:endParaRPr lang="en-US"/>
        </a:p>
      </dgm:t>
    </dgm:pt>
    <dgm:pt modelId="{4DDF67F2-B863-47C1-AAD5-B154EA004A01}" type="parTrans" cxnId="{AF677CB3-858A-4768-B6B6-963CDF91CAB4}">
      <dgm:prSet/>
      <dgm:spPr/>
      <dgm:t>
        <a:bodyPr/>
        <a:lstStyle/>
        <a:p>
          <a:endParaRPr lang="en-US"/>
        </a:p>
      </dgm:t>
    </dgm:pt>
    <dgm:pt modelId="{CA49C50D-1D68-48A5-87A3-C5EF70127163}" type="sibTrans" cxnId="{AF677CB3-858A-4768-B6B6-963CDF91CAB4}">
      <dgm:prSet/>
      <dgm:spPr/>
      <dgm:t>
        <a:bodyPr/>
        <a:lstStyle/>
        <a:p>
          <a:endParaRPr lang="en-US"/>
        </a:p>
      </dgm:t>
    </dgm:pt>
    <dgm:pt modelId="{6B01F179-0B58-4696-B9A0-E540245B9B23}">
      <dgm:prSet/>
      <dgm:spPr/>
      <dgm:t>
        <a:bodyPr/>
        <a:lstStyle/>
        <a:p>
          <a:pPr>
            <a:buFont typeface="Arial" panose="020B0604020202020204" pitchFamily="34" charset="0"/>
            <a:buChar char="•"/>
          </a:pPr>
          <a:r>
            <a:rPr lang="en-US"/>
            <a:t>Deliverable: Testing report &amp; performance validation</a:t>
          </a:r>
        </a:p>
      </dgm:t>
    </dgm:pt>
    <dgm:pt modelId="{ACA37331-6077-42D2-BA48-DF47A4F83ACC}" type="parTrans" cxnId="{A7146B94-7A88-4476-BABC-D0B2A4A59B4D}">
      <dgm:prSet/>
      <dgm:spPr/>
      <dgm:t>
        <a:bodyPr/>
        <a:lstStyle/>
        <a:p>
          <a:endParaRPr lang="en-US"/>
        </a:p>
      </dgm:t>
    </dgm:pt>
    <dgm:pt modelId="{1CA1B527-3742-4980-B352-0CDC5FD5651B}" type="sibTrans" cxnId="{A7146B94-7A88-4476-BABC-D0B2A4A59B4D}">
      <dgm:prSet/>
      <dgm:spPr/>
      <dgm:t>
        <a:bodyPr/>
        <a:lstStyle/>
        <a:p>
          <a:endParaRPr lang="en-US"/>
        </a:p>
      </dgm:t>
    </dgm:pt>
    <dgm:pt modelId="{D1CD083D-81A9-4BFD-94A2-EF37B250C668}">
      <dgm:prSet/>
      <dgm:spPr/>
      <dgm:t>
        <a:bodyPr/>
        <a:lstStyle/>
        <a:p>
          <a:pPr>
            <a:buFont typeface="Arial" panose="020B0604020202020204" pitchFamily="34" charset="0"/>
            <a:buChar char="•"/>
          </a:pPr>
          <a:r>
            <a:rPr lang="en-US"/>
            <a:t>Deliverable: Testing report &amp; performance validation</a:t>
          </a:r>
          <a:endParaRPr lang="en-US" b="0"/>
        </a:p>
      </dgm:t>
    </dgm:pt>
    <dgm:pt modelId="{804DDC53-FF00-451D-A145-BF243BC9C380}" type="parTrans" cxnId="{4C21B9DD-61E2-47D1-BB8A-B6F461C62D71}">
      <dgm:prSet/>
      <dgm:spPr/>
      <dgm:t>
        <a:bodyPr/>
        <a:lstStyle/>
        <a:p>
          <a:endParaRPr lang="en-US"/>
        </a:p>
      </dgm:t>
    </dgm:pt>
    <dgm:pt modelId="{43F55744-BC3B-43B4-987A-52DCE54F291F}" type="sibTrans" cxnId="{4C21B9DD-61E2-47D1-BB8A-B6F461C62D71}">
      <dgm:prSet/>
      <dgm:spPr/>
      <dgm:t>
        <a:bodyPr/>
        <a:lstStyle/>
        <a:p>
          <a:endParaRPr lang="en-US"/>
        </a:p>
      </dgm:t>
    </dgm:pt>
    <dgm:pt modelId="{8586DDBD-C3BD-4085-840E-AE9B7B22B85B}" type="pres">
      <dgm:prSet presAssocID="{BFC6CD54-D0DB-4089-9118-B81DC0A8FCF5}" presName="Name0" presStyleCnt="0">
        <dgm:presLayoutVars>
          <dgm:dir/>
          <dgm:animLvl val="lvl"/>
          <dgm:resizeHandles val="exact"/>
        </dgm:presLayoutVars>
      </dgm:prSet>
      <dgm:spPr/>
    </dgm:pt>
    <dgm:pt modelId="{92BBE616-4C2A-40CF-A36B-F74EAE660017}" type="pres">
      <dgm:prSet presAssocID="{19C43776-CCFC-4A7B-8AFA-32DFC26AE981}" presName="linNode" presStyleCnt="0"/>
      <dgm:spPr/>
    </dgm:pt>
    <dgm:pt modelId="{17666B5F-EE5D-441D-BC70-A1C60B9B43DF}" type="pres">
      <dgm:prSet presAssocID="{19C43776-CCFC-4A7B-8AFA-32DFC26AE981}" presName="parentText" presStyleLbl="node1" presStyleIdx="0" presStyleCnt="4">
        <dgm:presLayoutVars>
          <dgm:chMax val="1"/>
          <dgm:bulletEnabled val="1"/>
        </dgm:presLayoutVars>
      </dgm:prSet>
      <dgm:spPr/>
    </dgm:pt>
    <dgm:pt modelId="{EDB4F7F1-334C-48EA-B660-5CE8FFDDFF4F}" type="pres">
      <dgm:prSet presAssocID="{19C43776-CCFC-4A7B-8AFA-32DFC26AE981}" presName="descendantText" presStyleLbl="alignAccFollowNode1" presStyleIdx="0" presStyleCnt="4">
        <dgm:presLayoutVars>
          <dgm:bulletEnabled val="1"/>
        </dgm:presLayoutVars>
      </dgm:prSet>
      <dgm:spPr/>
    </dgm:pt>
    <dgm:pt modelId="{90B8A2D9-F9E8-43F9-9E52-F8ABCC11F325}" type="pres">
      <dgm:prSet presAssocID="{81DCD947-9A51-42C7-B303-FB0B168C1A1F}" presName="sp" presStyleCnt="0"/>
      <dgm:spPr/>
    </dgm:pt>
    <dgm:pt modelId="{EC482337-7602-4589-AE85-C6025BD75434}" type="pres">
      <dgm:prSet presAssocID="{F9CA95A2-D18E-49B7-8553-346BF8EE82D3}" presName="linNode" presStyleCnt="0"/>
      <dgm:spPr/>
    </dgm:pt>
    <dgm:pt modelId="{9D101497-EC6F-4E89-8D2E-E03BE5E61B67}" type="pres">
      <dgm:prSet presAssocID="{F9CA95A2-D18E-49B7-8553-346BF8EE82D3}" presName="parentText" presStyleLbl="node1" presStyleIdx="1" presStyleCnt="4">
        <dgm:presLayoutVars>
          <dgm:chMax val="1"/>
          <dgm:bulletEnabled val="1"/>
        </dgm:presLayoutVars>
      </dgm:prSet>
      <dgm:spPr/>
    </dgm:pt>
    <dgm:pt modelId="{871B158D-CFB7-4AF4-8E88-7389D318D8C8}" type="pres">
      <dgm:prSet presAssocID="{F9CA95A2-D18E-49B7-8553-346BF8EE82D3}" presName="descendantText" presStyleLbl="alignAccFollowNode1" presStyleIdx="1" presStyleCnt="4">
        <dgm:presLayoutVars>
          <dgm:bulletEnabled val="1"/>
        </dgm:presLayoutVars>
      </dgm:prSet>
      <dgm:spPr/>
    </dgm:pt>
    <dgm:pt modelId="{0AF9BC3F-630E-4BF6-B372-E4BD6EE81767}" type="pres">
      <dgm:prSet presAssocID="{944B8BB3-1C4A-467C-86A4-FB81D195C3BA}" presName="sp" presStyleCnt="0"/>
      <dgm:spPr/>
    </dgm:pt>
    <dgm:pt modelId="{48626BA5-32A7-4ECC-B610-5CB8B687C546}" type="pres">
      <dgm:prSet presAssocID="{335F2187-AA76-4FD2-96DC-279D7D61557D}" presName="linNode" presStyleCnt="0"/>
      <dgm:spPr/>
    </dgm:pt>
    <dgm:pt modelId="{CB4804CF-2CC5-4B0F-A67D-E75987921F4E}" type="pres">
      <dgm:prSet presAssocID="{335F2187-AA76-4FD2-96DC-279D7D61557D}" presName="parentText" presStyleLbl="node1" presStyleIdx="2" presStyleCnt="4">
        <dgm:presLayoutVars>
          <dgm:chMax val="1"/>
          <dgm:bulletEnabled val="1"/>
        </dgm:presLayoutVars>
      </dgm:prSet>
      <dgm:spPr/>
    </dgm:pt>
    <dgm:pt modelId="{B46E8269-2726-4611-832F-AE97C36CC56F}" type="pres">
      <dgm:prSet presAssocID="{335F2187-AA76-4FD2-96DC-279D7D61557D}" presName="descendantText" presStyleLbl="alignAccFollowNode1" presStyleIdx="2" presStyleCnt="4">
        <dgm:presLayoutVars>
          <dgm:bulletEnabled val="1"/>
        </dgm:presLayoutVars>
      </dgm:prSet>
      <dgm:spPr/>
    </dgm:pt>
    <dgm:pt modelId="{F77699A3-8AF8-4F7D-AD47-755E5CD00987}" type="pres">
      <dgm:prSet presAssocID="{02F04381-EA7C-4E0B-BA74-774CAE202C0E}" presName="sp" presStyleCnt="0"/>
      <dgm:spPr/>
    </dgm:pt>
    <dgm:pt modelId="{D12336AE-7B3E-4F51-8F08-08D29837BB76}" type="pres">
      <dgm:prSet presAssocID="{B841034B-9314-4AEE-9DA4-2478F5BC6230}" presName="linNode" presStyleCnt="0"/>
      <dgm:spPr/>
    </dgm:pt>
    <dgm:pt modelId="{570952FD-2D77-4B9C-8746-288A6674B5D2}" type="pres">
      <dgm:prSet presAssocID="{B841034B-9314-4AEE-9DA4-2478F5BC6230}" presName="parentText" presStyleLbl="node1" presStyleIdx="3" presStyleCnt="4">
        <dgm:presLayoutVars>
          <dgm:chMax val="1"/>
          <dgm:bulletEnabled val="1"/>
        </dgm:presLayoutVars>
      </dgm:prSet>
      <dgm:spPr/>
    </dgm:pt>
    <dgm:pt modelId="{850624A9-4E8B-4EA7-B91C-628D2134DE0C}" type="pres">
      <dgm:prSet presAssocID="{B841034B-9314-4AEE-9DA4-2478F5BC6230}" presName="descendantText" presStyleLbl="alignAccFollowNode1" presStyleIdx="3" presStyleCnt="4">
        <dgm:presLayoutVars>
          <dgm:bulletEnabled val="1"/>
        </dgm:presLayoutVars>
      </dgm:prSet>
      <dgm:spPr/>
    </dgm:pt>
  </dgm:ptLst>
  <dgm:cxnLst>
    <dgm:cxn modelId="{83FCA31D-2499-4CCB-BA3A-B2F2772ECED6}" type="presOf" srcId="{6400EE72-02FD-4E4B-B55A-71E0622473A4}" destId="{EDB4F7F1-334C-48EA-B660-5CE8FFDDFF4F}" srcOrd="0" destOrd="0" presId="urn:microsoft.com/office/officeart/2005/8/layout/vList5"/>
    <dgm:cxn modelId="{C2881822-5DD8-40E0-A09D-5BA206069930}" srcId="{BFC6CD54-D0DB-4089-9118-B81DC0A8FCF5}" destId="{F9CA95A2-D18E-49B7-8553-346BF8EE82D3}" srcOrd="1" destOrd="0" parTransId="{41F520F9-7B67-4665-9E64-C4FC7BFDF85B}" sibTransId="{944B8BB3-1C4A-467C-86A4-FB81D195C3BA}"/>
    <dgm:cxn modelId="{79B7C822-5045-4B06-8A38-E0297473A64F}" type="presOf" srcId="{BFC6CD54-D0DB-4089-9118-B81DC0A8FCF5}" destId="{8586DDBD-C3BD-4085-840E-AE9B7B22B85B}" srcOrd="0" destOrd="0" presId="urn:microsoft.com/office/officeart/2005/8/layout/vList5"/>
    <dgm:cxn modelId="{81645023-8F40-4F8F-A3B5-949FABC53685}" srcId="{B841034B-9314-4AEE-9DA4-2478F5BC6230}" destId="{C9299C17-268E-40F9-8234-0EEC6EE66F0A}" srcOrd="0" destOrd="0" parTransId="{2572DB23-9E81-4281-BEE0-194A8B151A28}" sibTransId="{25BAA31A-C55E-4E56-A8B0-7AAD3694CC59}"/>
    <dgm:cxn modelId="{64A45641-1494-440F-98C6-F9F3029A1691}" type="presOf" srcId="{C9299C17-268E-40F9-8234-0EEC6EE66F0A}" destId="{850624A9-4E8B-4EA7-B91C-628D2134DE0C}" srcOrd="0" destOrd="0" presId="urn:microsoft.com/office/officeart/2005/8/layout/vList5"/>
    <dgm:cxn modelId="{CB6C4F6C-563E-4249-A58E-07C32534CA2D}" type="presOf" srcId="{B841034B-9314-4AEE-9DA4-2478F5BC6230}" destId="{570952FD-2D77-4B9C-8746-288A6674B5D2}" srcOrd="0" destOrd="0" presId="urn:microsoft.com/office/officeart/2005/8/layout/vList5"/>
    <dgm:cxn modelId="{77E62579-A616-42A4-84A2-F6F0E4F801FB}" type="presOf" srcId="{D1CD083D-81A9-4BFD-94A2-EF37B250C668}" destId="{B46E8269-2726-4611-832F-AE97C36CC56F}" srcOrd="0" destOrd="0" presId="urn:microsoft.com/office/officeart/2005/8/layout/vList5"/>
    <dgm:cxn modelId="{27E15D7A-D407-435C-ABC1-60B17FEB0DFB}" srcId="{BFC6CD54-D0DB-4089-9118-B81DC0A8FCF5}" destId="{335F2187-AA76-4FD2-96DC-279D7D61557D}" srcOrd="2" destOrd="0" parTransId="{87C81A9C-8B87-4B64-B6E9-1789649D87E8}" sibTransId="{02F04381-EA7C-4E0B-BA74-774CAE202C0E}"/>
    <dgm:cxn modelId="{A7146B94-7A88-4476-BABC-D0B2A4A59B4D}" srcId="{F9CA95A2-D18E-49B7-8553-346BF8EE82D3}" destId="{6B01F179-0B58-4696-B9A0-E540245B9B23}" srcOrd="0" destOrd="0" parTransId="{ACA37331-6077-42D2-BA48-DF47A4F83ACC}" sibTransId="{1CA1B527-3742-4980-B352-0CDC5FD5651B}"/>
    <dgm:cxn modelId="{7D15CCA8-FB7C-4135-82B6-7BC5756E746C}" type="presOf" srcId="{335F2187-AA76-4FD2-96DC-279D7D61557D}" destId="{CB4804CF-2CC5-4B0F-A67D-E75987921F4E}" srcOrd="0" destOrd="0" presId="urn:microsoft.com/office/officeart/2005/8/layout/vList5"/>
    <dgm:cxn modelId="{D7EF3FAD-5BB9-4E7C-9D36-1468D8A5772D}" type="presOf" srcId="{19C43776-CCFC-4A7B-8AFA-32DFC26AE981}" destId="{17666B5F-EE5D-441D-BC70-A1C60B9B43DF}" srcOrd="0" destOrd="0" presId="urn:microsoft.com/office/officeart/2005/8/layout/vList5"/>
    <dgm:cxn modelId="{AF677CB3-858A-4768-B6B6-963CDF91CAB4}" srcId="{19C43776-CCFC-4A7B-8AFA-32DFC26AE981}" destId="{6400EE72-02FD-4E4B-B55A-71E0622473A4}" srcOrd="0" destOrd="0" parTransId="{4DDF67F2-B863-47C1-AAD5-B154EA004A01}" sibTransId="{CA49C50D-1D68-48A5-87A3-C5EF70127163}"/>
    <dgm:cxn modelId="{FCA4BEB3-BFB4-46C6-822E-7616B6FD0917}" type="presOf" srcId="{6B01F179-0B58-4696-B9A0-E540245B9B23}" destId="{871B158D-CFB7-4AF4-8E88-7389D318D8C8}" srcOrd="0" destOrd="0" presId="urn:microsoft.com/office/officeart/2005/8/layout/vList5"/>
    <dgm:cxn modelId="{3A8552BA-B324-41B6-8956-E4219D6F4B23}" srcId="{BFC6CD54-D0DB-4089-9118-B81DC0A8FCF5}" destId="{19C43776-CCFC-4A7B-8AFA-32DFC26AE981}" srcOrd="0" destOrd="0" parTransId="{8204503C-40F6-469E-9341-F27A0EE2F658}" sibTransId="{81DCD947-9A51-42C7-B303-FB0B168C1A1F}"/>
    <dgm:cxn modelId="{055F13C7-53FF-42E6-B074-C405E98B740F}" type="presOf" srcId="{F9CA95A2-D18E-49B7-8553-346BF8EE82D3}" destId="{9D101497-EC6F-4E89-8D2E-E03BE5E61B67}" srcOrd="0" destOrd="0" presId="urn:microsoft.com/office/officeart/2005/8/layout/vList5"/>
    <dgm:cxn modelId="{4C21B9DD-61E2-47D1-BB8A-B6F461C62D71}" srcId="{335F2187-AA76-4FD2-96DC-279D7D61557D}" destId="{D1CD083D-81A9-4BFD-94A2-EF37B250C668}" srcOrd="0" destOrd="0" parTransId="{804DDC53-FF00-451D-A145-BF243BC9C380}" sibTransId="{43F55744-BC3B-43B4-987A-52DCE54F291F}"/>
    <dgm:cxn modelId="{24BBA8FA-A6A3-4D29-9C1B-6EC44BAA19A5}" srcId="{BFC6CD54-D0DB-4089-9118-B81DC0A8FCF5}" destId="{B841034B-9314-4AEE-9DA4-2478F5BC6230}" srcOrd="3" destOrd="0" parTransId="{CE0B9A8F-C768-403A-B8ED-2468CF8CCE08}" sibTransId="{76CA2046-E427-4088-B09A-2AEEB5F07DF2}"/>
    <dgm:cxn modelId="{DAD67572-6AA6-41FC-B699-072984FFC6B9}" type="presParOf" srcId="{8586DDBD-C3BD-4085-840E-AE9B7B22B85B}" destId="{92BBE616-4C2A-40CF-A36B-F74EAE660017}" srcOrd="0" destOrd="0" presId="urn:microsoft.com/office/officeart/2005/8/layout/vList5"/>
    <dgm:cxn modelId="{8D04EBC0-62C7-4856-B165-F96EA547DFA7}" type="presParOf" srcId="{92BBE616-4C2A-40CF-A36B-F74EAE660017}" destId="{17666B5F-EE5D-441D-BC70-A1C60B9B43DF}" srcOrd="0" destOrd="0" presId="urn:microsoft.com/office/officeart/2005/8/layout/vList5"/>
    <dgm:cxn modelId="{A7191F8F-4845-4B0F-ACDB-AFE3435A544A}" type="presParOf" srcId="{92BBE616-4C2A-40CF-A36B-F74EAE660017}" destId="{EDB4F7F1-334C-48EA-B660-5CE8FFDDFF4F}" srcOrd="1" destOrd="0" presId="urn:microsoft.com/office/officeart/2005/8/layout/vList5"/>
    <dgm:cxn modelId="{9E9CD2F0-8AF8-4802-8344-8FD7E26B321B}" type="presParOf" srcId="{8586DDBD-C3BD-4085-840E-AE9B7B22B85B}" destId="{90B8A2D9-F9E8-43F9-9E52-F8ABCC11F325}" srcOrd="1" destOrd="0" presId="urn:microsoft.com/office/officeart/2005/8/layout/vList5"/>
    <dgm:cxn modelId="{206C327C-1217-4E2E-A829-6BBE6D9694E7}" type="presParOf" srcId="{8586DDBD-C3BD-4085-840E-AE9B7B22B85B}" destId="{EC482337-7602-4589-AE85-C6025BD75434}" srcOrd="2" destOrd="0" presId="urn:microsoft.com/office/officeart/2005/8/layout/vList5"/>
    <dgm:cxn modelId="{43859F66-04D2-4C53-B80F-77A75075BDF5}" type="presParOf" srcId="{EC482337-7602-4589-AE85-C6025BD75434}" destId="{9D101497-EC6F-4E89-8D2E-E03BE5E61B67}" srcOrd="0" destOrd="0" presId="urn:microsoft.com/office/officeart/2005/8/layout/vList5"/>
    <dgm:cxn modelId="{566D8D57-A991-4562-B037-65E812D64D7A}" type="presParOf" srcId="{EC482337-7602-4589-AE85-C6025BD75434}" destId="{871B158D-CFB7-4AF4-8E88-7389D318D8C8}" srcOrd="1" destOrd="0" presId="urn:microsoft.com/office/officeart/2005/8/layout/vList5"/>
    <dgm:cxn modelId="{4042A72B-88EE-46FC-A00C-79F7289B3A42}" type="presParOf" srcId="{8586DDBD-C3BD-4085-840E-AE9B7B22B85B}" destId="{0AF9BC3F-630E-4BF6-B372-E4BD6EE81767}" srcOrd="3" destOrd="0" presId="urn:microsoft.com/office/officeart/2005/8/layout/vList5"/>
    <dgm:cxn modelId="{1FE9CF81-B0ED-41BD-9FE6-7927F696D094}" type="presParOf" srcId="{8586DDBD-C3BD-4085-840E-AE9B7B22B85B}" destId="{48626BA5-32A7-4ECC-B610-5CB8B687C546}" srcOrd="4" destOrd="0" presId="urn:microsoft.com/office/officeart/2005/8/layout/vList5"/>
    <dgm:cxn modelId="{5AAEF1D8-938A-4C1F-9AA4-591F32EB318F}" type="presParOf" srcId="{48626BA5-32A7-4ECC-B610-5CB8B687C546}" destId="{CB4804CF-2CC5-4B0F-A67D-E75987921F4E}" srcOrd="0" destOrd="0" presId="urn:microsoft.com/office/officeart/2005/8/layout/vList5"/>
    <dgm:cxn modelId="{B3EF7DB7-38B5-4EE5-BADD-B4ADB52C484F}" type="presParOf" srcId="{48626BA5-32A7-4ECC-B610-5CB8B687C546}" destId="{B46E8269-2726-4611-832F-AE97C36CC56F}" srcOrd="1" destOrd="0" presId="urn:microsoft.com/office/officeart/2005/8/layout/vList5"/>
    <dgm:cxn modelId="{30ECF4F7-FAF4-47B5-922B-A14F312EA08D}" type="presParOf" srcId="{8586DDBD-C3BD-4085-840E-AE9B7B22B85B}" destId="{F77699A3-8AF8-4F7D-AD47-755E5CD00987}" srcOrd="5" destOrd="0" presId="urn:microsoft.com/office/officeart/2005/8/layout/vList5"/>
    <dgm:cxn modelId="{98540FAD-3093-4E2C-BC4D-FE676482995E}" type="presParOf" srcId="{8586DDBD-C3BD-4085-840E-AE9B7B22B85B}" destId="{D12336AE-7B3E-4F51-8F08-08D29837BB76}" srcOrd="6" destOrd="0" presId="urn:microsoft.com/office/officeart/2005/8/layout/vList5"/>
    <dgm:cxn modelId="{D7466DC2-9BD2-4FF5-A83D-DD4C20829270}" type="presParOf" srcId="{D12336AE-7B3E-4F51-8F08-08D29837BB76}" destId="{570952FD-2D77-4B9C-8746-288A6674B5D2}" srcOrd="0" destOrd="0" presId="urn:microsoft.com/office/officeart/2005/8/layout/vList5"/>
    <dgm:cxn modelId="{6169E2FB-24CD-4FA6-90FB-9D2A09863ACA}" type="presParOf" srcId="{D12336AE-7B3E-4F51-8F08-08D29837BB76}" destId="{850624A9-4E8B-4EA7-B91C-628D2134DE0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EAD099-1C8A-4FA5-B4E0-D372E599DD3B}"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CD9532A0-95DE-4878-BDC8-61E575DCC730}">
      <dgm:prSet/>
      <dgm:spPr/>
      <dgm:t>
        <a:bodyPr/>
        <a:lstStyle/>
        <a:p>
          <a:pPr>
            <a:lnSpc>
              <a:spcPct val="100000"/>
            </a:lnSpc>
            <a:defRPr b="1"/>
          </a:pPr>
          <a:r>
            <a:rPr lang="en-US">
              <a:latin typeface="Univers Condensed"/>
            </a:rPr>
            <a:t>GoFundMe</a:t>
          </a:r>
          <a:endParaRPr lang="en-US"/>
        </a:p>
      </dgm:t>
    </dgm:pt>
    <dgm:pt modelId="{21C80567-D56A-406E-9443-112C8D773CD8}" type="parTrans" cxnId="{EB7A4B9B-3F71-43FD-B992-324A689139D0}">
      <dgm:prSet/>
      <dgm:spPr/>
      <dgm:t>
        <a:bodyPr/>
        <a:lstStyle/>
        <a:p>
          <a:endParaRPr lang="en-US"/>
        </a:p>
      </dgm:t>
    </dgm:pt>
    <dgm:pt modelId="{B5E62062-489A-47B9-855D-AFFB50ACD89D}" type="sibTrans" cxnId="{EB7A4B9B-3F71-43FD-B992-324A689139D0}">
      <dgm:prSet/>
      <dgm:spPr/>
      <dgm:t>
        <a:bodyPr/>
        <a:lstStyle/>
        <a:p>
          <a:endParaRPr lang="en-US"/>
        </a:p>
      </dgm:t>
    </dgm:pt>
    <dgm:pt modelId="{BFF0591A-4A23-4252-8FA6-29BB4C117413}">
      <dgm:prSet/>
      <dgm:spPr/>
      <dgm:t>
        <a:bodyPr/>
        <a:lstStyle/>
        <a:p>
          <a:pPr>
            <a:lnSpc>
              <a:spcPct val="100000"/>
            </a:lnSpc>
            <a:defRPr b="1"/>
          </a:pPr>
          <a:r>
            <a:rPr lang="en-US"/>
            <a:t>Panda Express</a:t>
          </a:r>
        </a:p>
      </dgm:t>
    </dgm:pt>
    <dgm:pt modelId="{F96DCBC5-3881-48A9-8291-5C35EFF22871}" type="parTrans" cxnId="{31D91E8B-DEF2-4AA6-8F9E-7DFD888DDE74}">
      <dgm:prSet/>
      <dgm:spPr/>
      <dgm:t>
        <a:bodyPr/>
        <a:lstStyle/>
        <a:p>
          <a:endParaRPr lang="en-US"/>
        </a:p>
      </dgm:t>
    </dgm:pt>
    <dgm:pt modelId="{7889F030-DAAB-434E-A3AF-B0F328DEB4E4}" type="sibTrans" cxnId="{31D91E8B-DEF2-4AA6-8F9E-7DFD888DDE74}">
      <dgm:prSet/>
      <dgm:spPr/>
      <dgm:t>
        <a:bodyPr/>
        <a:lstStyle/>
        <a:p>
          <a:endParaRPr lang="en-US"/>
        </a:p>
      </dgm:t>
    </dgm:pt>
    <dgm:pt modelId="{857C6CB2-AE44-4F51-8626-CBF6A4DD1056}">
      <dgm:prSet phldr="0"/>
      <dgm:spPr/>
      <dgm:t>
        <a:bodyPr/>
        <a:lstStyle/>
        <a:p>
          <a:pPr rtl="0">
            <a:lnSpc>
              <a:spcPct val="100000"/>
            </a:lnSpc>
          </a:pPr>
          <a:r>
            <a:rPr lang="en-US">
              <a:latin typeface="Univers Condensed"/>
            </a:rPr>
            <a:t>20% Give-Back in Neighborhood Fundraising</a:t>
          </a:r>
          <a:endParaRPr lang="en-US"/>
        </a:p>
      </dgm:t>
    </dgm:pt>
    <dgm:pt modelId="{1846BE6A-0337-4F52-B135-44EC005CB2F6}" type="parTrans" cxnId="{9F3AD144-12E3-4A24-B0FD-EE9E4C7CF14B}">
      <dgm:prSet/>
      <dgm:spPr/>
      <dgm:t>
        <a:bodyPr/>
        <a:lstStyle/>
        <a:p>
          <a:endParaRPr lang="en-US"/>
        </a:p>
      </dgm:t>
    </dgm:pt>
    <dgm:pt modelId="{A4D9A864-6348-4750-ACD3-0784CAB49A00}" type="sibTrans" cxnId="{9F3AD144-12E3-4A24-B0FD-EE9E4C7CF14B}">
      <dgm:prSet/>
      <dgm:spPr/>
      <dgm:t>
        <a:bodyPr/>
        <a:lstStyle/>
        <a:p>
          <a:endParaRPr lang="en-US"/>
        </a:p>
      </dgm:t>
    </dgm:pt>
    <dgm:pt modelId="{DCADC38B-099B-4FF8-999C-ACB317F73202}">
      <dgm:prSet phldr="0"/>
      <dgm:spPr/>
      <dgm:t>
        <a:bodyPr/>
        <a:lstStyle/>
        <a:p>
          <a:pPr>
            <a:lnSpc>
              <a:spcPct val="100000"/>
            </a:lnSpc>
          </a:pPr>
          <a:r>
            <a:rPr lang="en-US" sz="1800" b="0">
              <a:latin typeface="Univers Condensed"/>
            </a:rPr>
            <a:t>Setting up GoFundMe to raise funds</a:t>
          </a:r>
        </a:p>
      </dgm:t>
    </dgm:pt>
    <dgm:pt modelId="{DC0DDD50-6088-4E30-B31D-DB89615D81D2}" type="parTrans" cxnId="{B740E1AB-03DD-4F11-AAE3-B613037B5A8F}">
      <dgm:prSet/>
      <dgm:spPr/>
      <dgm:t>
        <a:bodyPr/>
        <a:lstStyle/>
        <a:p>
          <a:endParaRPr lang="en-US"/>
        </a:p>
      </dgm:t>
    </dgm:pt>
    <dgm:pt modelId="{9ACE4BCA-3350-491A-88E6-954C6387CC13}" type="sibTrans" cxnId="{B740E1AB-03DD-4F11-AAE3-B613037B5A8F}">
      <dgm:prSet/>
      <dgm:spPr/>
      <dgm:t>
        <a:bodyPr/>
        <a:lstStyle/>
        <a:p>
          <a:endParaRPr lang="en-US"/>
        </a:p>
      </dgm:t>
    </dgm:pt>
    <dgm:pt modelId="{3C1220F7-3BF0-4A48-9589-06618ACD5628}">
      <dgm:prSet phldr="0"/>
      <dgm:spPr/>
      <dgm:t>
        <a:bodyPr/>
        <a:lstStyle/>
        <a:p>
          <a:pPr>
            <a:lnSpc>
              <a:spcPct val="100000"/>
            </a:lnSpc>
            <a:defRPr b="1"/>
          </a:pPr>
          <a:r>
            <a:rPr lang="en-US">
              <a:latin typeface="Univers Condensed"/>
            </a:rPr>
            <a:t>Grant</a:t>
          </a:r>
        </a:p>
      </dgm:t>
    </dgm:pt>
    <dgm:pt modelId="{B76BF9CF-4312-44DD-A323-71B9430BCD80}" type="parTrans" cxnId="{6EE39664-2926-4451-920B-548D159CD06A}">
      <dgm:prSet/>
      <dgm:spPr/>
      <dgm:t>
        <a:bodyPr/>
        <a:lstStyle/>
        <a:p>
          <a:endParaRPr lang="en-US"/>
        </a:p>
      </dgm:t>
    </dgm:pt>
    <dgm:pt modelId="{9101FB9F-E69D-4B26-984F-FE03CA14B20E}" type="sibTrans" cxnId="{6EE39664-2926-4451-920B-548D159CD06A}">
      <dgm:prSet/>
      <dgm:spPr/>
      <dgm:t>
        <a:bodyPr/>
        <a:lstStyle/>
        <a:p>
          <a:endParaRPr lang="en-US"/>
        </a:p>
      </dgm:t>
    </dgm:pt>
    <dgm:pt modelId="{CCC5031E-0F8B-419A-84B3-3B22698270ED}">
      <dgm:prSet phldr="0"/>
      <dgm:spPr/>
      <dgm:t>
        <a:bodyPr/>
        <a:lstStyle/>
        <a:p>
          <a:pPr>
            <a:lnSpc>
              <a:spcPct val="100000"/>
            </a:lnSpc>
          </a:pPr>
          <a:r>
            <a:rPr lang="en-US" b="0">
              <a:latin typeface="Univers Condensed"/>
            </a:rPr>
            <a:t>Applying for a $500 dollar research grant</a:t>
          </a:r>
          <a:endParaRPr lang="en-US"/>
        </a:p>
      </dgm:t>
    </dgm:pt>
    <dgm:pt modelId="{30DF8A52-6012-4599-BEE9-4D593E8375F7}" type="parTrans" cxnId="{7BD0D33D-CC96-47A9-BA2B-97BBB9A4D47F}">
      <dgm:prSet/>
      <dgm:spPr/>
      <dgm:t>
        <a:bodyPr/>
        <a:lstStyle/>
        <a:p>
          <a:endParaRPr lang="en-US"/>
        </a:p>
      </dgm:t>
    </dgm:pt>
    <dgm:pt modelId="{26F7C9B9-251C-474E-9088-AE6ED0FF3C76}" type="sibTrans" cxnId="{7BD0D33D-CC96-47A9-BA2B-97BBB9A4D47F}">
      <dgm:prSet/>
      <dgm:spPr/>
      <dgm:t>
        <a:bodyPr/>
        <a:lstStyle/>
        <a:p>
          <a:endParaRPr lang="en-US"/>
        </a:p>
      </dgm:t>
    </dgm:pt>
    <dgm:pt modelId="{360006C9-F7E7-43A6-8C90-4F952F709E71}" type="pres">
      <dgm:prSet presAssocID="{E9EAD099-1C8A-4FA5-B4E0-D372E599DD3B}" presName="root" presStyleCnt="0">
        <dgm:presLayoutVars>
          <dgm:dir/>
          <dgm:resizeHandles val="exact"/>
        </dgm:presLayoutVars>
      </dgm:prSet>
      <dgm:spPr/>
    </dgm:pt>
    <dgm:pt modelId="{B95E5FC6-68A4-4EF2-8E6E-CEFCA29F296F}" type="pres">
      <dgm:prSet presAssocID="{3C1220F7-3BF0-4A48-9589-06618ACD5628}" presName="compNode" presStyleCnt="0"/>
      <dgm:spPr/>
    </dgm:pt>
    <dgm:pt modelId="{FC1B4742-CDE2-457A-947C-7543C4C993FE}" type="pres">
      <dgm:prSet presAssocID="{3C1220F7-3BF0-4A48-9589-06618ACD562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lying Money with solid fill"/>
        </a:ext>
      </dgm:extLst>
    </dgm:pt>
    <dgm:pt modelId="{38AB5661-17D7-4DDA-BFC8-155CB7F71BFC}" type="pres">
      <dgm:prSet presAssocID="{3C1220F7-3BF0-4A48-9589-06618ACD5628}" presName="iconSpace" presStyleCnt="0"/>
      <dgm:spPr/>
    </dgm:pt>
    <dgm:pt modelId="{03639186-9C65-46CD-B6E7-9D4C2BA2361E}" type="pres">
      <dgm:prSet presAssocID="{3C1220F7-3BF0-4A48-9589-06618ACD5628}" presName="parTx" presStyleLbl="revTx" presStyleIdx="0" presStyleCnt="6">
        <dgm:presLayoutVars>
          <dgm:chMax val="0"/>
          <dgm:chPref val="0"/>
        </dgm:presLayoutVars>
      </dgm:prSet>
      <dgm:spPr/>
    </dgm:pt>
    <dgm:pt modelId="{01A9AC48-E4CD-4AF2-A6D4-0FFE5CBDE582}" type="pres">
      <dgm:prSet presAssocID="{3C1220F7-3BF0-4A48-9589-06618ACD5628}" presName="txSpace" presStyleCnt="0"/>
      <dgm:spPr/>
    </dgm:pt>
    <dgm:pt modelId="{0112EEC9-B770-4216-82BC-67EDEE8E3337}" type="pres">
      <dgm:prSet presAssocID="{3C1220F7-3BF0-4A48-9589-06618ACD5628}" presName="desTx" presStyleLbl="revTx" presStyleIdx="1" presStyleCnt="6">
        <dgm:presLayoutVars/>
      </dgm:prSet>
      <dgm:spPr/>
    </dgm:pt>
    <dgm:pt modelId="{D926BBB2-B3CA-4D96-9D8F-2DE93E5ADB2A}" type="pres">
      <dgm:prSet presAssocID="{9101FB9F-E69D-4B26-984F-FE03CA14B20E}" presName="sibTrans" presStyleCnt="0"/>
      <dgm:spPr/>
    </dgm:pt>
    <dgm:pt modelId="{D7545763-1E33-44F6-808B-79CA05D19F94}" type="pres">
      <dgm:prSet presAssocID="{CD9532A0-95DE-4878-BDC8-61E575DCC730}" presName="compNode" presStyleCnt="0"/>
      <dgm:spPr/>
    </dgm:pt>
    <dgm:pt modelId="{C541B172-18FA-47CB-884B-8A516B5108FB}" type="pres">
      <dgm:prSet presAssocID="{CD9532A0-95DE-4878-BDC8-61E575DCC7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DAF9C29-DBDE-4DA5-BE34-DB9F0F25D3F9}" type="pres">
      <dgm:prSet presAssocID="{CD9532A0-95DE-4878-BDC8-61E575DCC730}" presName="iconSpace" presStyleCnt="0"/>
      <dgm:spPr/>
    </dgm:pt>
    <dgm:pt modelId="{30ED6085-3CBF-4C92-9D05-CE5461A9D40E}" type="pres">
      <dgm:prSet presAssocID="{CD9532A0-95DE-4878-BDC8-61E575DCC730}" presName="parTx" presStyleLbl="revTx" presStyleIdx="2" presStyleCnt="6">
        <dgm:presLayoutVars>
          <dgm:chMax val="0"/>
          <dgm:chPref val="0"/>
        </dgm:presLayoutVars>
      </dgm:prSet>
      <dgm:spPr/>
    </dgm:pt>
    <dgm:pt modelId="{AD47E6F3-47AD-4B39-95FC-3AFB30FB0687}" type="pres">
      <dgm:prSet presAssocID="{CD9532A0-95DE-4878-BDC8-61E575DCC730}" presName="txSpace" presStyleCnt="0"/>
      <dgm:spPr/>
    </dgm:pt>
    <dgm:pt modelId="{C3C30325-88D1-4567-8D88-B052D747BE64}" type="pres">
      <dgm:prSet presAssocID="{CD9532A0-95DE-4878-BDC8-61E575DCC730}" presName="desTx" presStyleLbl="revTx" presStyleIdx="3" presStyleCnt="6">
        <dgm:presLayoutVars/>
      </dgm:prSet>
      <dgm:spPr/>
    </dgm:pt>
    <dgm:pt modelId="{EBD1CE56-F02A-419E-8865-24E77026EF70}" type="pres">
      <dgm:prSet presAssocID="{B5E62062-489A-47B9-855D-AFFB50ACD89D}" presName="sibTrans" presStyleCnt="0"/>
      <dgm:spPr/>
    </dgm:pt>
    <dgm:pt modelId="{AC1B52AD-FD95-440F-85B7-C9D03C1599C4}" type="pres">
      <dgm:prSet presAssocID="{BFF0591A-4A23-4252-8FA6-29BB4C117413}" presName="compNode" presStyleCnt="0"/>
      <dgm:spPr/>
    </dgm:pt>
    <dgm:pt modelId="{5F4B3713-7DE1-4995-8259-1829CEA22DB2}" type="pres">
      <dgm:prSet presAssocID="{BFF0591A-4A23-4252-8FA6-29BB4C1174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nda"/>
        </a:ext>
      </dgm:extLst>
    </dgm:pt>
    <dgm:pt modelId="{9E3CE29A-D1B5-479A-B2FA-2383E786B3D1}" type="pres">
      <dgm:prSet presAssocID="{BFF0591A-4A23-4252-8FA6-29BB4C117413}" presName="iconSpace" presStyleCnt="0"/>
      <dgm:spPr/>
    </dgm:pt>
    <dgm:pt modelId="{30A0D70F-42D7-4F43-BDFB-CA9888C4845F}" type="pres">
      <dgm:prSet presAssocID="{BFF0591A-4A23-4252-8FA6-29BB4C117413}" presName="parTx" presStyleLbl="revTx" presStyleIdx="4" presStyleCnt="6">
        <dgm:presLayoutVars>
          <dgm:chMax val="0"/>
          <dgm:chPref val="0"/>
        </dgm:presLayoutVars>
      </dgm:prSet>
      <dgm:spPr/>
    </dgm:pt>
    <dgm:pt modelId="{33A4196C-62C2-476D-A758-01E8838C60E2}" type="pres">
      <dgm:prSet presAssocID="{BFF0591A-4A23-4252-8FA6-29BB4C117413}" presName="txSpace" presStyleCnt="0"/>
      <dgm:spPr/>
    </dgm:pt>
    <dgm:pt modelId="{677D9B01-6781-499E-9E64-9D21D19AB71C}" type="pres">
      <dgm:prSet presAssocID="{BFF0591A-4A23-4252-8FA6-29BB4C117413}" presName="desTx" presStyleLbl="revTx" presStyleIdx="5" presStyleCnt="6">
        <dgm:presLayoutVars/>
      </dgm:prSet>
      <dgm:spPr/>
    </dgm:pt>
  </dgm:ptLst>
  <dgm:cxnLst>
    <dgm:cxn modelId="{FC429B1F-49B6-418B-9414-E6B85FB76B92}" type="presOf" srcId="{857C6CB2-AE44-4F51-8626-CBF6A4DD1056}" destId="{677D9B01-6781-499E-9E64-9D21D19AB71C}" srcOrd="0" destOrd="0" presId="urn:microsoft.com/office/officeart/2018/5/layout/CenteredIconLabelDescriptionList"/>
    <dgm:cxn modelId="{7BD0D33D-CC96-47A9-BA2B-97BBB9A4D47F}" srcId="{3C1220F7-3BF0-4A48-9589-06618ACD5628}" destId="{CCC5031E-0F8B-419A-84B3-3B22698270ED}" srcOrd="0" destOrd="0" parTransId="{30DF8A52-6012-4599-BEE9-4D593E8375F7}" sibTransId="{26F7C9B9-251C-474E-9088-AE6ED0FF3C76}"/>
    <dgm:cxn modelId="{6EE39664-2926-4451-920B-548D159CD06A}" srcId="{E9EAD099-1C8A-4FA5-B4E0-D372E599DD3B}" destId="{3C1220F7-3BF0-4A48-9589-06618ACD5628}" srcOrd="0" destOrd="0" parTransId="{B76BF9CF-4312-44DD-A323-71B9430BCD80}" sibTransId="{9101FB9F-E69D-4B26-984F-FE03CA14B20E}"/>
    <dgm:cxn modelId="{9F3AD144-12E3-4A24-B0FD-EE9E4C7CF14B}" srcId="{BFF0591A-4A23-4252-8FA6-29BB4C117413}" destId="{857C6CB2-AE44-4F51-8626-CBF6A4DD1056}" srcOrd="0" destOrd="0" parTransId="{1846BE6A-0337-4F52-B135-44EC005CB2F6}" sibTransId="{A4D9A864-6348-4750-ACD3-0784CAB49A00}"/>
    <dgm:cxn modelId="{9852C366-8324-4091-A093-13A0875BF997}" type="presOf" srcId="{CCC5031E-0F8B-419A-84B3-3B22698270ED}" destId="{0112EEC9-B770-4216-82BC-67EDEE8E3337}" srcOrd="0" destOrd="0" presId="urn:microsoft.com/office/officeart/2018/5/layout/CenteredIconLabelDescriptionList"/>
    <dgm:cxn modelId="{5674D858-EE69-4563-ADA9-062A2784726B}" type="presOf" srcId="{3C1220F7-3BF0-4A48-9589-06618ACD5628}" destId="{03639186-9C65-46CD-B6E7-9D4C2BA2361E}" srcOrd="0" destOrd="0" presId="urn:microsoft.com/office/officeart/2018/5/layout/CenteredIconLabelDescriptionList"/>
    <dgm:cxn modelId="{31D91E8B-DEF2-4AA6-8F9E-7DFD888DDE74}" srcId="{E9EAD099-1C8A-4FA5-B4E0-D372E599DD3B}" destId="{BFF0591A-4A23-4252-8FA6-29BB4C117413}" srcOrd="2" destOrd="0" parTransId="{F96DCBC5-3881-48A9-8291-5C35EFF22871}" sibTransId="{7889F030-DAAB-434E-A3AF-B0F328DEB4E4}"/>
    <dgm:cxn modelId="{EB7A4B9B-3F71-43FD-B992-324A689139D0}" srcId="{E9EAD099-1C8A-4FA5-B4E0-D372E599DD3B}" destId="{CD9532A0-95DE-4878-BDC8-61E575DCC730}" srcOrd="1" destOrd="0" parTransId="{21C80567-D56A-406E-9443-112C8D773CD8}" sibTransId="{B5E62062-489A-47B9-855D-AFFB50ACD89D}"/>
    <dgm:cxn modelId="{B740E1AB-03DD-4F11-AAE3-B613037B5A8F}" srcId="{CD9532A0-95DE-4878-BDC8-61E575DCC730}" destId="{DCADC38B-099B-4FF8-999C-ACB317F73202}" srcOrd="0" destOrd="0" parTransId="{DC0DDD50-6088-4E30-B31D-DB89615D81D2}" sibTransId="{9ACE4BCA-3350-491A-88E6-954C6387CC13}"/>
    <dgm:cxn modelId="{7CD6BAE2-FF89-4F94-BDF1-460BC14EF75C}" type="presOf" srcId="{E9EAD099-1C8A-4FA5-B4E0-D372E599DD3B}" destId="{360006C9-F7E7-43A6-8C90-4F952F709E71}" srcOrd="0" destOrd="0" presId="urn:microsoft.com/office/officeart/2018/5/layout/CenteredIconLabelDescriptionList"/>
    <dgm:cxn modelId="{8A3115E5-4F5E-448A-AD45-459A30086802}" type="presOf" srcId="{DCADC38B-099B-4FF8-999C-ACB317F73202}" destId="{C3C30325-88D1-4567-8D88-B052D747BE64}" srcOrd="0" destOrd="0" presId="urn:microsoft.com/office/officeart/2018/5/layout/CenteredIconLabelDescriptionList"/>
    <dgm:cxn modelId="{4C61C8E8-CB2C-4525-B9C3-4DE0ED0513C3}" type="presOf" srcId="{CD9532A0-95DE-4878-BDC8-61E575DCC730}" destId="{30ED6085-3CBF-4C92-9D05-CE5461A9D40E}" srcOrd="0" destOrd="0" presId="urn:microsoft.com/office/officeart/2018/5/layout/CenteredIconLabelDescriptionList"/>
    <dgm:cxn modelId="{2FCAE5F3-EB04-4858-9C62-DB13EA9CF90F}" type="presOf" srcId="{BFF0591A-4A23-4252-8FA6-29BB4C117413}" destId="{30A0D70F-42D7-4F43-BDFB-CA9888C4845F}" srcOrd="0" destOrd="0" presId="urn:microsoft.com/office/officeart/2018/5/layout/CenteredIconLabelDescriptionList"/>
    <dgm:cxn modelId="{93E47B29-7F7A-4BB9-B4EF-9502568E167B}" type="presParOf" srcId="{360006C9-F7E7-43A6-8C90-4F952F709E71}" destId="{B95E5FC6-68A4-4EF2-8E6E-CEFCA29F296F}" srcOrd="0" destOrd="0" presId="urn:microsoft.com/office/officeart/2018/5/layout/CenteredIconLabelDescriptionList"/>
    <dgm:cxn modelId="{89925C68-CB91-43DD-B853-67F91BF89F23}" type="presParOf" srcId="{B95E5FC6-68A4-4EF2-8E6E-CEFCA29F296F}" destId="{FC1B4742-CDE2-457A-947C-7543C4C993FE}" srcOrd="0" destOrd="0" presId="urn:microsoft.com/office/officeart/2018/5/layout/CenteredIconLabelDescriptionList"/>
    <dgm:cxn modelId="{067723B1-4809-43D0-A488-76C959FEBB12}" type="presParOf" srcId="{B95E5FC6-68A4-4EF2-8E6E-CEFCA29F296F}" destId="{38AB5661-17D7-4DDA-BFC8-155CB7F71BFC}" srcOrd="1" destOrd="0" presId="urn:microsoft.com/office/officeart/2018/5/layout/CenteredIconLabelDescriptionList"/>
    <dgm:cxn modelId="{3FBF4A4B-6947-4B6B-812C-F15920AA1A8F}" type="presParOf" srcId="{B95E5FC6-68A4-4EF2-8E6E-CEFCA29F296F}" destId="{03639186-9C65-46CD-B6E7-9D4C2BA2361E}" srcOrd="2" destOrd="0" presId="urn:microsoft.com/office/officeart/2018/5/layout/CenteredIconLabelDescriptionList"/>
    <dgm:cxn modelId="{0E8B08DD-8250-4B20-B247-A5640DBC08D1}" type="presParOf" srcId="{B95E5FC6-68A4-4EF2-8E6E-CEFCA29F296F}" destId="{01A9AC48-E4CD-4AF2-A6D4-0FFE5CBDE582}" srcOrd="3" destOrd="0" presId="urn:microsoft.com/office/officeart/2018/5/layout/CenteredIconLabelDescriptionList"/>
    <dgm:cxn modelId="{241D5077-13FF-483B-B109-C2D09C40B4A1}" type="presParOf" srcId="{B95E5FC6-68A4-4EF2-8E6E-CEFCA29F296F}" destId="{0112EEC9-B770-4216-82BC-67EDEE8E3337}" srcOrd="4" destOrd="0" presId="urn:microsoft.com/office/officeart/2018/5/layout/CenteredIconLabelDescriptionList"/>
    <dgm:cxn modelId="{7B931658-B16E-42FC-9B20-C9E2CCFA9449}" type="presParOf" srcId="{360006C9-F7E7-43A6-8C90-4F952F709E71}" destId="{D926BBB2-B3CA-4D96-9D8F-2DE93E5ADB2A}" srcOrd="1" destOrd="0" presId="urn:microsoft.com/office/officeart/2018/5/layout/CenteredIconLabelDescriptionList"/>
    <dgm:cxn modelId="{8402315E-3F20-45D9-8988-DADEF59834AB}" type="presParOf" srcId="{360006C9-F7E7-43A6-8C90-4F952F709E71}" destId="{D7545763-1E33-44F6-808B-79CA05D19F94}" srcOrd="2" destOrd="0" presId="urn:microsoft.com/office/officeart/2018/5/layout/CenteredIconLabelDescriptionList"/>
    <dgm:cxn modelId="{BFE52BD0-D7AF-4C1C-83E3-54CDEF5DB1CD}" type="presParOf" srcId="{D7545763-1E33-44F6-808B-79CA05D19F94}" destId="{C541B172-18FA-47CB-884B-8A516B5108FB}" srcOrd="0" destOrd="0" presId="urn:microsoft.com/office/officeart/2018/5/layout/CenteredIconLabelDescriptionList"/>
    <dgm:cxn modelId="{623DCBEF-7576-4171-B99F-512C26FD5D59}" type="presParOf" srcId="{D7545763-1E33-44F6-808B-79CA05D19F94}" destId="{3DAF9C29-DBDE-4DA5-BE34-DB9F0F25D3F9}" srcOrd="1" destOrd="0" presId="urn:microsoft.com/office/officeart/2018/5/layout/CenteredIconLabelDescriptionList"/>
    <dgm:cxn modelId="{6FC68640-B61F-438E-BCC6-713334EA77DF}" type="presParOf" srcId="{D7545763-1E33-44F6-808B-79CA05D19F94}" destId="{30ED6085-3CBF-4C92-9D05-CE5461A9D40E}" srcOrd="2" destOrd="0" presId="urn:microsoft.com/office/officeart/2018/5/layout/CenteredIconLabelDescriptionList"/>
    <dgm:cxn modelId="{5ABA5F52-C1FF-49A1-AF3D-A3148F32DD1C}" type="presParOf" srcId="{D7545763-1E33-44F6-808B-79CA05D19F94}" destId="{AD47E6F3-47AD-4B39-95FC-3AFB30FB0687}" srcOrd="3" destOrd="0" presId="urn:microsoft.com/office/officeart/2018/5/layout/CenteredIconLabelDescriptionList"/>
    <dgm:cxn modelId="{9F1EE1EE-13BE-4190-8A22-0AE429B16FE7}" type="presParOf" srcId="{D7545763-1E33-44F6-808B-79CA05D19F94}" destId="{C3C30325-88D1-4567-8D88-B052D747BE64}" srcOrd="4" destOrd="0" presId="urn:microsoft.com/office/officeart/2018/5/layout/CenteredIconLabelDescriptionList"/>
    <dgm:cxn modelId="{31CE9F2A-837A-4487-AD42-E6CC444660CF}" type="presParOf" srcId="{360006C9-F7E7-43A6-8C90-4F952F709E71}" destId="{EBD1CE56-F02A-419E-8865-24E77026EF70}" srcOrd="3" destOrd="0" presId="urn:microsoft.com/office/officeart/2018/5/layout/CenteredIconLabelDescriptionList"/>
    <dgm:cxn modelId="{446FEC92-A8C1-4735-AA0E-81FE6DD6D723}" type="presParOf" srcId="{360006C9-F7E7-43A6-8C90-4F952F709E71}" destId="{AC1B52AD-FD95-440F-85B7-C9D03C1599C4}" srcOrd="4" destOrd="0" presId="urn:microsoft.com/office/officeart/2018/5/layout/CenteredIconLabelDescriptionList"/>
    <dgm:cxn modelId="{6A296339-54AD-4E26-A83F-6C127657F3AE}" type="presParOf" srcId="{AC1B52AD-FD95-440F-85B7-C9D03C1599C4}" destId="{5F4B3713-7DE1-4995-8259-1829CEA22DB2}" srcOrd="0" destOrd="0" presId="urn:microsoft.com/office/officeart/2018/5/layout/CenteredIconLabelDescriptionList"/>
    <dgm:cxn modelId="{49F78F1F-9C43-4020-8540-E113BA91A697}" type="presParOf" srcId="{AC1B52AD-FD95-440F-85B7-C9D03C1599C4}" destId="{9E3CE29A-D1B5-479A-B2FA-2383E786B3D1}" srcOrd="1" destOrd="0" presId="urn:microsoft.com/office/officeart/2018/5/layout/CenteredIconLabelDescriptionList"/>
    <dgm:cxn modelId="{35569454-5076-471C-8C50-BF654844707F}" type="presParOf" srcId="{AC1B52AD-FD95-440F-85B7-C9D03C1599C4}" destId="{30A0D70F-42D7-4F43-BDFB-CA9888C4845F}" srcOrd="2" destOrd="0" presId="urn:microsoft.com/office/officeart/2018/5/layout/CenteredIconLabelDescriptionList"/>
    <dgm:cxn modelId="{2157D0E4-DFE4-4D81-AF76-11DBFC16AE20}" type="presParOf" srcId="{AC1B52AD-FD95-440F-85B7-C9D03C1599C4}" destId="{33A4196C-62C2-476D-A758-01E8838C60E2}" srcOrd="3" destOrd="0" presId="urn:microsoft.com/office/officeart/2018/5/layout/CenteredIconLabelDescriptionList"/>
    <dgm:cxn modelId="{150759C0-8BAF-48EF-BC0A-D43792C56CCF}" type="presParOf" srcId="{AC1B52AD-FD95-440F-85B7-C9D03C1599C4}" destId="{677D9B01-6781-499E-9E64-9D21D19AB71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3181A2-DAA9-4772-90ED-F6BB7C84E3D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BA1BA2E8-4C9D-4BA1-B303-E7153498103A}">
      <dgm:prSet phldrT="[Text]" phldr="0" custT="1"/>
      <dgm:spPr/>
      <dgm:t>
        <a:bodyPr/>
        <a:lstStyle/>
        <a:p>
          <a:pPr algn="l" rtl="0"/>
          <a:r>
            <a:rPr lang="en-US" sz="1200" i="0">
              <a:latin typeface="Univers Condensed"/>
            </a:rPr>
            <a:t>Comparison of CoP estimation and center-of-gravity sway measurement in human standing posture using inertial sensors [1]</a:t>
          </a:r>
        </a:p>
      </dgm:t>
    </dgm:pt>
    <dgm:pt modelId="{2FAA6911-A2AE-4F3E-AA01-C1BE7EC410F9}" type="parTrans" cxnId="{C24BD757-7047-4FBA-8D3C-39630450E624}">
      <dgm:prSet/>
      <dgm:spPr/>
      <dgm:t>
        <a:bodyPr/>
        <a:lstStyle/>
        <a:p>
          <a:endParaRPr lang="en-US"/>
        </a:p>
      </dgm:t>
    </dgm:pt>
    <dgm:pt modelId="{3A31BCFB-6660-4031-9321-41CE6DAA8821}" type="sibTrans" cxnId="{C24BD757-7047-4FBA-8D3C-39630450E624}">
      <dgm:prSet/>
      <dgm:spPr/>
      <dgm:t>
        <a:bodyPr/>
        <a:lstStyle/>
        <a:p>
          <a:endParaRPr lang="en-US"/>
        </a:p>
      </dgm:t>
    </dgm:pt>
    <dgm:pt modelId="{E441AAAC-7FA4-4B28-9FA4-C534C7F4D7B3}">
      <dgm:prSet phldrT="[Text]" custT="1"/>
      <dgm:spPr/>
      <dgm:t>
        <a:bodyPr/>
        <a:lstStyle/>
        <a:p>
          <a:pPr>
            <a:buNone/>
          </a:pPr>
          <a:r>
            <a:rPr lang="en-US" sz="1200" u="none" strike="noStrike">
              <a:effectLst/>
              <a:latin typeface="Univers Condensed"/>
            </a:rPr>
            <a:t>Center</a:t>
          </a:r>
          <a:r>
            <a:rPr lang="en-US" sz="1200">
              <a:latin typeface="Univers Condensed"/>
            </a:rPr>
            <a:t> of Pressure (COP) of humans using sensors to analyze gait patterns.</a:t>
          </a:r>
          <a:endParaRPr lang="en-US" sz="1600">
            <a:latin typeface="Univers Condensed"/>
          </a:endParaRPr>
        </a:p>
      </dgm:t>
    </dgm:pt>
    <dgm:pt modelId="{C1C56891-FB0A-466F-918E-234484B79665}" type="parTrans" cxnId="{35026532-F5BC-4275-B70A-24DF84B396AC}">
      <dgm:prSet/>
      <dgm:spPr/>
      <dgm:t>
        <a:bodyPr/>
        <a:lstStyle/>
        <a:p>
          <a:endParaRPr lang="en-US"/>
        </a:p>
      </dgm:t>
    </dgm:pt>
    <dgm:pt modelId="{CB2E591E-89D3-4EEC-ABD6-17B6DE4FAEA8}" type="sibTrans" cxnId="{35026532-F5BC-4275-B70A-24DF84B396AC}">
      <dgm:prSet/>
      <dgm:spPr/>
      <dgm:t>
        <a:bodyPr/>
        <a:lstStyle/>
        <a:p>
          <a:endParaRPr lang="en-US"/>
        </a:p>
      </dgm:t>
    </dgm:pt>
    <dgm:pt modelId="{231E2C58-63D7-4CF7-BF17-1197C9546B0F}">
      <dgm:prSet phldrT="[Text]" custT="1"/>
      <dgm:spPr/>
      <dgm:t>
        <a:bodyPr/>
        <a:lstStyle/>
        <a:p>
          <a:pPr rtl="0">
            <a:buNone/>
          </a:pPr>
          <a:r>
            <a:rPr lang="en-US" sz="1200" i="0" u="none" strike="noStrike">
              <a:effectLst/>
              <a:latin typeface="Univers Condensed"/>
            </a:rPr>
            <a:t>Human stick balancing: Tuning </a:t>
          </a:r>
          <a:r>
            <a:rPr lang="en-US" sz="1200" i="0" u="none" strike="noStrike" err="1">
              <a:effectLst/>
              <a:latin typeface="Univers Condensed"/>
            </a:rPr>
            <a:t>Lèvy</a:t>
          </a:r>
          <a:r>
            <a:rPr lang="en-US" sz="1200" i="0" u="none" strike="noStrike">
              <a:effectLst/>
              <a:latin typeface="Univers Condensed"/>
            </a:rPr>
            <a:t> flights to improve balance control</a:t>
          </a:r>
          <a:r>
            <a:rPr lang="en-US" sz="1200" i="0">
              <a:latin typeface="Univers Condensed"/>
            </a:rPr>
            <a:t> [3]</a:t>
          </a:r>
        </a:p>
      </dgm:t>
    </dgm:pt>
    <dgm:pt modelId="{E8F885E4-E5CE-49B1-8E01-D479965CE39F}" type="parTrans" cxnId="{C608EFB6-2987-48E2-B901-837E6BFD6662}">
      <dgm:prSet/>
      <dgm:spPr/>
      <dgm:t>
        <a:bodyPr/>
        <a:lstStyle/>
        <a:p>
          <a:endParaRPr lang="en-US"/>
        </a:p>
      </dgm:t>
    </dgm:pt>
    <dgm:pt modelId="{B1C10FE1-53DC-4D20-B896-149AB782B2E4}" type="sibTrans" cxnId="{C608EFB6-2987-48E2-B901-837E6BFD6662}">
      <dgm:prSet/>
      <dgm:spPr/>
      <dgm:t>
        <a:bodyPr/>
        <a:lstStyle/>
        <a:p>
          <a:endParaRPr lang="en-US"/>
        </a:p>
      </dgm:t>
    </dgm:pt>
    <dgm:pt modelId="{106AB268-AEAC-4281-AEB0-A8710646E0ED}">
      <dgm:prSet phldrT="[Text]" custT="1"/>
      <dgm:spPr/>
      <dgm:t>
        <a:bodyPr/>
        <a:lstStyle/>
        <a:p>
          <a:pPr algn="l" rtl="0">
            <a:buNone/>
          </a:pPr>
          <a:r>
            <a:rPr lang="en-US" sz="1400" u="none" strike="noStrike">
              <a:effectLst/>
              <a:latin typeface="Univers Condensed"/>
            </a:rPr>
            <a:t> </a:t>
          </a:r>
          <a:r>
            <a:rPr lang="en-US" sz="1200" i="0" u="none" strike="noStrike">
              <a:effectLst/>
              <a:latin typeface="Univers Condensed"/>
            </a:rPr>
            <a:t>Erecting and Balancing of the Inverted Pendulum by an Industrial Robot</a:t>
          </a:r>
          <a:r>
            <a:rPr lang="en-US" sz="1200" u="none" strike="noStrike">
              <a:effectLst/>
              <a:latin typeface="Univers Condensed"/>
            </a:rPr>
            <a:t> [5]</a:t>
          </a:r>
          <a:endParaRPr lang="en-US" sz="1200" i="1" u="none" strike="noStrike">
            <a:effectLst/>
            <a:latin typeface="Univers Condensed"/>
          </a:endParaRPr>
        </a:p>
      </dgm:t>
    </dgm:pt>
    <dgm:pt modelId="{AAEAE062-60C4-4ACA-AF15-051549D47D98}" type="parTrans" cxnId="{D3270593-4EF3-4F26-AA66-530838D15489}">
      <dgm:prSet/>
      <dgm:spPr/>
      <dgm:t>
        <a:bodyPr/>
        <a:lstStyle/>
        <a:p>
          <a:endParaRPr lang="en-US"/>
        </a:p>
      </dgm:t>
    </dgm:pt>
    <dgm:pt modelId="{3C97A6F9-992A-4BD2-9D8E-EB98262FE369}" type="sibTrans" cxnId="{D3270593-4EF3-4F26-AA66-530838D15489}">
      <dgm:prSet/>
      <dgm:spPr/>
      <dgm:t>
        <a:bodyPr/>
        <a:lstStyle/>
        <a:p>
          <a:endParaRPr lang="en-US"/>
        </a:p>
      </dgm:t>
    </dgm:pt>
    <dgm:pt modelId="{272613CB-C593-4693-B294-05F63858A657}">
      <dgm:prSet phldrT="[Text]" phldr="0" custT="1"/>
      <dgm:spPr/>
      <dgm:t>
        <a:bodyPr/>
        <a:lstStyle/>
        <a:p>
          <a:pPr algn="l" rtl="0">
            <a:buNone/>
          </a:pPr>
          <a:r>
            <a:rPr lang="en-US" sz="1200">
              <a:latin typeface="Univers Condensed"/>
            </a:rPr>
            <a:t>Inverted pendulum on an industrial robot by using one algorithm to swing it up and a state-space controller with offset adaptation to balance it.</a:t>
          </a:r>
        </a:p>
      </dgm:t>
    </dgm:pt>
    <dgm:pt modelId="{5F3DC682-C189-4B04-A290-F70D40E93655}" type="parTrans" cxnId="{570D49C7-A301-42C4-AFC4-6007273BE0CF}">
      <dgm:prSet/>
      <dgm:spPr/>
      <dgm:t>
        <a:bodyPr/>
        <a:lstStyle/>
        <a:p>
          <a:endParaRPr lang="en-US"/>
        </a:p>
      </dgm:t>
    </dgm:pt>
    <dgm:pt modelId="{7219C4E2-4642-4B4A-89B3-4B09646A22E5}" type="sibTrans" cxnId="{570D49C7-A301-42C4-AFC4-6007273BE0CF}">
      <dgm:prSet/>
      <dgm:spPr/>
      <dgm:t>
        <a:bodyPr/>
        <a:lstStyle/>
        <a:p>
          <a:endParaRPr lang="en-US"/>
        </a:p>
      </dgm:t>
    </dgm:pt>
    <dgm:pt modelId="{57E12C2A-3D4B-4E9A-8EBB-19A1D3C71629}">
      <dgm:prSet phldr="0" custT="1"/>
      <dgm:spPr/>
      <dgm:t>
        <a:bodyPr/>
        <a:lstStyle/>
        <a:p>
          <a:pPr algn="l" rtl="0"/>
          <a:r>
            <a:rPr lang="en-US" sz="1200" i="0">
              <a:latin typeface="Univers Condensed"/>
            </a:rPr>
            <a:t>Effect of the hip motion on the body kinematics in the sagittal plane during human quiet standing [2]</a:t>
          </a:r>
          <a:endParaRPr lang="en-US" sz="1200">
            <a:latin typeface="Univers Condensed"/>
          </a:endParaRPr>
        </a:p>
      </dgm:t>
    </dgm:pt>
    <dgm:pt modelId="{B7C4214B-5E3F-4F9C-BDC7-19D20FADC348}" type="parTrans" cxnId="{AEFEBDA9-3AA4-4306-85EA-36D6407147DD}">
      <dgm:prSet/>
      <dgm:spPr/>
      <dgm:t>
        <a:bodyPr/>
        <a:lstStyle/>
        <a:p>
          <a:endParaRPr lang="en-US"/>
        </a:p>
      </dgm:t>
    </dgm:pt>
    <dgm:pt modelId="{30C65C1E-CEE0-4455-8F13-22A379DE5C5C}" type="sibTrans" cxnId="{AEFEBDA9-3AA4-4306-85EA-36D6407147DD}">
      <dgm:prSet/>
      <dgm:spPr/>
      <dgm:t>
        <a:bodyPr/>
        <a:lstStyle/>
        <a:p>
          <a:endParaRPr lang="en-US"/>
        </a:p>
      </dgm:t>
    </dgm:pt>
    <dgm:pt modelId="{9621868F-94F3-46F3-8FF0-AE23930CDFA4}">
      <dgm:prSet custT="1"/>
      <dgm:spPr/>
      <dgm:t>
        <a:bodyPr/>
        <a:lstStyle/>
        <a:p>
          <a:pPr algn="l" rtl="0">
            <a:buNone/>
          </a:pPr>
          <a:r>
            <a:rPr lang="en-US" sz="1200" i="0" u="none" strike="noStrike">
              <a:effectLst/>
              <a:latin typeface="Univers Condensed"/>
            </a:rPr>
            <a:t> Balancing of an inverted pendulum with a SCARA robot [4]</a:t>
          </a:r>
          <a:endParaRPr lang="en-US" sz="1200" b="1" i="0" u="none" strike="noStrike">
            <a:effectLst/>
            <a:latin typeface="Univers Condensed"/>
          </a:endParaRPr>
        </a:p>
      </dgm:t>
    </dgm:pt>
    <dgm:pt modelId="{677347C9-74C8-46C0-9B22-485267428A46}" type="parTrans" cxnId="{21FADCC1-1764-4EB9-8E7F-AFE345E97D69}">
      <dgm:prSet/>
      <dgm:spPr/>
      <dgm:t>
        <a:bodyPr/>
        <a:lstStyle/>
        <a:p>
          <a:endParaRPr lang="en-US"/>
        </a:p>
      </dgm:t>
    </dgm:pt>
    <dgm:pt modelId="{AEA23A0D-078D-4F7E-84B3-2CA6F127DB49}" type="sibTrans" cxnId="{21FADCC1-1764-4EB9-8E7F-AFE345E97D69}">
      <dgm:prSet/>
      <dgm:spPr/>
      <dgm:t>
        <a:bodyPr/>
        <a:lstStyle/>
        <a:p>
          <a:endParaRPr lang="en-US"/>
        </a:p>
      </dgm:t>
    </dgm:pt>
    <dgm:pt modelId="{6556FF84-4660-4F13-BE60-BD871DC38157}">
      <dgm:prSet phldr="0" custT="1"/>
      <dgm:spPr/>
      <dgm:t>
        <a:bodyPr/>
        <a:lstStyle/>
        <a:p>
          <a:pPr algn="l" rtl="0">
            <a:buNone/>
          </a:pPr>
          <a:r>
            <a:rPr lang="en-US" sz="1200" b="0" i="0" u="none" strike="noStrike">
              <a:effectLst/>
              <a:latin typeface="Univers Condensed"/>
            </a:rPr>
            <a:t>Balancing an inverted pendulum with a robotic manipulator is a benchmark problem requiring precise sensing and compensation for nonlinear effects like friction, backlash, and elasticity.</a:t>
          </a:r>
        </a:p>
      </dgm:t>
    </dgm:pt>
    <dgm:pt modelId="{E2001C5B-2CB3-4A31-B167-1B91F58A0D8E}" type="parTrans" cxnId="{2C401656-5C04-4F42-B16B-B7275AD0759E}">
      <dgm:prSet/>
      <dgm:spPr/>
      <dgm:t>
        <a:bodyPr/>
        <a:lstStyle/>
        <a:p>
          <a:endParaRPr lang="en-US"/>
        </a:p>
      </dgm:t>
    </dgm:pt>
    <dgm:pt modelId="{2E5BF18C-2285-4677-9FF9-52DA8A7C560E}" type="sibTrans" cxnId="{2C401656-5C04-4F42-B16B-B7275AD0759E}">
      <dgm:prSet/>
      <dgm:spPr/>
      <dgm:t>
        <a:bodyPr/>
        <a:lstStyle/>
        <a:p>
          <a:endParaRPr lang="en-US"/>
        </a:p>
      </dgm:t>
    </dgm:pt>
    <dgm:pt modelId="{E828A2A7-D3A8-4F9C-9BCE-2A045A959995}">
      <dgm:prSet phldrT="[Text]" custT="1"/>
      <dgm:spPr/>
      <dgm:t>
        <a:bodyPr/>
        <a:lstStyle/>
        <a:p>
          <a:pPr algn="l" rtl="0">
            <a:buNone/>
          </a:pPr>
          <a:r>
            <a:rPr lang="en-US" sz="1200" i="0" u="none" strike="noStrike">
              <a:effectLst/>
              <a:latin typeface="Univers Condensed"/>
            </a:rPr>
            <a:t>Stabilizing an Inverted Pendulum with PID Controller</a:t>
          </a:r>
          <a:r>
            <a:rPr lang="en-US" sz="1200" u="none" strike="noStrike">
              <a:effectLst/>
              <a:latin typeface="Univers Condensed"/>
            </a:rPr>
            <a:t>[6]</a:t>
          </a:r>
          <a:endParaRPr lang="en-US" sz="1200" i="1" u="none" strike="noStrike">
            <a:effectLst/>
            <a:latin typeface="Univers Condensed"/>
          </a:endParaRPr>
        </a:p>
      </dgm:t>
    </dgm:pt>
    <dgm:pt modelId="{C44872D0-1D32-41EB-AA44-247844450D47}" type="parTrans" cxnId="{295D0DF9-9712-4A74-A711-38B0798C3B93}">
      <dgm:prSet/>
      <dgm:spPr/>
      <dgm:t>
        <a:bodyPr/>
        <a:lstStyle/>
        <a:p>
          <a:endParaRPr lang="en-US"/>
        </a:p>
      </dgm:t>
    </dgm:pt>
    <dgm:pt modelId="{19C55BFD-8765-4AF8-965E-1E60A310BFB8}" type="sibTrans" cxnId="{295D0DF9-9712-4A74-A711-38B0798C3B93}">
      <dgm:prSet/>
      <dgm:spPr/>
      <dgm:t>
        <a:bodyPr/>
        <a:lstStyle/>
        <a:p>
          <a:endParaRPr lang="en-US"/>
        </a:p>
      </dgm:t>
    </dgm:pt>
    <dgm:pt modelId="{21E67E69-9BB1-4E56-97F2-22FB693B696C}">
      <dgm:prSet phldrT="[Text]" phldr="0" custT="1"/>
      <dgm:spPr/>
      <dgm:t>
        <a:bodyPr/>
        <a:lstStyle/>
        <a:p>
          <a:pPr algn="l" rtl="0">
            <a:buNone/>
          </a:pPr>
          <a:r>
            <a:rPr lang="en-US" sz="1200">
              <a:latin typeface="Univers Condensed"/>
            </a:rPr>
            <a:t>Stabilizing an inverted pendulum with a reaction wheel and PID (Proportional Integral Derivative) controller is simulated to balance it effectively and efficiently.</a:t>
          </a:r>
        </a:p>
      </dgm:t>
    </dgm:pt>
    <dgm:pt modelId="{6AD13E1C-B40E-4150-B70D-2635B42CACE5}" type="parTrans" cxnId="{7F8E9691-1C23-4C22-BBAE-2E5253B23777}">
      <dgm:prSet/>
      <dgm:spPr/>
      <dgm:t>
        <a:bodyPr/>
        <a:lstStyle/>
        <a:p>
          <a:endParaRPr lang="en-US"/>
        </a:p>
      </dgm:t>
    </dgm:pt>
    <dgm:pt modelId="{5F937C81-B97B-4195-B96C-06A0B12F9DE1}" type="sibTrans" cxnId="{7F8E9691-1C23-4C22-BBAE-2E5253B23777}">
      <dgm:prSet/>
      <dgm:spPr/>
      <dgm:t>
        <a:bodyPr/>
        <a:lstStyle/>
        <a:p>
          <a:endParaRPr lang="en-US"/>
        </a:p>
      </dgm:t>
    </dgm:pt>
    <dgm:pt modelId="{22559928-582E-4D40-9304-E12C6AAC1B72}">
      <dgm:prSet phldrT="[Text]" phldr="0" custT="1"/>
      <dgm:spPr/>
      <dgm:t>
        <a:bodyPr/>
        <a:lstStyle/>
        <a:p>
          <a:pPr>
            <a:buNone/>
          </a:pPr>
          <a:r>
            <a:rPr lang="en-US" sz="1000">
              <a:latin typeface="Arial"/>
              <a:cs typeface="Arial"/>
            </a:rPr>
            <a:t> </a:t>
          </a:r>
          <a:r>
            <a:rPr lang="en-US" sz="1200">
              <a:latin typeface="Univers Condensed"/>
              <a:cs typeface="Arial"/>
            </a:rPr>
            <a:t>Vision-based control system for an inverted pendulum, using OpenCV to calculate its deflection angle and verify effective stabilization without relying on encoder sensors.</a:t>
          </a:r>
          <a:endParaRPr lang="en-US" sz="1200">
            <a:latin typeface="Univers Condensed"/>
          </a:endParaRPr>
        </a:p>
      </dgm:t>
    </dgm:pt>
    <dgm:pt modelId="{2964BF88-827B-4ABA-813C-5B5C335E76BC}" type="parTrans" cxnId="{36CF6397-DFE8-4472-89BC-AE0830155163}">
      <dgm:prSet/>
      <dgm:spPr/>
      <dgm:t>
        <a:bodyPr/>
        <a:lstStyle/>
        <a:p>
          <a:endParaRPr lang="en-US"/>
        </a:p>
      </dgm:t>
    </dgm:pt>
    <dgm:pt modelId="{9E88776B-8A71-4D64-8117-A5644BFD491C}" type="sibTrans" cxnId="{36CF6397-DFE8-4472-89BC-AE0830155163}">
      <dgm:prSet/>
      <dgm:spPr/>
      <dgm:t>
        <a:bodyPr/>
        <a:lstStyle/>
        <a:p>
          <a:endParaRPr lang="en-US"/>
        </a:p>
      </dgm:t>
    </dgm:pt>
    <dgm:pt modelId="{4390A1DF-F761-4A2F-95B4-0214D8EAEB3C}">
      <dgm:prSet phldr="0" custT="1"/>
      <dgm:spPr/>
      <dgm:t>
        <a:bodyPr/>
        <a:lstStyle/>
        <a:p>
          <a:pPr rtl="0"/>
          <a:r>
            <a:rPr lang="en-US" sz="1200">
              <a:latin typeface="Univers Condensed"/>
            </a:rPr>
            <a:t>Concept of stabilization of rapid human  movements which is determined by equilibrium and limit cycles with motor controls analysis like closed loop control (automatic control systems).</a:t>
          </a:r>
        </a:p>
      </dgm:t>
    </dgm:pt>
    <dgm:pt modelId="{85A35832-FBC5-4009-991A-919C16D48626}" type="parTrans" cxnId="{AD2670BE-CB5A-4A01-9CAE-54062D48553F}">
      <dgm:prSet/>
      <dgm:spPr/>
      <dgm:t>
        <a:bodyPr/>
        <a:lstStyle/>
        <a:p>
          <a:endParaRPr lang="en-US"/>
        </a:p>
      </dgm:t>
    </dgm:pt>
    <dgm:pt modelId="{247A9E3B-B53C-4D4D-B5B9-13FF4B4D5DA5}" type="sibTrans" cxnId="{AD2670BE-CB5A-4A01-9CAE-54062D48553F}">
      <dgm:prSet/>
      <dgm:spPr/>
      <dgm:t>
        <a:bodyPr/>
        <a:lstStyle/>
        <a:p>
          <a:endParaRPr lang="en-US"/>
        </a:p>
      </dgm:t>
    </dgm:pt>
    <dgm:pt modelId="{C17E10B7-5876-4FE6-91E7-4E96EB196271}">
      <dgm:prSet phldr="0" custT="1"/>
      <dgm:spPr/>
      <dgm:t>
        <a:bodyPr/>
        <a:lstStyle/>
        <a:p>
          <a:pPr rtl="0"/>
          <a:r>
            <a:rPr lang="en-US" sz="1200">
              <a:effectLst/>
            </a:rPr>
            <a:t>Research on Inverted Pendulum Control System Based on Vision Sensor</a:t>
          </a:r>
          <a:r>
            <a:rPr lang="en-US" sz="1200">
              <a:effectLst/>
              <a:latin typeface="Univers Condensed"/>
            </a:rPr>
            <a:t>[7]</a:t>
          </a:r>
          <a:endParaRPr lang="en-US" sz="1200">
            <a:effectLst/>
          </a:endParaRPr>
        </a:p>
      </dgm:t>
    </dgm:pt>
    <dgm:pt modelId="{1DCB00D4-6A64-4BCA-9BC2-26F2F929ED8E}" type="parTrans" cxnId="{40D79478-B095-43FB-A1A5-570E0581A2CD}">
      <dgm:prSet/>
      <dgm:spPr/>
      <dgm:t>
        <a:bodyPr/>
        <a:lstStyle/>
        <a:p>
          <a:endParaRPr lang="en-US"/>
        </a:p>
      </dgm:t>
    </dgm:pt>
    <dgm:pt modelId="{CD8F847D-B1DD-4645-88E8-605FF34E22A6}" type="sibTrans" cxnId="{40D79478-B095-43FB-A1A5-570E0581A2CD}">
      <dgm:prSet/>
      <dgm:spPr/>
      <dgm:t>
        <a:bodyPr/>
        <a:lstStyle/>
        <a:p>
          <a:endParaRPr lang="en-US"/>
        </a:p>
      </dgm:t>
    </dgm:pt>
    <dgm:pt modelId="{E570A1B7-1F53-4503-A7E5-CA3A6DB7A3AD}">
      <dgm:prSet phldr="0" custT="1"/>
      <dgm:spPr/>
      <dgm:t>
        <a:bodyPr/>
        <a:lstStyle/>
        <a:p>
          <a:r>
            <a:rPr lang="en-US" sz="1200">
              <a:latin typeface="Univers Condensed"/>
            </a:rPr>
            <a:t>Standing still affects hip motion due to the center of mass (COM).</a:t>
          </a:r>
          <a:endParaRPr lang="en-US" sz="1200"/>
        </a:p>
      </dgm:t>
    </dgm:pt>
    <dgm:pt modelId="{56E38F30-FC36-45E1-8704-A3DBE548359E}" type="parTrans" cxnId="{18F3BBB5-E9AD-43CC-A739-4E06676A436A}">
      <dgm:prSet/>
      <dgm:spPr/>
      <dgm:t>
        <a:bodyPr/>
        <a:lstStyle/>
        <a:p>
          <a:endParaRPr lang="en-US"/>
        </a:p>
      </dgm:t>
    </dgm:pt>
    <dgm:pt modelId="{2DF46F71-436A-44BA-9879-62FA55E4C513}" type="sibTrans" cxnId="{18F3BBB5-E9AD-43CC-A739-4E06676A436A}">
      <dgm:prSet/>
      <dgm:spPr/>
      <dgm:t>
        <a:bodyPr/>
        <a:lstStyle/>
        <a:p>
          <a:endParaRPr lang="en-US"/>
        </a:p>
      </dgm:t>
    </dgm:pt>
    <dgm:pt modelId="{6D9026A6-8DF7-44E4-BA92-F11F195E3074}" type="pres">
      <dgm:prSet presAssocID="{E93181A2-DAA9-4772-90ED-F6BB7C84E3D1}" presName="Name0" presStyleCnt="0">
        <dgm:presLayoutVars>
          <dgm:dir/>
          <dgm:animLvl val="lvl"/>
          <dgm:resizeHandles val="exact"/>
        </dgm:presLayoutVars>
      </dgm:prSet>
      <dgm:spPr/>
    </dgm:pt>
    <dgm:pt modelId="{FDC27D2A-BD1B-4793-97CF-F3EF65B8C4CC}" type="pres">
      <dgm:prSet presAssocID="{BA1BA2E8-4C9D-4BA1-B303-E7153498103A}" presName="linNode" presStyleCnt="0"/>
      <dgm:spPr/>
    </dgm:pt>
    <dgm:pt modelId="{7F3EA282-C943-45CD-9F5A-AB19662810FC}" type="pres">
      <dgm:prSet presAssocID="{BA1BA2E8-4C9D-4BA1-B303-E7153498103A}" presName="parentText" presStyleLbl="node1" presStyleIdx="0" presStyleCnt="7">
        <dgm:presLayoutVars>
          <dgm:chMax val="1"/>
          <dgm:bulletEnabled val="1"/>
        </dgm:presLayoutVars>
      </dgm:prSet>
      <dgm:spPr/>
    </dgm:pt>
    <dgm:pt modelId="{476E7DB8-66D1-47E4-B53C-3C0A6907CC6A}" type="pres">
      <dgm:prSet presAssocID="{BA1BA2E8-4C9D-4BA1-B303-E7153498103A}" presName="descendantText" presStyleLbl="alignAccFollowNode1" presStyleIdx="0" presStyleCnt="7">
        <dgm:presLayoutVars>
          <dgm:bulletEnabled val="1"/>
        </dgm:presLayoutVars>
      </dgm:prSet>
      <dgm:spPr/>
    </dgm:pt>
    <dgm:pt modelId="{A9372746-DC40-423E-B71F-5DAA14D69D2B}" type="pres">
      <dgm:prSet presAssocID="{3A31BCFB-6660-4031-9321-41CE6DAA8821}" presName="sp" presStyleCnt="0"/>
      <dgm:spPr/>
    </dgm:pt>
    <dgm:pt modelId="{FAEA1542-ABEF-4672-8848-437F6C856592}" type="pres">
      <dgm:prSet presAssocID="{57E12C2A-3D4B-4E9A-8EBB-19A1D3C71629}" presName="linNode" presStyleCnt="0"/>
      <dgm:spPr/>
    </dgm:pt>
    <dgm:pt modelId="{4C4918A0-6AB0-4FD6-AB7D-CC45DE28BE8C}" type="pres">
      <dgm:prSet presAssocID="{57E12C2A-3D4B-4E9A-8EBB-19A1D3C71629}" presName="parentText" presStyleLbl="node1" presStyleIdx="1" presStyleCnt="7">
        <dgm:presLayoutVars>
          <dgm:chMax val="1"/>
          <dgm:bulletEnabled val="1"/>
        </dgm:presLayoutVars>
      </dgm:prSet>
      <dgm:spPr/>
    </dgm:pt>
    <dgm:pt modelId="{386E6D3A-5619-4E43-B406-EFC301449939}" type="pres">
      <dgm:prSet presAssocID="{57E12C2A-3D4B-4E9A-8EBB-19A1D3C71629}" presName="descendantText" presStyleLbl="alignAccFollowNode1" presStyleIdx="1" presStyleCnt="7">
        <dgm:presLayoutVars>
          <dgm:bulletEnabled val="1"/>
        </dgm:presLayoutVars>
      </dgm:prSet>
      <dgm:spPr/>
    </dgm:pt>
    <dgm:pt modelId="{CAED1DBB-E616-4EBD-A2E2-572642254F81}" type="pres">
      <dgm:prSet presAssocID="{30C65C1E-CEE0-4455-8F13-22A379DE5C5C}" presName="sp" presStyleCnt="0"/>
      <dgm:spPr/>
    </dgm:pt>
    <dgm:pt modelId="{844C67D3-DD4D-4A18-9210-EF7A3080AF91}" type="pres">
      <dgm:prSet presAssocID="{231E2C58-63D7-4CF7-BF17-1197C9546B0F}" presName="linNode" presStyleCnt="0"/>
      <dgm:spPr/>
    </dgm:pt>
    <dgm:pt modelId="{40922E80-6562-4644-BBE0-53C3FECAF7C2}" type="pres">
      <dgm:prSet presAssocID="{231E2C58-63D7-4CF7-BF17-1197C9546B0F}" presName="parentText" presStyleLbl="node1" presStyleIdx="2" presStyleCnt="7">
        <dgm:presLayoutVars>
          <dgm:chMax val="1"/>
          <dgm:bulletEnabled val="1"/>
        </dgm:presLayoutVars>
      </dgm:prSet>
      <dgm:spPr/>
    </dgm:pt>
    <dgm:pt modelId="{65D383BA-5407-4EE2-B4CC-E9911A923211}" type="pres">
      <dgm:prSet presAssocID="{231E2C58-63D7-4CF7-BF17-1197C9546B0F}" presName="descendantText" presStyleLbl="alignAccFollowNode1" presStyleIdx="2" presStyleCnt="7">
        <dgm:presLayoutVars>
          <dgm:bulletEnabled val="1"/>
        </dgm:presLayoutVars>
      </dgm:prSet>
      <dgm:spPr/>
    </dgm:pt>
    <dgm:pt modelId="{3F9514B8-0623-48AF-835C-198CC1C8C5DE}" type="pres">
      <dgm:prSet presAssocID="{B1C10FE1-53DC-4D20-B896-149AB782B2E4}" presName="sp" presStyleCnt="0"/>
      <dgm:spPr/>
    </dgm:pt>
    <dgm:pt modelId="{2CB747A4-08BF-419B-AA7F-1F9125789BC4}" type="pres">
      <dgm:prSet presAssocID="{9621868F-94F3-46F3-8FF0-AE23930CDFA4}" presName="linNode" presStyleCnt="0"/>
      <dgm:spPr/>
    </dgm:pt>
    <dgm:pt modelId="{45B25A0D-4D37-45FD-BFD8-76497A8EB31F}" type="pres">
      <dgm:prSet presAssocID="{9621868F-94F3-46F3-8FF0-AE23930CDFA4}" presName="parentText" presStyleLbl="node1" presStyleIdx="3" presStyleCnt="7">
        <dgm:presLayoutVars>
          <dgm:chMax val="1"/>
          <dgm:bulletEnabled val="1"/>
        </dgm:presLayoutVars>
      </dgm:prSet>
      <dgm:spPr/>
    </dgm:pt>
    <dgm:pt modelId="{CE6480C3-4CD9-4497-AFAE-51232426A1EA}" type="pres">
      <dgm:prSet presAssocID="{9621868F-94F3-46F3-8FF0-AE23930CDFA4}" presName="descendantText" presStyleLbl="alignAccFollowNode1" presStyleIdx="3" presStyleCnt="7">
        <dgm:presLayoutVars>
          <dgm:bulletEnabled val="1"/>
        </dgm:presLayoutVars>
      </dgm:prSet>
      <dgm:spPr/>
    </dgm:pt>
    <dgm:pt modelId="{32F91BDA-DA7F-4D1C-B12E-EF9D80EE4CBE}" type="pres">
      <dgm:prSet presAssocID="{AEA23A0D-078D-4F7E-84B3-2CA6F127DB49}" presName="sp" presStyleCnt="0"/>
      <dgm:spPr/>
    </dgm:pt>
    <dgm:pt modelId="{8F6CDEAE-DE87-4B44-A751-9108C3B20B29}" type="pres">
      <dgm:prSet presAssocID="{106AB268-AEAC-4281-AEB0-A8710646E0ED}" presName="linNode" presStyleCnt="0"/>
      <dgm:spPr/>
    </dgm:pt>
    <dgm:pt modelId="{7BF74081-AF14-4ABC-96F1-A1411D45874D}" type="pres">
      <dgm:prSet presAssocID="{106AB268-AEAC-4281-AEB0-A8710646E0ED}" presName="parentText" presStyleLbl="node1" presStyleIdx="4" presStyleCnt="7">
        <dgm:presLayoutVars>
          <dgm:chMax val="1"/>
          <dgm:bulletEnabled val="1"/>
        </dgm:presLayoutVars>
      </dgm:prSet>
      <dgm:spPr/>
    </dgm:pt>
    <dgm:pt modelId="{C9E6476E-5793-4746-B391-B795F6A39150}" type="pres">
      <dgm:prSet presAssocID="{106AB268-AEAC-4281-AEB0-A8710646E0ED}" presName="descendantText" presStyleLbl="alignAccFollowNode1" presStyleIdx="4" presStyleCnt="7">
        <dgm:presLayoutVars>
          <dgm:bulletEnabled val="1"/>
        </dgm:presLayoutVars>
      </dgm:prSet>
      <dgm:spPr/>
    </dgm:pt>
    <dgm:pt modelId="{8BD4DC99-BADB-43DB-848A-FB87547ED501}" type="pres">
      <dgm:prSet presAssocID="{3C97A6F9-992A-4BD2-9D8E-EB98262FE369}" presName="sp" presStyleCnt="0"/>
      <dgm:spPr/>
    </dgm:pt>
    <dgm:pt modelId="{F8CE7A56-CBA4-4DFC-A5A2-99732FC7B178}" type="pres">
      <dgm:prSet presAssocID="{E828A2A7-D3A8-4F9C-9BCE-2A045A959995}" presName="linNode" presStyleCnt="0"/>
      <dgm:spPr/>
    </dgm:pt>
    <dgm:pt modelId="{83BA896D-FD36-4D14-95C6-B9895A072E07}" type="pres">
      <dgm:prSet presAssocID="{E828A2A7-D3A8-4F9C-9BCE-2A045A959995}" presName="parentText" presStyleLbl="node1" presStyleIdx="5" presStyleCnt="7">
        <dgm:presLayoutVars>
          <dgm:chMax val="1"/>
          <dgm:bulletEnabled val="1"/>
        </dgm:presLayoutVars>
      </dgm:prSet>
      <dgm:spPr/>
    </dgm:pt>
    <dgm:pt modelId="{863392A2-83DF-4D1B-ADDB-327F541865C2}" type="pres">
      <dgm:prSet presAssocID="{E828A2A7-D3A8-4F9C-9BCE-2A045A959995}" presName="descendantText" presStyleLbl="alignAccFollowNode1" presStyleIdx="5" presStyleCnt="7">
        <dgm:presLayoutVars>
          <dgm:bulletEnabled val="1"/>
        </dgm:presLayoutVars>
      </dgm:prSet>
      <dgm:spPr/>
    </dgm:pt>
    <dgm:pt modelId="{757A5CD5-4299-42A7-A317-5C8E19FA09E2}" type="pres">
      <dgm:prSet presAssocID="{19C55BFD-8765-4AF8-965E-1E60A310BFB8}" presName="sp" presStyleCnt="0"/>
      <dgm:spPr/>
    </dgm:pt>
    <dgm:pt modelId="{54FF3AF8-721F-4F4F-970B-361BF8D0528E}" type="pres">
      <dgm:prSet presAssocID="{C17E10B7-5876-4FE6-91E7-4E96EB196271}" presName="linNode" presStyleCnt="0"/>
      <dgm:spPr/>
    </dgm:pt>
    <dgm:pt modelId="{805A14FE-779E-492E-B843-EF854FF44D1E}" type="pres">
      <dgm:prSet presAssocID="{C17E10B7-5876-4FE6-91E7-4E96EB196271}" presName="parentText" presStyleLbl="node1" presStyleIdx="6" presStyleCnt="7">
        <dgm:presLayoutVars>
          <dgm:chMax val="1"/>
          <dgm:bulletEnabled val="1"/>
        </dgm:presLayoutVars>
      </dgm:prSet>
      <dgm:spPr/>
    </dgm:pt>
    <dgm:pt modelId="{6EFDB9F1-5D4B-44DC-9345-F629B67FFBAD}" type="pres">
      <dgm:prSet presAssocID="{C17E10B7-5876-4FE6-91E7-4E96EB196271}" presName="descendantText" presStyleLbl="alignAccFollowNode1" presStyleIdx="6" presStyleCnt="7">
        <dgm:presLayoutVars>
          <dgm:bulletEnabled val="1"/>
        </dgm:presLayoutVars>
      </dgm:prSet>
      <dgm:spPr/>
    </dgm:pt>
  </dgm:ptLst>
  <dgm:cxnLst>
    <dgm:cxn modelId="{158EA711-DF06-471E-AABA-1C128FF1578B}" type="presOf" srcId="{6556FF84-4660-4F13-BE60-BD871DC38157}" destId="{CE6480C3-4CD9-4497-AFAE-51232426A1EA}" srcOrd="0" destOrd="0" presId="urn:microsoft.com/office/officeart/2005/8/layout/vList5"/>
    <dgm:cxn modelId="{FB62E92F-75DA-40E0-93A0-2B99E420BF67}" type="presOf" srcId="{BA1BA2E8-4C9D-4BA1-B303-E7153498103A}" destId="{7F3EA282-C943-45CD-9F5A-AB19662810FC}" srcOrd="0" destOrd="0" presId="urn:microsoft.com/office/officeart/2005/8/layout/vList5"/>
    <dgm:cxn modelId="{EE8D6C30-0D33-4DCF-9C75-FAEE0EC42B1A}" type="presOf" srcId="{57E12C2A-3D4B-4E9A-8EBB-19A1D3C71629}" destId="{4C4918A0-6AB0-4FD6-AB7D-CC45DE28BE8C}" srcOrd="0" destOrd="0" presId="urn:microsoft.com/office/officeart/2005/8/layout/vList5"/>
    <dgm:cxn modelId="{35026532-F5BC-4275-B70A-24DF84B396AC}" srcId="{BA1BA2E8-4C9D-4BA1-B303-E7153498103A}" destId="{E441AAAC-7FA4-4B28-9FA4-C534C7F4D7B3}" srcOrd="0" destOrd="0" parTransId="{C1C56891-FB0A-466F-918E-234484B79665}" sibTransId="{CB2E591E-89D3-4EEC-ABD6-17B6DE4FAEA8}"/>
    <dgm:cxn modelId="{3C405735-91E5-4322-A180-5E5D54DC8A4D}" type="presOf" srcId="{106AB268-AEAC-4281-AEB0-A8710646E0ED}" destId="{7BF74081-AF14-4ABC-96F1-A1411D45874D}" srcOrd="0" destOrd="0" presId="urn:microsoft.com/office/officeart/2005/8/layout/vList5"/>
    <dgm:cxn modelId="{16AA3560-C972-49C8-960C-0D6669BFB782}" type="presOf" srcId="{9621868F-94F3-46F3-8FF0-AE23930CDFA4}" destId="{45B25A0D-4D37-45FD-BFD8-76497A8EB31F}" srcOrd="0" destOrd="0" presId="urn:microsoft.com/office/officeart/2005/8/layout/vList5"/>
    <dgm:cxn modelId="{ECAA8F68-D593-4DD9-83B3-2E900BFCA284}" type="presOf" srcId="{21E67E69-9BB1-4E56-97F2-22FB693B696C}" destId="{863392A2-83DF-4D1B-ADDB-327F541865C2}" srcOrd="0" destOrd="0" presId="urn:microsoft.com/office/officeart/2005/8/layout/vList5"/>
    <dgm:cxn modelId="{D6C0D46A-F55E-431F-A5BE-F5975A7E73CD}" type="presOf" srcId="{4390A1DF-F761-4A2F-95B4-0214D8EAEB3C}" destId="{65D383BA-5407-4EE2-B4CC-E9911A923211}" srcOrd="0" destOrd="0" presId="urn:microsoft.com/office/officeart/2005/8/layout/vList5"/>
    <dgm:cxn modelId="{75C7084B-A67B-4E81-AB4D-DDD8AECDFF93}" type="presOf" srcId="{C17E10B7-5876-4FE6-91E7-4E96EB196271}" destId="{805A14FE-779E-492E-B843-EF854FF44D1E}" srcOrd="0" destOrd="0" presId="urn:microsoft.com/office/officeart/2005/8/layout/vList5"/>
    <dgm:cxn modelId="{2C401656-5C04-4F42-B16B-B7275AD0759E}" srcId="{9621868F-94F3-46F3-8FF0-AE23930CDFA4}" destId="{6556FF84-4660-4F13-BE60-BD871DC38157}" srcOrd="0" destOrd="0" parTransId="{E2001C5B-2CB3-4A31-B167-1B91F58A0D8E}" sibTransId="{2E5BF18C-2285-4677-9FF9-52DA8A7C560E}"/>
    <dgm:cxn modelId="{C24BD757-7047-4FBA-8D3C-39630450E624}" srcId="{E93181A2-DAA9-4772-90ED-F6BB7C84E3D1}" destId="{BA1BA2E8-4C9D-4BA1-B303-E7153498103A}" srcOrd="0" destOrd="0" parTransId="{2FAA6911-A2AE-4F3E-AA01-C1BE7EC410F9}" sibTransId="{3A31BCFB-6660-4031-9321-41CE6DAA8821}"/>
    <dgm:cxn modelId="{40D79478-B095-43FB-A1A5-570E0581A2CD}" srcId="{E93181A2-DAA9-4772-90ED-F6BB7C84E3D1}" destId="{C17E10B7-5876-4FE6-91E7-4E96EB196271}" srcOrd="6" destOrd="0" parTransId="{1DCB00D4-6A64-4BCA-9BC2-26F2F929ED8E}" sibTransId="{CD8F847D-B1DD-4645-88E8-605FF34E22A6}"/>
    <dgm:cxn modelId="{B365C578-F520-427A-A733-B81305DFCC36}" type="presOf" srcId="{E828A2A7-D3A8-4F9C-9BCE-2A045A959995}" destId="{83BA896D-FD36-4D14-95C6-B9895A072E07}" srcOrd="0" destOrd="0" presId="urn:microsoft.com/office/officeart/2005/8/layout/vList5"/>
    <dgm:cxn modelId="{D7255090-42F7-49E4-BA25-394C58D80400}" type="presOf" srcId="{22559928-582E-4D40-9304-E12C6AAC1B72}" destId="{6EFDB9F1-5D4B-44DC-9345-F629B67FFBAD}" srcOrd="0" destOrd="0" presId="urn:microsoft.com/office/officeart/2005/8/layout/vList5"/>
    <dgm:cxn modelId="{7F8E9691-1C23-4C22-BBAE-2E5253B23777}" srcId="{E828A2A7-D3A8-4F9C-9BCE-2A045A959995}" destId="{21E67E69-9BB1-4E56-97F2-22FB693B696C}" srcOrd="0" destOrd="0" parTransId="{6AD13E1C-B40E-4150-B70D-2635B42CACE5}" sibTransId="{5F937C81-B97B-4195-B96C-06A0B12F9DE1}"/>
    <dgm:cxn modelId="{D3270593-4EF3-4F26-AA66-530838D15489}" srcId="{E93181A2-DAA9-4772-90ED-F6BB7C84E3D1}" destId="{106AB268-AEAC-4281-AEB0-A8710646E0ED}" srcOrd="4" destOrd="0" parTransId="{AAEAE062-60C4-4ACA-AF15-051549D47D98}" sibTransId="{3C97A6F9-992A-4BD2-9D8E-EB98262FE369}"/>
    <dgm:cxn modelId="{36CF6397-DFE8-4472-89BC-AE0830155163}" srcId="{C17E10B7-5876-4FE6-91E7-4E96EB196271}" destId="{22559928-582E-4D40-9304-E12C6AAC1B72}" srcOrd="0" destOrd="0" parTransId="{2964BF88-827B-4ABA-813C-5B5C335E76BC}" sibTransId="{9E88776B-8A71-4D64-8117-A5644BFD491C}"/>
    <dgm:cxn modelId="{AEFEBDA9-3AA4-4306-85EA-36D6407147DD}" srcId="{E93181A2-DAA9-4772-90ED-F6BB7C84E3D1}" destId="{57E12C2A-3D4B-4E9A-8EBB-19A1D3C71629}" srcOrd="1" destOrd="0" parTransId="{B7C4214B-5E3F-4F9C-BDC7-19D20FADC348}" sibTransId="{30C65C1E-CEE0-4455-8F13-22A379DE5C5C}"/>
    <dgm:cxn modelId="{18F3BBB5-E9AD-43CC-A739-4E06676A436A}" srcId="{57E12C2A-3D4B-4E9A-8EBB-19A1D3C71629}" destId="{E570A1B7-1F53-4503-A7E5-CA3A6DB7A3AD}" srcOrd="0" destOrd="0" parTransId="{56E38F30-FC36-45E1-8704-A3DBE548359E}" sibTransId="{2DF46F71-436A-44BA-9879-62FA55E4C513}"/>
    <dgm:cxn modelId="{C608EFB6-2987-48E2-B901-837E6BFD6662}" srcId="{E93181A2-DAA9-4772-90ED-F6BB7C84E3D1}" destId="{231E2C58-63D7-4CF7-BF17-1197C9546B0F}" srcOrd="2" destOrd="0" parTransId="{E8F885E4-E5CE-49B1-8E01-D479965CE39F}" sibTransId="{B1C10FE1-53DC-4D20-B896-149AB782B2E4}"/>
    <dgm:cxn modelId="{D659CCBA-5E0D-4A55-9DF7-B2C54F431468}" type="presOf" srcId="{E93181A2-DAA9-4772-90ED-F6BB7C84E3D1}" destId="{6D9026A6-8DF7-44E4-BA92-F11F195E3074}" srcOrd="0" destOrd="0" presId="urn:microsoft.com/office/officeart/2005/8/layout/vList5"/>
    <dgm:cxn modelId="{AD2670BE-CB5A-4A01-9CAE-54062D48553F}" srcId="{231E2C58-63D7-4CF7-BF17-1197C9546B0F}" destId="{4390A1DF-F761-4A2F-95B4-0214D8EAEB3C}" srcOrd="0" destOrd="0" parTransId="{85A35832-FBC5-4009-991A-919C16D48626}" sibTransId="{247A9E3B-B53C-4D4D-B5B9-13FF4B4D5DA5}"/>
    <dgm:cxn modelId="{21FADCC1-1764-4EB9-8E7F-AFE345E97D69}" srcId="{E93181A2-DAA9-4772-90ED-F6BB7C84E3D1}" destId="{9621868F-94F3-46F3-8FF0-AE23930CDFA4}" srcOrd="3" destOrd="0" parTransId="{677347C9-74C8-46C0-9B22-485267428A46}" sibTransId="{AEA23A0D-078D-4F7E-84B3-2CA6F127DB49}"/>
    <dgm:cxn modelId="{A87D69C3-7E5C-49F0-84DD-0FD38464F141}" type="presOf" srcId="{E441AAAC-7FA4-4B28-9FA4-C534C7F4D7B3}" destId="{476E7DB8-66D1-47E4-B53C-3C0A6907CC6A}" srcOrd="0" destOrd="0" presId="urn:microsoft.com/office/officeart/2005/8/layout/vList5"/>
    <dgm:cxn modelId="{570D49C7-A301-42C4-AFC4-6007273BE0CF}" srcId="{106AB268-AEAC-4281-AEB0-A8710646E0ED}" destId="{272613CB-C593-4693-B294-05F63858A657}" srcOrd="0" destOrd="0" parTransId="{5F3DC682-C189-4B04-A290-F70D40E93655}" sibTransId="{7219C4E2-4642-4B4A-89B3-4B09646A22E5}"/>
    <dgm:cxn modelId="{037392D8-22A5-48E0-8B50-AE70F5652EEF}" type="presOf" srcId="{272613CB-C593-4693-B294-05F63858A657}" destId="{C9E6476E-5793-4746-B391-B795F6A39150}" srcOrd="0" destOrd="0" presId="urn:microsoft.com/office/officeart/2005/8/layout/vList5"/>
    <dgm:cxn modelId="{CDB27EE2-4DBC-4022-891A-B244331CE630}" type="presOf" srcId="{E570A1B7-1F53-4503-A7E5-CA3A6DB7A3AD}" destId="{386E6D3A-5619-4E43-B406-EFC301449939}" srcOrd="0" destOrd="0" presId="urn:microsoft.com/office/officeart/2005/8/layout/vList5"/>
    <dgm:cxn modelId="{295D0DF9-9712-4A74-A711-38B0798C3B93}" srcId="{E93181A2-DAA9-4772-90ED-F6BB7C84E3D1}" destId="{E828A2A7-D3A8-4F9C-9BCE-2A045A959995}" srcOrd="5" destOrd="0" parTransId="{C44872D0-1D32-41EB-AA44-247844450D47}" sibTransId="{19C55BFD-8765-4AF8-965E-1E60A310BFB8}"/>
    <dgm:cxn modelId="{C52DE5FB-E7DD-4C29-A369-415275B854B5}" type="presOf" srcId="{231E2C58-63D7-4CF7-BF17-1197C9546B0F}" destId="{40922E80-6562-4644-BBE0-53C3FECAF7C2}" srcOrd="0" destOrd="0" presId="urn:microsoft.com/office/officeart/2005/8/layout/vList5"/>
    <dgm:cxn modelId="{0EF3289E-F075-476E-99EA-C00788F9A18B}" type="presParOf" srcId="{6D9026A6-8DF7-44E4-BA92-F11F195E3074}" destId="{FDC27D2A-BD1B-4793-97CF-F3EF65B8C4CC}" srcOrd="0" destOrd="0" presId="urn:microsoft.com/office/officeart/2005/8/layout/vList5"/>
    <dgm:cxn modelId="{6CE51790-8A91-4D4F-87AA-94DE39D0CC52}" type="presParOf" srcId="{FDC27D2A-BD1B-4793-97CF-F3EF65B8C4CC}" destId="{7F3EA282-C943-45CD-9F5A-AB19662810FC}" srcOrd="0" destOrd="0" presId="urn:microsoft.com/office/officeart/2005/8/layout/vList5"/>
    <dgm:cxn modelId="{F1FF8E72-3624-462A-8A5F-7FAF1F829E9E}" type="presParOf" srcId="{FDC27D2A-BD1B-4793-97CF-F3EF65B8C4CC}" destId="{476E7DB8-66D1-47E4-B53C-3C0A6907CC6A}" srcOrd="1" destOrd="0" presId="urn:microsoft.com/office/officeart/2005/8/layout/vList5"/>
    <dgm:cxn modelId="{E83F2C6A-6736-47D7-8AF5-A715A25B485B}" type="presParOf" srcId="{6D9026A6-8DF7-44E4-BA92-F11F195E3074}" destId="{A9372746-DC40-423E-B71F-5DAA14D69D2B}" srcOrd="1" destOrd="0" presId="urn:microsoft.com/office/officeart/2005/8/layout/vList5"/>
    <dgm:cxn modelId="{C303580E-9B91-4E33-9A7D-2214680AEED3}" type="presParOf" srcId="{6D9026A6-8DF7-44E4-BA92-F11F195E3074}" destId="{FAEA1542-ABEF-4672-8848-437F6C856592}" srcOrd="2" destOrd="0" presId="urn:microsoft.com/office/officeart/2005/8/layout/vList5"/>
    <dgm:cxn modelId="{468E97F3-3612-43A7-A005-D394FAF1F190}" type="presParOf" srcId="{FAEA1542-ABEF-4672-8848-437F6C856592}" destId="{4C4918A0-6AB0-4FD6-AB7D-CC45DE28BE8C}" srcOrd="0" destOrd="0" presId="urn:microsoft.com/office/officeart/2005/8/layout/vList5"/>
    <dgm:cxn modelId="{50D61326-98C8-40EB-AB2D-B3F1C7A0BDEC}" type="presParOf" srcId="{FAEA1542-ABEF-4672-8848-437F6C856592}" destId="{386E6D3A-5619-4E43-B406-EFC301449939}" srcOrd="1" destOrd="0" presId="urn:microsoft.com/office/officeart/2005/8/layout/vList5"/>
    <dgm:cxn modelId="{6314B693-4B94-4216-9238-C98C7BB5647E}" type="presParOf" srcId="{6D9026A6-8DF7-44E4-BA92-F11F195E3074}" destId="{CAED1DBB-E616-4EBD-A2E2-572642254F81}" srcOrd="3" destOrd="0" presId="urn:microsoft.com/office/officeart/2005/8/layout/vList5"/>
    <dgm:cxn modelId="{9A544AF7-E9EE-4FD5-8874-A2373511A808}" type="presParOf" srcId="{6D9026A6-8DF7-44E4-BA92-F11F195E3074}" destId="{844C67D3-DD4D-4A18-9210-EF7A3080AF91}" srcOrd="4" destOrd="0" presId="urn:microsoft.com/office/officeart/2005/8/layout/vList5"/>
    <dgm:cxn modelId="{224112EA-113E-4677-BC69-DA39056F82E2}" type="presParOf" srcId="{844C67D3-DD4D-4A18-9210-EF7A3080AF91}" destId="{40922E80-6562-4644-BBE0-53C3FECAF7C2}" srcOrd="0" destOrd="0" presId="urn:microsoft.com/office/officeart/2005/8/layout/vList5"/>
    <dgm:cxn modelId="{4D02FDD5-D816-41ED-9FF3-761C8428B270}" type="presParOf" srcId="{844C67D3-DD4D-4A18-9210-EF7A3080AF91}" destId="{65D383BA-5407-4EE2-B4CC-E9911A923211}" srcOrd="1" destOrd="0" presId="urn:microsoft.com/office/officeart/2005/8/layout/vList5"/>
    <dgm:cxn modelId="{F3BA4A83-C329-4575-842D-9E167AD02753}" type="presParOf" srcId="{6D9026A6-8DF7-44E4-BA92-F11F195E3074}" destId="{3F9514B8-0623-48AF-835C-198CC1C8C5DE}" srcOrd="5" destOrd="0" presId="urn:microsoft.com/office/officeart/2005/8/layout/vList5"/>
    <dgm:cxn modelId="{E57BCB79-3444-4072-AD48-288F07CB3B1C}" type="presParOf" srcId="{6D9026A6-8DF7-44E4-BA92-F11F195E3074}" destId="{2CB747A4-08BF-419B-AA7F-1F9125789BC4}" srcOrd="6" destOrd="0" presId="urn:microsoft.com/office/officeart/2005/8/layout/vList5"/>
    <dgm:cxn modelId="{B6BAF2D9-68E2-426F-9F0B-25F7C5DBA8EA}" type="presParOf" srcId="{2CB747A4-08BF-419B-AA7F-1F9125789BC4}" destId="{45B25A0D-4D37-45FD-BFD8-76497A8EB31F}" srcOrd="0" destOrd="0" presId="urn:microsoft.com/office/officeart/2005/8/layout/vList5"/>
    <dgm:cxn modelId="{4401E202-B204-451E-979B-5A981C684641}" type="presParOf" srcId="{2CB747A4-08BF-419B-AA7F-1F9125789BC4}" destId="{CE6480C3-4CD9-4497-AFAE-51232426A1EA}" srcOrd="1" destOrd="0" presId="urn:microsoft.com/office/officeart/2005/8/layout/vList5"/>
    <dgm:cxn modelId="{86D1BB22-162C-4DDE-80B1-2E298DABD863}" type="presParOf" srcId="{6D9026A6-8DF7-44E4-BA92-F11F195E3074}" destId="{32F91BDA-DA7F-4D1C-B12E-EF9D80EE4CBE}" srcOrd="7" destOrd="0" presId="urn:microsoft.com/office/officeart/2005/8/layout/vList5"/>
    <dgm:cxn modelId="{FA223ED3-C4F6-4062-91CA-C08310B6CC10}" type="presParOf" srcId="{6D9026A6-8DF7-44E4-BA92-F11F195E3074}" destId="{8F6CDEAE-DE87-4B44-A751-9108C3B20B29}" srcOrd="8" destOrd="0" presId="urn:microsoft.com/office/officeart/2005/8/layout/vList5"/>
    <dgm:cxn modelId="{C0B4C0B1-45CD-43E1-A1C8-03B06CB6623F}" type="presParOf" srcId="{8F6CDEAE-DE87-4B44-A751-9108C3B20B29}" destId="{7BF74081-AF14-4ABC-96F1-A1411D45874D}" srcOrd="0" destOrd="0" presId="urn:microsoft.com/office/officeart/2005/8/layout/vList5"/>
    <dgm:cxn modelId="{D46B4AA2-4E5A-416C-83A8-7516457FB503}" type="presParOf" srcId="{8F6CDEAE-DE87-4B44-A751-9108C3B20B29}" destId="{C9E6476E-5793-4746-B391-B795F6A39150}" srcOrd="1" destOrd="0" presId="urn:microsoft.com/office/officeart/2005/8/layout/vList5"/>
    <dgm:cxn modelId="{E17D7EF9-697E-474F-96E1-EB86879B1C90}" type="presParOf" srcId="{6D9026A6-8DF7-44E4-BA92-F11F195E3074}" destId="{8BD4DC99-BADB-43DB-848A-FB87547ED501}" srcOrd="9" destOrd="0" presId="urn:microsoft.com/office/officeart/2005/8/layout/vList5"/>
    <dgm:cxn modelId="{53FB25C9-9939-44A6-B5CC-91C4E6A5CF38}" type="presParOf" srcId="{6D9026A6-8DF7-44E4-BA92-F11F195E3074}" destId="{F8CE7A56-CBA4-4DFC-A5A2-99732FC7B178}" srcOrd="10" destOrd="0" presId="urn:microsoft.com/office/officeart/2005/8/layout/vList5"/>
    <dgm:cxn modelId="{DFB11731-FEB4-4D0B-A86E-629913A849E2}" type="presParOf" srcId="{F8CE7A56-CBA4-4DFC-A5A2-99732FC7B178}" destId="{83BA896D-FD36-4D14-95C6-B9895A072E07}" srcOrd="0" destOrd="0" presId="urn:microsoft.com/office/officeart/2005/8/layout/vList5"/>
    <dgm:cxn modelId="{5464216F-A250-43D5-BC64-645569427801}" type="presParOf" srcId="{F8CE7A56-CBA4-4DFC-A5A2-99732FC7B178}" destId="{863392A2-83DF-4D1B-ADDB-327F541865C2}" srcOrd="1" destOrd="0" presId="urn:microsoft.com/office/officeart/2005/8/layout/vList5"/>
    <dgm:cxn modelId="{9E1900A6-3B14-4381-B05F-0F75A6E020EE}" type="presParOf" srcId="{6D9026A6-8DF7-44E4-BA92-F11F195E3074}" destId="{757A5CD5-4299-42A7-A317-5C8E19FA09E2}" srcOrd="11" destOrd="0" presId="urn:microsoft.com/office/officeart/2005/8/layout/vList5"/>
    <dgm:cxn modelId="{A0D1B93D-2C52-4938-A3F3-FD26CEB6B8B0}" type="presParOf" srcId="{6D9026A6-8DF7-44E4-BA92-F11F195E3074}" destId="{54FF3AF8-721F-4F4F-970B-361BF8D0528E}" srcOrd="12" destOrd="0" presId="urn:microsoft.com/office/officeart/2005/8/layout/vList5"/>
    <dgm:cxn modelId="{27D67B31-5124-4FE2-B5B7-C945E2E7250B}" type="presParOf" srcId="{54FF3AF8-721F-4F4F-970B-361BF8D0528E}" destId="{805A14FE-779E-492E-B843-EF854FF44D1E}" srcOrd="0" destOrd="0" presId="urn:microsoft.com/office/officeart/2005/8/layout/vList5"/>
    <dgm:cxn modelId="{CE18AC5E-E291-4AB4-9398-828EE3AE9EFD}" type="presParOf" srcId="{54FF3AF8-721F-4F4F-970B-361BF8D0528E}" destId="{6EFDB9F1-5D4B-44DC-9345-F629B67FFBA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3181A2-DAA9-4772-90ED-F6BB7C84E3D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BA1BA2E8-4C9D-4BA1-B303-E7153498103A}">
      <dgm:prSet phldrT="[Text]" phldr="0"/>
      <dgm:spPr/>
      <dgm:t>
        <a:bodyPr/>
        <a:lstStyle/>
        <a:p>
          <a:pPr rtl="0"/>
          <a:r>
            <a:rPr lang="en-US" sz="1200">
              <a:latin typeface="Univers Condensed"/>
            </a:rPr>
            <a:t>Manufacturing Robotics: Basic Issues and Challenges [8]</a:t>
          </a:r>
        </a:p>
      </dgm:t>
    </dgm:pt>
    <dgm:pt modelId="{2FAA6911-A2AE-4F3E-AA01-C1BE7EC410F9}" type="parTrans" cxnId="{C24BD757-7047-4FBA-8D3C-39630450E624}">
      <dgm:prSet/>
      <dgm:spPr/>
      <dgm:t>
        <a:bodyPr/>
        <a:lstStyle/>
        <a:p>
          <a:endParaRPr lang="en-US"/>
        </a:p>
      </dgm:t>
    </dgm:pt>
    <dgm:pt modelId="{3A31BCFB-6660-4031-9321-41CE6DAA8821}" type="sibTrans" cxnId="{C24BD757-7047-4FBA-8D3C-39630450E624}">
      <dgm:prSet/>
      <dgm:spPr/>
      <dgm:t>
        <a:bodyPr/>
        <a:lstStyle/>
        <a:p>
          <a:endParaRPr lang="en-US"/>
        </a:p>
      </dgm:t>
    </dgm:pt>
    <dgm:pt modelId="{E441AAAC-7FA4-4B28-9FA4-C534C7F4D7B3}">
      <dgm:prSet phldrT="[Text]"/>
      <dgm:spPr/>
      <dgm:t>
        <a:bodyPr/>
        <a:lstStyle/>
        <a:p>
          <a:pPr rtl="0">
            <a:buNone/>
          </a:pPr>
          <a:r>
            <a:rPr lang="en-US" u="none" strike="noStrike">
              <a:effectLst/>
              <a:latin typeface="Univers Condensed"/>
            </a:rPr>
            <a:t>Explains</a:t>
          </a:r>
          <a:r>
            <a:rPr lang="en-US">
              <a:latin typeface="Univers Condensed"/>
            </a:rPr>
            <a:t> various methods used in the manufacture of robots, particularly those for mass manufacture, useful since we are trying to design for a product run of at least 100</a:t>
          </a:r>
          <a:endParaRPr lang="en-US"/>
        </a:p>
      </dgm:t>
    </dgm:pt>
    <dgm:pt modelId="{C1C56891-FB0A-466F-918E-234484B79665}" type="parTrans" cxnId="{35026532-F5BC-4275-B70A-24DF84B396AC}">
      <dgm:prSet/>
      <dgm:spPr/>
      <dgm:t>
        <a:bodyPr/>
        <a:lstStyle/>
        <a:p>
          <a:endParaRPr lang="en-US"/>
        </a:p>
      </dgm:t>
    </dgm:pt>
    <dgm:pt modelId="{CB2E591E-89D3-4EEC-ABD6-17B6DE4FAEA8}" type="sibTrans" cxnId="{35026532-F5BC-4275-B70A-24DF84B396AC}">
      <dgm:prSet/>
      <dgm:spPr/>
      <dgm:t>
        <a:bodyPr/>
        <a:lstStyle/>
        <a:p>
          <a:endParaRPr lang="en-US"/>
        </a:p>
      </dgm:t>
    </dgm:pt>
    <dgm:pt modelId="{231E2C58-63D7-4CF7-BF17-1197C9546B0F}">
      <dgm:prSet phldrT="[Text]"/>
      <dgm:spPr/>
      <dgm:t>
        <a:bodyPr/>
        <a:lstStyle/>
        <a:p>
          <a:pPr rtl="0">
            <a:buNone/>
          </a:pPr>
          <a:r>
            <a:rPr lang="en-US" sz="1200" u="none" strike="noStrike">
              <a:effectLst/>
              <a:latin typeface="Univers Condensed"/>
            </a:rPr>
            <a:t>Designing robots with movement in mind</a:t>
          </a:r>
          <a:r>
            <a:rPr lang="en-US" u="none" strike="noStrike">
              <a:effectLst/>
              <a:latin typeface="Univers Condensed"/>
            </a:rPr>
            <a:t> </a:t>
          </a:r>
          <a:r>
            <a:rPr lang="en-US" u="none" strike="noStrike">
              <a:effectLst/>
            </a:rPr>
            <a:t>[</a:t>
          </a:r>
          <a:r>
            <a:rPr lang="en-US" u="none" strike="noStrike">
              <a:effectLst/>
              <a:latin typeface="Univers Condensed"/>
            </a:rPr>
            <a:t>10</a:t>
          </a:r>
          <a:r>
            <a:rPr lang="en-US" u="none" strike="noStrike">
              <a:effectLst/>
            </a:rPr>
            <a:t>]</a:t>
          </a:r>
          <a:endParaRPr lang="en-US"/>
        </a:p>
      </dgm:t>
    </dgm:pt>
    <dgm:pt modelId="{E8F885E4-E5CE-49B1-8E01-D479965CE39F}" type="parTrans" cxnId="{C608EFB6-2987-48E2-B901-837E6BFD6662}">
      <dgm:prSet/>
      <dgm:spPr/>
      <dgm:t>
        <a:bodyPr/>
        <a:lstStyle/>
        <a:p>
          <a:endParaRPr lang="en-US"/>
        </a:p>
      </dgm:t>
    </dgm:pt>
    <dgm:pt modelId="{B1C10FE1-53DC-4D20-B896-149AB782B2E4}" type="sibTrans" cxnId="{C608EFB6-2987-48E2-B901-837E6BFD6662}">
      <dgm:prSet/>
      <dgm:spPr/>
      <dgm:t>
        <a:bodyPr/>
        <a:lstStyle/>
        <a:p>
          <a:endParaRPr lang="en-US"/>
        </a:p>
      </dgm:t>
    </dgm:pt>
    <dgm:pt modelId="{67F1E636-1EC1-4C86-98F0-EE705303891E}">
      <dgm:prSet phldrT="[Text]" phldr="0"/>
      <dgm:spPr/>
      <dgm:t>
        <a:bodyPr/>
        <a:lstStyle/>
        <a:p>
          <a:pPr rtl="0">
            <a:buNone/>
          </a:pPr>
          <a:r>
            <a:rPr lang="en-US">
              <a:latin typeface="Univers Condensed"/>
            </a:rPr>
            <a:t>Discusses the Benefits of Robots capable of human motion and expression, something to consider in the design of our robots in order to make them appealing to k-12 students</a:t>
          </a:r>
          <a:endParaRPr lang="en-US"/>
        </a:p>
      </dgm:t>
    </dgm:pt>
    <dgm:pt modelId="{2D2D8257-C351-4DB2-B1DF-2EBB7C7A4C48}" type="parTrans" cxnId="{C0E6193E-BE13-42FA-846D-F99DA94210C2}">
      <dgm:prSet/>
      <dgm:spPr/>
      <dgm:t>
        <a:bodyPr/>
        <a:lstStyle/>
        <a:p>
          <a:endParaRPr lang="en-US"/>
        </a:p>
      </dgm:t>
    </dgm:pt>
    <dgm:pt modelId="{E1683DCA-0712-4315-AE9B-CC3C36EE4F87}" type="sibTrans" cxnId="{C0E6193E-BE13-42FA-846D-F99DA94210C2}">
      <dgm:prSet/>
      <dgm:spPr/>
      <dgm:t>
        <a:bodyPr/>
        <a:lstStyle/>
        <a:p>
          <a:endParaRPr lang="en-US"/>
        </a:p>
      </dgm:t>
    </dgm:pt>
    <dgm:pt modelId="{106AB268-AEAC-4281-AEB0-A8710646E0ED}">
      <dgm:prSet phldrT="[Text]"/>
      <dgm:spPr/>
      <dgm:t>
        <a:bodyPr/>
        <a:lstStyle/>
        <a:p>
          <a:pPr rtl="0">
            <a:buNone/>
          </a:pPr>
          <a:r>
            <a:rPr lang="en-US" sz="1200" u="none" strike="noStrike">
              <a:effectLst/>
              <a:latin typeface="Aptos"/>
            </a:rPr>
            <a:t> </a:t>
          </a:r>
          <a:r>
            <a:rPr lang="en-US" sz="1200" u="none" strike="noStrike">
              <a:effectLst/>
              <a:latin typeface="Univers Condensed"/>
            </a:rPr>
            <a:t>Design and control of a multi-DOF two wheeled inverted pendulum robot</a:t>
          </a:r>
          <a:r>
            <a:rPr lang="en-US" u="none" strike="noStrike">
              <a:effectLst/>
              <a:latin typeface="Univers Condensed"/>
            </a:rPr>
            <a:t> </a:t>
          </a:r>
          <a:r>
            <a:rPr lang="en-US" u="none" strike="noStrike">
              <a:effectLst/>
            </a:rPr>
            <a:t>[</a:t>
          </a:r>
          <a:r>
            <a:rPr lang="en-US" u="none" strike="noStrike">
              <a:effectLst/>
              <a:latin typeface="Univers Condensed"/>
            </a:rPr>
            <a:t>12</a:t>
          </a:r>
          <a:r>
            <a:rPr lang="en-US" u="none" strike="noStrike">
              <a:effectLst/>
            </a:rPr>
            <a:t>]</a:t>
          </a:r>
          <a:endParaRPr lang="en-US"/>
        </a:p>
      </dgm:t>
    </dgm:pt>
    <dgm:pt modelId="{AAEAE062-60C4-4ACA-AF15-051549D47D98}" type="parTrans" cxnId="{D3270593-4EF3-4F26-AA66-530838D15489}">
      <dgm:prSet/>
      <dgm:spPr/>
      <dgm:t>
        <a:bodyPr/>
        <a:lstStyle/>
        <a:p>
          <a:endParaRPr lang="en-US"/>
        </a:p>
      </dgm:t>
    </dgm:pt>
    <dgm:pt modelId="{3C97A6F9-992A-4BD2-9D8E-EB98262FE369}" type="sibTrans" cxnId="{D3270593-4EF3-4F26-AA66-530838D15489}">
      <dgm:prSet/>
      <dgm:spPr/>
      <dgm:t>
        <a:bodyPr/>
        <a:lstStyle/>
        <a:p>
          <a:endParaRPr lang="en-US"/>
        </a:p>
      </dgm:t>
    </dgm:pt>
    <dgm:pt modelId="{272613CB-C593-4693-B294-05F63858A657}">
      <dgm:prSet phldrT="[Text]" phldr="0"/>
      <dgm:spPr/>
      <dgm:t>
        <a:bodyPr/>
        <a:lstStyle/>
        <a:p>
          <a:pPr rtl="0">
            <a:buNone/>
          </a:pPr>
          <a:r>
            <a:rPr lang="en-US">
              <a:latin typeface="Univers Condensed"/>
            </a:rPr>
            <a:t>Breaks down the math behind a multi-Degree-of-Freedom inverted pendulum robot, has some useful equations and can serve as a model for other types of robots</a:t>
          </a:r>
          <a:endParaRPr lang="en-US"/>
        </a:p>
      </dgm:t>
    </dgm:pt>
    <dgm:pt modelId="{5F3DC682-C189-4B04-A290-F70D40E93655}" type="parTrans" cxnId="{570D49C7-A301-42C4-AFC4-6007273BE0CF}">
      <dgm:prSet/>
      <dgm:spPr/>
      <dgm:t>
        <a:bodyPr/>
        <a:lstStyle/>
        <a:p>
          <a:endParaRPr lang="en-US"/>
        </a:p>
      </dgm:t>
    </dgm:pt>
    <dgm:pt modelId="{7219C4E2-4642-4B4A-89B3-4B09646A22E5}" type="sibTrans" cxnId="{570D49C7-A301-42C4-AFC4-6007273BE0CF}">
      <dgm:prSet/>
      <dgm:spPr/>
      <dgm:t>
        <a:bodyPr/>
        <a:lstStyle/>
        <a:p>
          <a:endParaRPr lang="en-US"/>
        </a:p>
      </dgm:t>
    </dgm:pt>
    <dgm:pt modelId="{57E12C2A-3D4B-4E9A-8EBB-19A1D3C71629}">
      <dgm:prSet phldr="0"/>
      <dgm:spPr/>
      <dgm:t>
        <a:bodyPr/>
        <a:lstStyle/>
        <a:p>
          <a:pPr rtl="0"/>
          <a:r>
            <a:rPr lang="en-US" sz="1200">
              <a:latin typeface="Aptos"/>
            </a:rPr>
            <a:t> </a:t>
          </a:r>
          <a:r>
            <a:rPr lang="en-US" sz="1200">
              <a:latin typeface="Univers Condensed"/>
            </a:rPr>
            <a:t>How to include User </a:t>
          </a:r>
          <a:r>
            <a:rPr lang="en-US" sz="1200" err="1">
              <a:latin typeface="Univers Condensed"/>
            </a:rPr>
            <a:t>eXperience</a:t>
          </a:r>
          <a:r>
            <a:rPr lang="en-US" sz="1200">
              <a:latin typeface="Univers Condensed"/>
            </a:rPr>
            <a:t> in the design of Human-Robot Interaction</a:t>
          </a:r>
          <a:r>
            <a:rPr lang="en-US" sz="700">
              <a:latin typeface="calisto mt"/>
            </a:rPr>
            <a:t> [9]</a:t>
          </a:r>
        </a:p>
      </dgm:t>
    </dgm:pt>
    <dgm:pt modelId="{B7C4214B-5E3F-4F9C-BDC7-19D20FADC348}" type="parTrans" cxnId="{AEFEBDA9-3AA4-4306-85EA-36D6407147DD}">
      <dgm:prSet/>
      <dgm:spPr/>
      <dgm:t>
        <a:bodyPr/>
        <a:lstStyle/>
        <a:p>
          <a:endParaRPr lang="en-US"/>
        </a:p>
      </dgm:t>
    </dgm:pt>
    <dgm:pt modelId="{30C65C1E-CEE0-4455-8F13-22A379DE5C5C}" type="sibTrans" cxnId="{AEFEBDA9-3AA4-4306-85EA-36D6407147DD}">
      <dgm:prSet/>
      <dgm:spPr/>
      <dgm:t>
        <a:bodyPr/>
        <a:lstStyle/>
        <a:p>
          <a:endParaRPr lang="en-US"/>
        </a:p>
      </dgm:t>
    </dgm:pt>
    <dgm:pt modelId="{93CD0231-D4E0-4C67-BCF8-BE54305CB642}">
      <dgm:prSet phldr="0" custT="1"/>
      <dgm:spPr/>
      <dgm:t>
        <a:bodyPr/>
        <a:lstStyle/>
        <a:p>
          <a:pPr rtl="0">
            <a:buNone/>
          </a:pPr>
          <a:r>
            <a:rPr lang="en-US" sz="1200">
              <a:latin typeface="Univers Condensed"/>
            </a:rPr>
            <a:t>Highlights methodology of human robot interactions, useful when setting up our interactive elements</a:t>
          </a:r>
        </a:p>
      </dgm:t>
    </dgm:pt>
    <dgm:pt modelId="{C6AE012A-D854-429F-87F6-69E0906B0F8E}" type="parTrans" cxnId="{C96B0178-B421-41E2-A28E-88C69591E388}">
      <dgm:prSet/>
      <dgm:spPr/>
      <dgm:t>
        <a:bodyPr/>
        <a:lstStyle/>
        <a:p>
          <a:endParaRPr lang="en-US"/>
        </a:p>
      </dgm:t>
    </dgm:pt>
    <dgm:pt modelId="{94B9EA3B-AD15-4FC1-8471-4148960ED518}" type="sibTrans" cxnId="{C96B0178-B421-41E2-A28E-88C69591E388}">
      <dgm:prSet/>
      <dgm:spPr/>
      <dgm:t>
        <a:bodyPr/>
        <a:lstStyle/>
        <a:p>
          <a:endParaRPr lang="en-US"/>
        </a:p>
      </dgm:t>
    </dgm:pt>
    <dgm:pt modelId="{9621868F-94F3-46F3-8FF0-AE23930CDFA4}">
      <dgm:prSet/>
      <dgm:spPr/>
      <dgm:t>
        <a:bodyPr/>
        <a:lstStyle/>
        <a:p>
          <a:pPr rtl="0">
            <a:buNone/>
          </a:pPr>
          <a:r>
            <a:rPr lang="en-US" sz="1200" u="none" strike="noStrike">
              <a:effectLst/>
              <a:latin typeface="Univers Condensed"/>
            </a:rPr>
            <a:t> Design and Implementation of an Open-Source Educational Robot for Hands-On Learning Experiences in IoT</a:t>
          </a:r>
          <a:r>
            <a:rPr lang="en-US" u="none" strike="noStrike">
              <a:effectLst/>
              <a:latin typeface="Univers Condensed"/>
            </a:rPr>
            <a:t> [11]</a:t>
          </a:r>
          <a:endParaRPr lang="en-US" b="1" i="0" u="none" strike="noStrike">
            <a:effectLst/>
            <a:latin typeface="Aptos Narrow" panose="020B0004020202020204" pitchFamily="34" charset="0"/>
          </a:endParaRPr>
        </a:p>
      </dgm:t>
    </dgm:pt>
    <dgm:pt modelId="{677347C9-74C8-46C0-9B22-485267428A46}" type="parTrans" cxnId="{21FADCC1-1764-4EB9-8E7F-AFE345E97D69}">
      <dgm:prSet/>
      <dgm:spPr/>
      <dgm:t>
        <a:bodyPr/>
        <a:lstStyle/>
        <a:p>
          <a:endParaRPr lang="en-US"/>
        </a:p>
      </dgm:t>
    </dgm:pt>
    <dgm:pt modelId="{AEA23A0D-078D-4F7E-84B3-2CA6F127DB49}" type="sibTrans" cxnId="{21FADCC1-1764-4EB9-8E7F-AFE345E97D69}">
      <dgm:prSet/>
      <dgm:spPr/>
      <dgm:t>
        <a:bodyPr/>
        <a:lstStyle/>
        <a:p>
          <a:endParaRPr lang="en-US"/>
        </a:p>
      </dgm:t>
    </dgm:pt>
    <dgm:pt modelId="{6556FF84-4660-4F13-BE60-BD871DC38157}">
      <dgm:prSet phldr="0"/>
      <dgm:spPr/>
      <dgm:t>
        <a:bodyPr/>
        <a:lstStyle/>
        <a:p>
          <a:pPr rtl="0">
            <a:buNone/>
          </a:pPr>
          <a:r>
            <a:rPr lang="en-US" b="0" i="0" u="none" strike="noStrike">
              <a:effectLst/>
              <a:latin typeface="Univers Condensed"/>
            </a:rPr>
            <a:t>Presents a design for a modular educational robot that utilizes Arduino hardware, as well as making use of some laser cut parts, good baseline for prototyping</a:t>
          </a:r>
        </a:p>
      </dgm:t>
    </dgm:pt>
    <dgm:pt modelId="{E2001C5B-2CB3-4A31-B167-1B91F58A0D8E}" type="parTrans" cxnId="{2C401656-5C04-4F42-B16B-B7275AD0759E}">
      <dgm:prSet/>
      <dgm:spPr/>
      <dgm:t>
        <a:bodyPr/>
        <a:lstStyle/>
        <a:p>
          <a:endParaRPr lang="en-US"/>
        </a:p>
      </dgm:t>
    </dgm:pt>
    <dgm:pt modelId="{2E5BF18C-2285-4677-9FF9-52DA8A7C560E}" type="sibTrans" cxnId="{2C401656-5C04-4F42-B16B-B7275AD0759E}">
      <dgm:prSet/>
      <dgm:spPr/>
      <dgm:t>
        <a:bodyPr/>
        <a:lstStyle/>
        <a:p>
          <a:endParaRPr lang="en-US"/>
        </a:p>
      </dgm:t>
    </dgm:pt>
    <dgm:pt modelId="{E828A2A7-D3A8-4F9C-9BCE-2A045A959995}">
      <dgm:prSet phldrT="[Text]"/>
      <dgm:spPr/>
      <dgm:t>
        <a:bodyPr/>
        <a:lstStyle/>
        <a:p>
          <a:pPr rtl="0">
            <a:buNone/>
          </a:pPr>
          <a:r>
            <a:rPr lang="en-US" sz="1200" u="none" strike="noStrike">
              <a:effectLst/>
              <a:latin typeface="Univers Condensed"/>
            </a:rPr>
            <a:t>Mechanical Design and Dynamic Modeling of a Two-Wheeled Inverted Pendulum Mobile Robot</a:t>
          </a:r>
          <a:r>
            <a:rPr lang="en-US" u="none" strike="noStrike">
              <a:effectLst/>
              <a:latin typeface="Univers Condensed"/>
            </a:rPr>
            <a:t> </a:t>
          </a:r>
          <a:r>
            <a:rPr lang="en-US" u="none" strike="noStrike">
              <a:effectLst/>
            </a:rPr>
            <a:t>[</a:t>
          </a:r>
          <a:r>
            <a:rPr lang="en-US" u="none" strike="noStrike">
              <a:effectLst/>
              <a:latin typeface="Univers Condensed"/>
            </a:rPr>
            <a:t>13</a:t>
          </a:r>
          <a:r>
            <a:rPr lang="en-US" u="none" strike="noStrike">
              <a:effectLst/>
            </a:rPr>
            <a:t>]</a:t>
          </a:r>
          <a:endParaRPr lang="en-US"/>
        </a:p>
      </dgm:t>
    </dgm:pt>
    <dgm:pt modelId="{C44872D0-1D32-41EB-AA44-247844450D47}" type="parTrans" cxnId="{295D0DF9-9712-4A74-A711-38B0798C3B93}">
      <dgm:prSet/>
      <dgm:spPr/>
      <dgm:t>
        <a:bodyPr/>
        <a:lstStyle/>
        <a:p>
          <a:endParaRPr lang="en-US"/>
        </a:p>
      </dgm:t>
    </dgm:pt>
    <dgm:pt modelId="{19C55BFD-8765-4AF8-965E-1E60A310BFB8}" type="sibTrans" cxnId="{295D0DF9-9712-4A74-A711-38B0798C3B93}">
      <dgm:prSet/>
      <dgm:spPr/>
      <dgm:t>
        <a:bodyPr/>
        <a:lstStyle/>
        <a:p>
          <a:endParaRPr lang="en-US"/>
        </a:p>
      </dgm:t>
    </dgm:pt>
    <dgm:pt modelId="{21E67E69-9BB1-4E56-97F2-22FB693B696C}">
      <dgm:prSet phldrT="[Text]" phldr="0"/>
      <dgm:spPr/>
      <dgm:t>
        <a:bodyPr/>
        <a:lstStyle/>
        <a:p>
          <a:pPr rtl="0">
            <a:buNone/>
          </a:pPr>
          <a:r>
            <a:rPr lang="en-US">
              <a:latin typeface="Univers Condensed"/>
            </a:rPr>
            <a:t>Showcases a design for an inverted pendulum robot designed for navigating small obstacles and inclines, some design elements could be useful if robot proves unstable</a:t>
          </a:r>
          <a:endParaRPr lang="en-US"/>
        </a:p>
      </dgm:t>
    </dgm:pt>
    <dgm:pt modelId="{6AD13E1C-B40E-4150-B70D-2635B42CACE5}" type="parTrans" cxnId="{7F8E9691-1C23-4C22-BBAE-2E5253B23777}">
      <dgm:prSet/>
      <dgm:spPr/>
      <dgm:t>
        <a:bodyPr/>
        <a:lstStyle/>
        <a:p>
          <a:endParaRPr lang="en-US"/>
        </a:p>
      </dgm:t>
    </dgm:pt>
    <dgm:pt modelId="{5F937C81-B97B-4195-B96C-06A0B12F9DE1}" type="sibTrans" cxnId="{7F8E9691-1C23-4C22-BBAE-2E5253B23777}">
      <dgm:prSet/>
      <dgm:spPr/>
      <dgm:t>
        <a:bodyPr/>
        <a:lstStyle/>
        <a:p>
          <a:endParaRPr lang="en-US"/>
        </a:p>
      </dgm:t>
    </dgm:pt>
    <dgm:pt modelId="{D0BD4905-6F4A-40B7-814F-1BFF9A59822E}">
      <dgm:prSet phldrT="[Text]"/>
      <dgm:spPr/>
      <dgm:t>
        <a:bodyPr/>
        <a:lstStyle/>
        <a:p>
          <a:pPr rtl="0">
            <a:buNone/>
          </a:pPr>
          <a:r>
            <a:rPr lang="en-US" sz="1200" u="none" strike="noStrike">
              <a:effectLst/>
              <a:latin typeface="Univers Condensed"/>
            </a:rPr>
            <a:t>Design and Implementation of Self-Balancing Interactive Robot</a:t>
          </a:r>
          <a:r>
            <a:rPr lang="en-US" u="none" strike="noStrike">
              <a:effectLst/>
              <a:latin typeface="Univers Condensed"/>
            </a:rPr>
            <a:t> [14]</a:t>
          </a:r>
          <a:endParaRPr lang="en-US"/>
        </a:p>
      </dgm:t>
    </dgm:pt>
    <dgm:pt modelId="{026AB917-ABC9-45E2-B4D3-C0AC5612D3A6}" type="parTrans" cxnId="{B48513A6-4D0D-4CFE-985B-858D2B3BCB66}">
      <dgm:prSet/>
      <dgm:spPr/>
      <dgm:t>
        <a:bodyPr/>
        <a:lstStyle/>
        <a:p>
          <a:endParaRPr lang="en-US"/>
        </a:p>
      </dgm:t>
    </dgm:pt>
    <dgm:pt modelId="{393E8A21-36C2-407D-8D35-A33816E8FBD5}" type="sibTrans" cxnId="{B48513A6-4D0D-4CFE-985B-858D2B3BCB66}">
      <dgm:prSet/>
      <dgm:spPr/>
      <dgm:t>
        <a:bodyPr/>
        <a:lstStyle/>
        <a:p>
          <a:endParaRPr lang="en-US"/>
        </a:p>
      </dgm:t>
    </dgm:pt>
    <dgm:pt modelId="{22559928-582E-4D40-9304-E12C6AAC1B72}">
      <dgm:prSet phldrT="[Text]" phldr="0"/>
      <dgm:spPr/>
      <dgm:t>
        <a:bodyPr/>
        <a:lstStyle/>
        <a:p>
          <a:pPr rtl="0">
            <a:buNone/>
          </a:pPr>
          <a:r>
            <a:rPr lang="en-US">
              <a:latin typeface="Univers Condensed"/>
            </a:rPr>
            <a:t>Proposes a design for a Pendulum robot companion with voice control features, overall design is comparable to our desired design for pendulum robot</a:t>
          </a:r>
          <a:endParaRPr lang="en-US"/>
        </a:p>
      </dgm:t>
    </dgm:pt>
    <dgm:pt modelId="{2964BF88-827B-4ABA-813C-5B5C335E76BC}" type="parTrans" cxnId="{36CF6397-DFE8-4472-89BC-AE0830155163}">
      <dgm:prSet/>
      <dgm:spPr/>
      <dgm:t>
        <a:bodyPr/>
        <a:lstStyle/>
        <a:p>
          <a:endParaRPr lang="en-US"/>
        </a:p>
      </dgm:t>
    </dgm:pt>
    <dgm:pt modelId="{9E88776B-8A71-4D64-8117-A5644BFD491C}" type="sibTrans" cxnId="{36CF6397-DFE8-4472-89BC-AE0830155163}">
      <dgm:prSet/>
      <dgm:spPr/>
      <dgm:t>
        <a:bodyPr/>
        <a:lstStyle/>
        <a:p>
          <a:endParaRPr lang="en-US"/>
        </a:p>
      </dgm:t>
    </dgm:pt>
    <dgm:pt modelId="{6D9026A6-8DF7-44E4-BA92-F11F195E3074}" type="pres">
      <dgm:prSet presAssocID="{E93181A2-DAA9-4772-90ED-F6BB7C84E3D1}" presName="Name0" presStyleCnt="0">
        <dgm:presLayoutVars>
          <dgm:dir/>
          <dgm:animLvl val="lvl"/>
          <dgm:resizeHandles val="exact"/>
        </dgm:presLayoutVars>
      </dgm:prSet>
      <dgm:spPr/>
    </dgm:pt>
    <dgm:pt modelId="{FDC27D2A-BD1B-4793-97CF-F3EF65B8C4CC}" type="pres">
      <dgm:prSet presAssocID="{BA1BA2E8-4C9D-4BA1-B303-E7153498103A}" presName="linNode" presStyleCnt="0"/>
      <dgm:spPr/>
    </dgm:pt>
    <dgm:pt modelId="{7F3EA282-C943-45CD-9F5A-AB19662810FC}" type="pres">
      <dgm:prSet presAssocID="{BA1BA2E8-4C9D-4BA1-B303-E7153498103A}" presName="parentText" presStyleLbl="node1" presStyleIdx="0" presStyleCnt="7">
        <dgm:presLayoutVars>
          <dgm:chMax val="1"/>
          <dgm:bulletEnabled val="1"/>
        </dgm:presLayoutVars>
      </dgm:prSet>
      <dgm:spPr/>
    </dgm:pt>
    <dgm:pt modelId="{782034B0-9C84-4606-9830-6B6C4BA53095}" type="pres">
      <dgm:prSet presAssocID="{BA1BA2E8-4C9D-4BA1-B303-E7153498103A}" presName="descendantText" presStyleLbl="alignAccFollowNode1" presStyleIdx="0" presStyleCnt="7">
        <dgm:presLayoutVars>
          <dgm:bulletEnabled val="1"/>
        </dgm:presLayoutVars>
      </dgm:prSet>
      <dgm:spPr/>
    </dgm:pt>
    <dgm:pt modelId="{A9372746-DC40-423E-B71F-5DAA14D69D2B}" type="pres">
      <dgm:prSet presAssocID="{3A31BCFB-6660-4031-9321-41CE6DAA8821}" presName="sp" presStyleCnt="0"/>
      <dgm:spPr/>
    </dgm:pt>
    <dgm:pt modelId="{FAEA1542-ABEF-4672-8848-437F6C856592}" type="pres">
      <dgm:prSet presAssocID="{57E12C2A-3D4B-4E9A-8EBB-19A1D3C71629}" presName="linNode" presStyleCnt="0"/>
      <dgm:spPr/>
    </dgm:pt>
    <dgm:pt modelId="{4C4918A0-6AB0-4FD6-AB7D-CC45DE28BE8C}" type="pres">
      <dgm:prSet presAssocID="{57E12C2A-3D4B-4E9A-8EBB-19A1D3C71629}" presName="parentText" presStyleLbl="node1" presStyleIdx="1" presStyleCnt="7">
        <dgm:presLayoutVars>
          <dgm:chMax val="1"/>
          <dgm:bulletEnabled val="1"/>
        </dgm:presLayoutVars>
      </dgm:prSet>
      <dgm:spPr/>
    </dgm:pt>
    <dgm:pt modelId="{0103CD97-67D8-435B-A652-8B04C51B3520}" type="pres">
      <dgm:prSet presAssocID="{57E12C2A-3D4B-4E9A-8EBB-19A1D3C71629}" presName="descendantText" presStyleLbl="alignAccFollowNode1" presStyleIdx="1" presStyleCnt="7">
        <dgm:presLayoutVars>
          <dgm:bulletEnabled val="1"/>
        </dgm:presLayoutVars>
      </dgm:prSet>
      <dgm:spPr/>
    </dgm:pt>
    <dgm:pt modelId="{CAED1DBB-E616-4EBD-A2E2-572642254F81}" type="pres">
      <dgm:prSet presAssocID="{30C65C1E-CEE0-4455-8F13-22A379DE5C5C}" presName="sp" presStyleCnt="0"/>
      <dgm:spPr/>
    </dgm:pt>
    <dgm:pt modelId="{844C67D3-DD4D-4A18-9210-EF7A3080AF91}" type="pres">
      <dgm:prSet presAssocID="{231E2C58-63D7-4CF7-BF17-1197C9546B0F}" presName="linNode" presStyleCnt="0"/>
      <dgm:spPr/>
    </dgm:pt>
    <dgm:pt modelId="{40922E80-6562-4644-BBE0-53C3FECAF7C2}" type="pres">
      <dgm:prSet presAssocID="{231E2C58-63D7-4CF7-BF17-1197C9546B0F}" presName="parentText" presStyleLbl="node1" presStyleIdx="2" presStyleCnt="7">
        <dgm:presLayoutVars>
          <dgm:chMax val="1"/>
          <dgm:bulletEnabled val="1"/>
        </dgm:presLayoutVars>
      </dgm:prSet>
      <dgm:spPr/>
    </dgm:pt>
    <dgm:pt modelId="{9DA525C3-44E7-438A-AB7C-D243C8685A90}" type="pres">
      <dgm:prSet presAssocID="{231E2C58-63D7-4CF7-BF17-1197C9546B0F}" presName="descendantText" presStyleLbl="alignAccFollowNode1" presStyleIdx="2" presStyleCnt="7">
        <dgm:presLayoutVars>
          <dgm:bulletEnabled val="1"/>
        </dgm:presLayoutVars>
      </dgm:prSet>
      <dgm:spPr/>
    </dgm:pt>
    <dgm:pt modelId="{3F9514B8-0623-48AF-835C-198CC1C8C5DE}" type="pres">
      <dgm:prSet presAssocID="{B1C10FE1-53DC-4D20-B896-149AB782B2E4}" presName="sp" presStyleCnt="0"/>
      <dgm:spPr/>
    </dgm:pt>
    <dgm:pt modelId="{2CB747A4-08BF-419B-AA7F-1F9125789BC4}" type="pres">
      <dgm:prSet presAssocID="{9621868F-94F3-46F3-8FF0-AE23930CDFA4}" presName="linNode" presStyleCnt="0"/>
      <dgm:spPr/>
    </dgm:pt>
    <dgm:pt modelId="{45B25A0D-4D37-45FD-BFD8-76497A8EB31F}" type="pres">
      <dgm:prSet presAssocID="{9621868F-94F3-46F3-8FF0-AE23930CDFA4}" presName="parentText" presStyleLbl="node1" presStyleIdx="3" presStyleCnt="7">
        <dgm:presLayoutVars>
          <dgm:chMax val="1"/>
          <dgm:bulletEnabled val="1"/>
        </dgm:presLayoutVars>
      </dgm:prSet>
      <dgm:spPr/>
    </dgm:pt>
    <dgm:pt modelId="{E918D419-2FAB-490A-8A8D-56FF7EC9CF64}" type="pres">
      <dgm:prSet presAssocID="{9621868F-94F3-46F3-8FF0-AE23930CDFA4}" presName="descendantText" presStyleLbl="alignAccFollowNode1" presStyleIdx="3" presStyleCnt="7">
        <dgm:presLayoutVars>
          <dgm:bulletEnabled val="1"/>
        </dgm:presLayoutVars>
      </dgm:prSet>
      <dgm:spPr/>
    </dgm:pt>
    <dgm:pt modelId="{32F91BDA-DA7F-4D1C-B12E-EF9D80EE4CBE}" type="pres">
      <dgm:prSet presAssocID="{AEA23A0D-078D-4F7E-84B3-2CA6F127DB49}" presName="sp" presStyleCnt="0"/>
      <dgm:spPr/>
    </dgm:pt>
    <dgm:pt modelId="{8F6CDEAE-DE87-4B44-A751-9108C3B20B29}" type="pres">
      <dgm:prSet presAssocID="{106AB268-AEAC-4281-AEB0-A8710646E0ED}" presName="linNode" presStyleCnt="0"/>
      <dgm:spPr/>
    </dgm:pt>
    <dgm:pt modelId="{7BF74081-AF14-4ABC-96F1-A1411D45874D}" type="pres">
      <dgm:prSet presAssocID="{106AB268-AEAC-4281-AEB0-A8710646E0ED}" presName="parentText" presStyleLbl="node1" presStyleIdx="4" presStyleCnt="7">
        <dgm:presLayoutVars>
          <dgm:chMax val="1"/>
          <dgm:bulletEnabled val="1"/>
        </dgm:presLayoutVars>
      </dgm:prSet>
      <dgm:spPr/>
    </dgm:pt>
    <dgm:pt modelId="{24CBFDAF-1A68-42BF-94D3-C01AF415709A}" type="pres">
      <dgm:prSet presAssocID="{106AB268-AEAC-4281-AEB0-A8710646E0ED}" presName="descendantText" presStyleLbl="alignAccFollowNode1" presStyleIdx="4" presStyleCnt="7">
        <dgm:presLayoutVars>
          <dgm:bulletEnabled val="1"/>
        </dgm:presLayoutVars>
      </dgm:prSet>
      <dgm:spPr/>
    </dgm:pt>
    <dgm:pt modelId="{8BD4DC99-BADB-43DB-848A-FB87547ED501}" type="pres">
      <dgm:prSet presAssocID="{3C97A6F9-992A-4BD2-9D8E-EB98262FE369}" presName="sp" presStyleCnt="0"/>
      <dgm:spPr/>
    </dgm:pt>
    <dgm:pt modelId="{F8CE7A56-CBA4-4DFC-A5A2-99732FC7B178}" type="pres">
      <dgm:prSet presAssocID="{E828A2A7-D3A8-4F9C-9BCE-2A045A959995}" presName="linNode" presStyleCnt="0"/>
      <dgm:spPr/>
    </dgm:pt>
    <dgm:pt modelId="{83BA896D-FD36-4D14-95C6-B9895A072E07}" type="pres">
      <dgm:prSet presAssocID="{E828A2A7-D3A8-4F9C-9BCE-2A045A959995}" presName="parentText" presStyleLbl="node1" presStyleIdx="5" presStyleCnt="7">
        <dgm:presLayoutVars>
          <dgm:chMax val="1"/>
          <dgm:bulletEnabled val="1"/>
        </dgm:presLayoutVars>
      </dgm:prSet>
      <dgm:spPr/>
    </dgm:pt>
    <dgm:pt modelId="{8A219DE0-37AA-43BB-B3F3-ED31597A31C5}" type="pres">
      <dgm:prSet presAssocID="{E828A2A7-D3A8-4F9C-9BCE-2A045A959995}" presName="descendantText" presStyleLbl="alignAccFollowNode1" presStyleIdx="5" presStyleCnt="7">
        <dgm:presLayoutVars>
          <dgm:bulletEnabled val="1"/>
        </dgm:presLayoutVars>
      </dgm:prSet>
      <dgm:spPr/>
    </dgm:pt>
    <dgm:pt modelId="{757A5CD5-4299-42A7-A317-5C8E19FA09E2}" type="pres">
      <dgm:prSet presAssocID="{19C55BFD-8765-4AF8-965E-1E60A310BFB8}" presName="sp" presStyleCnt="0"/>
      <dgm:spPr/>
    </dgm:pt>
    <dgm:pt modelId="{37D8EAA7-3AC1-4CE9-9D11-318951D640CE}" type="pres">
      <dgm:prSet presAssocID="{D0BD4905-6F4A-40B7-814F-1BFF9A59822E}" presName="linNode" presStyleCnt="0"/>
      <dgm:spPr/>
    </dgm:pt>
    <dgm:pt modelId="{A687BAE6-95A1-4747-B461-AC5B8FB86638}" type="pres">
      <dgm:prSet presAssocID="{D0BD4905-6F4A-40B7-814F-1BFF9A59822E}" presName="parentText" presStyleLbl="node1" presStyleIdx="6" presStyleCnt="7">
        <dgm:presLayoutVars>
          <dgm:chMax val="1"/>
          <dgm:bulletEnabled val="1"/>
        </dgm:presLayoutVars>
      </dgm:prSet>
      <dgm:spPr/>
    </dgm:pt>
    <dgm:pt modelId="{704D5A10-C91E-4606-9845-FC92433C6A16}" type="pres">
      <dgm:prSet presAssocID="{D0BD4905-6F4A-40B7-814F-1BFF9A59822E}" presName="descendantText" presStyleLbl="alignAccFollowNode1" presStyleIdx="6" presStyleCnt="7">
        <dgm:presLayoutVars>
          <dgm:bulletEnabled val="1"/>
        </dgm:presLayoutVars>
      </dgm:prSet>
      <dgm:spPr/>
    </dgm:pt>
  </dgm:ptLst>
  <dgm:cxnLst>
    <dgm:cxn modelId="{80C2EB13-56C6-4498-9959-FB41F0715BF1}" type="presOf" srcId="{93CD0231-D4E0-4C67-BCF8-BE54305CB642}" destId="{0103CD97-67D8-435B-A652-8B04C51B3520}" srcOrd="0" destOrd="0" presId="urn:microsoft.com/office/officeart/2005/8/layout/vList5"/>
    <dgm:cxn modelId="{DB73D520-B8E0-40D1-AE56-BA73D8A3E6DB}" type="presOf" srcId="{231E2C58-63D7-4CF7-BF17-1197C9546B0F}" destId="{40922E80-6562-4644-BBE0-53C3FECAF7C2}" srcOrd="0" destOrd="0" presId="urn:microsoft.com/office/officeart/2005/8/layout/vList5"/>
    <dgm:cxn modelId="{35026532-F5BC-4275-B70A-24DF84B396AC}" srcId="{BA1BA2E8-4C9D-4BA1-B303-E7153498103A}" destId="{E441AAAC-7FA4-4B28-9FA4-C534C7F4D7B3}" srcOrd="0" destOrd="0" parTransId="{C1C56891-FB0A-466F-918E-234484B79665}" sibTransId="{CB2E591E-89D3-4EEC-ABD6-17B6DE4FAEA8}"/>
    <dgm:cxn modelId="{C0E6193E-BE13-42FA-846D-F99DA94210C2}" srcId="{231E2C58-63D7-4CF7-BF17-1197C9546B0F}" destId="{67F1E636-1EC1-4C86-98F0-EE705303891E}" srcOrd="0" destOrd="0" parTransId="{2D2D8257-C351-4DB2-B1DF-2EBB7C7A4C48}" sibTransId="{E1683DCA-0712-4315-AE9B-CC3C36EE4F87}"/>
    <dgm:cxn modelId="{3EC0BF61-E9DF-4BF1-A07C-AAC4190B6A1D}" type="presOf" srcId="{67F1E636-1EC1-4C86-98F0-EE705303891E}" destId="{9DA525C3-44E7-438A-AB7C-D243C8685A90}" srcOrd="0" destOrd="0" presId="urn:microsoft.com/office/officeart/2005/8/layout/vList5"/>
    <dgm:cxn modelId="{C4FCF165-00E1-4B15-9852-0BED44AC8CFA}" type="presOf" srcId="{6556FF84-4660-4F13-BE60-BD871DC38157}" destId="{E918D419-2FAB-490A-8A8D-56FF7EC9CF64}" srcOrd="0" destOrd="0" presId="urn:microsoft.com/office/officeart/2005/8/layout/vList5"/>
    <dgm:cxn modelId="{8A266D47-B099-444F-8AD8-D8EA7187F705}" type="presOf" srcId="{E441AAAC-7FA4-4B28-9FA4-C534C7F4D7B3}" destId="{782034B0-9C84-4606-9830-6B6C4BA53095}" srcOrd="0" destOrd="0" presId="urn:microsoft.com/office/officeart/2005/8/layout/vList5"/>
    <dgm:cxn modelId="{181F584A-131E-4B3A-A16B-E9F6C1EBEFC8}" type="presOf" srcId="{22559928-582E-4D40-9304-E12C6AAC1B72}" destId="{704D5A10-C91E-4606-9845-FC92433C6A16}" srcOrd="0" destOrd="0" presId="urn:microsoft.com/office/officeart/2005/8/layout/vList5"/>
    <dgm:cxn modelId="{C06ABE6D-DD8F-44AF-9877-F805B1CBCE8C}" type="presOf" srcId="{D0BD4905-6F4A-40B7-814F-1BFF9A59822E}" destId="{A687BAE6-95A1-4747-B461-AC5B8FB86638}" srcOrd="0" destOrd="0" presId="urn:microsoft.com/office/officeart/2005/8/layout/vList5"/>
    <dgm:cxn modelId="{63EDB370-354D-4745-B0DA-5357740A24BC}" type="presOf" srcId="{9621868F-94F3-46F3-8FF0-AE23930CDFA4}" destId="{45B25A0D-4D37-45FD-BFD8-76497A8EB31F}" srcOrd="0" destOrd="0" presId="urn:microsoft.com/office/officeart/2005/8/layout/vList5"/>
    <dgm:cxn modelId="{2C401656-5C04-4F42-B16B-B7275AD0759E}" srcId="{9621868F-94F3-46F3-8FF0-AE23930CDFA4}" destId="{6556FF84-4660-4F13-BE60-BD871DC38157}" srcOrd="0" destOrd="0" parTransId="{E2001C5B-2CB3-4A31-B167-1B91F58A0D8E}" sibTransId="{2E5BF18C-2285-4677-9FF9-52DA8A7C560E}"/>
    <dgm:cxn modelId="{C24BD757-7047-4FBA-8D3C-39630450E624}" srcId="{E93181A2-DAA9-4772-90ED-F6BB7C84E3D1}" destId="{BA1BA2E8-4C9D-4BA1-B303-E7153498103A}" srcOrd="0" destOrd="0" parTransId="{2FAA6911-A2AE-4F3E-AA01-C1BE7EC410F9}" sibTransId="{3A31BCFB-6660-4031-9321-41CE6DAA8821}"/>
    <dgm:cxn modelId="{C96B0178-B421-41E2-A28E-88C69591E388}" srcId="{57E12C2A-3D4B-4E9A-8EBB-19A1D3C71629}" destId="{93CD0231-D4E0-4C67-BCF8-BE54305CB642}" srcOrd="0" destOrd="0" parTransId="{C6AE012A-D854-429F-87F6-69E0906B0F8E}" sibTransId="{94B9EA3B-AD15-4FC1-8471-4148960ED518}"/>
    <dgm:cxn modelId="{7D12DB7A-ADC2-47F0-AB80-D1B34643AEBE}" type="presOf" srcId="{E828A2A7-D3A8-4F9C-9BCE-2A045A959995}" destId="{83BA896D-FD36-4D14-95C6-B9895A072E07}" srcOrd="0" destOrd="0" presId="urn:microsoft.com/office/officeart/2005/8/layout/vList5"/>
    <dgm:cxn modelId="{4D0BA889-F4FF-43BB-9430-14923692054C}" type="presOf" srcId="{106AB268-AEAC-4281-AEB0-A8710646E0ED}" destId="{7BF74081-AF14-4ABC-96F1-A1411D45874D}" srcOrd="0" destOrd="0" presId="urn:microsoft.com/office/officeart/2005/8/layout/vList5"/>
    <dgm:cxn modelId="{7F8E9691-1C23-4C22-BBAE-2E5253B23777}" srcId="{E828A2A7-D3A8-4F9C-9BCE-2A045A959995}" destId="{21E67E69-9BB1-4E56-97F2-22FB693B696C}" srcOrd="0" destOrd="0" parTransId="{6AD13E1C-B40E-4150-B70D-2635B42CACE5}" sibTransId="{5F937C81-B97B-4195-B96C-06A0B12F9DE1}"/>
    <dgm:cxn modelId="{D3270593-4EF3-4F26-AA66-530838D15489}" srcId="{E93181A2-DAA9-4772-90ED-F6BB7C84E3D1}" destId="{106AB268-AEAC-4281-AEB0-A8710646E0ED}" srcOrd="4" destOrd="0" parTransId="{AAEAE062-60C4-4ACA-AF15-051549D47D98}" sibTransId="{3C97A6F9-992A-4BD2-9D8E-EB98262FE369}"/>
    <dgm:cxn modelId="{36CF6397-DFE8-4472-89BC-AE0830155163}" srcId="{D0BD4905-6F4A-40B7-814F-1BFF9A59822E}" destId="{22559928-582E-4D40-9304-E12C6AAC1B72}" srcOrd="0" destOrd="0" parTransId="{2964BF88-827B-4ABA-813C-5B5C335E76BC}" sibTransId="{9E88776B-8A71-4D64-8117-A5644BFD491C}"/>
    <dgm:cxn modelId="{B48513A6-4D0D-4CFE-985B-858D2B3BCB66}" srcId="{E93181A2-DAA9-4772-90ED-F6BB7C84E3D1}" destId="{D0BD4905-6F4A-40B7-814F-1BFF9A59822E}" srcOrd="6" destOrd="0" parTransId="{026AB917-ABC9-45E2-B4D3-C0AC5612D3A6}" sibTransId="{393E8A21-36C2-407D-8D35-A33816E8FBD5}"/>
    <dgm:cxn modelId="{AEFEBDA9-3AA4-4306-85EA-36D6407147DD}" srcId="{E93181A2-DAA9-4772-90ED-F6BB7C84E3D1}" destId="{57E12C2A-3D4B-4E9A-8EBB-19A1D3C71629}" srcOrd="1" destOrd="0" parTransId="{B7C4214B-5E3F-4F9C-BDC7-19D20FADC348}" sibTransId="{30C65C1E-CEE0-4455-8F13-22A379DE5C5C}"/>
    <dgm:cxn modelId="{C608EFB6-2987-48E2-B901-837E6BFD6662}" srcId="{E93181A2-DAA9-4772-90ED-F6BB7C84E3D1}" destId="{231E2C58-63D7-4CF7-BF17-1197C9546B0F}" srcOrd="2" destOrd="0" parTransId="{E8F885E4-E5CE-49B1-8E01-D479965CE39F}" sibTransId="{B1C10FE1-53DC-4D20-B896-149AB782B2E4}"/>
    <dgm:cxn modelId="{D04FBAB9-CCB9-4008-A288-81BEC3AA49F4}" type="presOf" srcId="{21E67E69-9BB1-4E56-97F2-22FB693B696C}" destId="{8A219DE0-37AA-43BB-B3F3-ED31597A31C5}" srcOrd="0" destOrd="0" presId="urn:microsoft.com/office/officeart/2005/8/layout/vList5"/>
    <dgm:cxn modelId="{D659CCBA-5E0D-4A55-9DF7-B2C54F431468}" type="presOf" srcId="{E93181A2-DAA9-4772-90ED-F6BB7C84E3D1}" destId="{6D9026A6-8DF7-44E4-BA92-F11F195E3074}" srcOrd="0" destOrd="0" presId="urn:microsoft.com/office/officeart/2005/8/layout/vList5"/>
    <dgm:cxn modelId="{21FADCC1-1764-4EB9-8E7F-AFE345E97D69}" srcId="{E93181A2-DAA9-4772-90ED-F6BB7C84E3D1}" destId="{9621868F-94F3-46F3-8FF0-AE23930CDFA4}" srcOrd="3" destOrd="0" parTransId="{677347C9-74C8-46C0-9B22-485267428A46}" sibTransId="{AEA23A0D-078D-4F7E-84B3-2CA6F127DB49}"/>
    <dgm:cxn modelId="{570D49C7-A301-42C4-AFC4-6007273BE0CF}" srcId="{106AB268-AEAC-4281-AEB0-A8710646E0ED}" destId="{272613CB-C593-4693-B294-05F63858A657}" srcOrd="0" destOrd="0" parTransId="{5F3DC682-C189-4B04-A290-F70D40E93655}" sibTransId="{7219C4E2-4642-4B4A-89B3-4B09646A22E5}"/>
    <dgm:cxn modelId="{CE2685CD-B9BE-4FB9-88F2-FF3CEDD2B431}" type="presOf" srcId="{57E12C2A-3D4B-4E9A-8EBB-19A1D3C71629}" destId="{4C4918A0-6AB0-4FD6-AB7D-CC45DE28BE8C}" srcOrd="0" destOrd="0" presId="urn:microsoft.com/office/officeart/2005/8/layout/vList5"/>
    <dgm:cxn modelId="{9E8A04DA-540A-48F4-BCFE-E11AD6275455}" type="presOf" srcId="{272613CB-C593-4693-B294-05F63858A657}" destId="{24CBFDAF-1A68-42BF-94D3-C01AF415709A}" srcOrd="0" destOrd="0" presId="urn:microsoft.com/office/officeart/2005/8/layout/vList5"/>
    <dgm:cxn modelId="{75E748E0-089E-4D85-92E4-AAE201C9A8D2}" type="presOf" srcId="{BA1BA2E8-4C9D-4BA1-B303-E7153498103A}" destId="{7F3EA282-C943-45CD-9F5A-AB19662810FC}" srcOrd="0" destOrd="0" presId="urn:microsoft.com/office/officeart/2005/8/layout/vList5"/>
    <dgm:cxn modelId="{295D0DF9-9712-4A74-A711-38B0798C3B93}" srcId="{E93181A2-DAA9-4772-90ED-F6BB7C84E3D1}" destId="{E828A2A7-D3A8-4F9C-9BCE-2A045A959995}" srcOrd="5" destOrd="0" parTransId="{C44872D0-1D32-41EB-AA44-247844450D47}" sibTransId="{19C55BFD-8765-4AF8-965E-1E60A310BFB8}"/>
    <dgm:cxn modelId="{BB2304C5-2ABA-4A7A-A986-8E83833CEA2B}" type="presParOf" srcId="{6D9026A6-8DF7-44E4-BA92-F11F195E3074}" destId="{FDC27D2A-BD1B-4793-97CF-F3EF65B8C4CC}" srcOrd="0" destOrd="0" presId="urn:microsoft.com/office/officeart/2005/8/layout/vList5"/>
    <dgm:cxn modelId="{8F208CB6-FAE3-46E3-9B7F-2E4F8798399B}" type="presParOf" srcId="{FDC27D2A-BD1B-4793-97CF-F3EF65B8C4CC}" destId="{7F3EA282-C943-45CD-9F5A-AB19662810FC}" srcOrd="0" destOrd="0" presId="urn:microsoft.com/office/officeart/2005/8/layout/vList5"/>
    <dgm:cxn modelId="{2A5ED8A0-E3DE-4EDF-BC0D-5C8809FC22EB}" type="presParOf" srcId="{FDC27D2A-BD1B-4793-97CF-F3EF65B8C4CC}" destId="{782034B0-9C84-4606-9830-6B6C4BA53095}" srcOrd="1" destOrd="0" presId="urn:microsoft.com/office/officeart/2005/8/layout/vList5"/>
    <dgm:cxn modelId="{78658B45-7C87-4444-AAD8-0C882255B4CE}" type="presParOf" srcId="{6D9026A6-8DF7-44E4-BA92-F11F195E3074}" destId="{A9372746-DC40-423E-B71F-5DAA14D69D2B}" srcOrd="1" destOrd="0" presId="urn:microsoft.com/office/officeart/2005/8/layout/vList5"/>
    <dgm:cxn modelId="{538D7C02-4F4F-47B5-91C3-991D6DD89B0E}" type="presParOf" srcId="{6D9026A6-8DF7-44E4-BA92-F11F195E3074}" destId="{FAEA1542-ABEF-4672-8848-437F6C856592}" srcOrd="2" destOrd="0" presId="urn:microsoft.com/office/officeart/2005/8/layout/vList5"/>
    <dgm:cxn modelId="{4F15959D-80BE-4850-9F7F-0848C02208AF}" type="presParOf" srcId="{FAEA1542-ABEF-4672-8848-437F6C856592}" destId="{4C4918A0-6AB0-4FD6-AB7D-CC45DE28BE8C}" srcOrd="0" destOrd="0" presId="urn:microsoft.com/office/officeart/2005/8/layout/vList5"/>
    <dgm:cxn modelId="{2B8AE418-D034-4A49-B1BE-C28CBD963815}" type="presParOf" srcId="{FAEA1542-ABEF-4672-8848-437F6C856592}" destId="{0103CD97-67D8-435B-A652-8B04C51B3520}" srcOrd="1" destOrd="0" presId="urn:microsoft.com/office/officeart/2005/8/layout/vList5"/>
    <dgm:cxn modelId="{6F912060-8D62-4AA0-979A-1D324668EA0C}" type="presParOf" srcId="{6D9026A6-8DF7-44E4-BA92-F11F195E3074}" destId="{CAED1DBB-E616-4EBD-A2E2-572642254F81}" srcOrd="3" destOrd="0" presId="urn:microsoft.com/office/officeart/2005/8/layout/vList5"/>
    <dgm:cxn modelId="{A98B58F4-4F5E-48A1-B006-4F4D33EB0CC6}" type="presParOf" srcId="{6D9026A6-8DF7-44E4-BA92-F11F195E3074}" destId="{844C67D3-DD4D-4A18-9210-EF7A3080AF91}" srcOrd="4" destOrd="0" presId="urn:microsoft.com/office/officeart/2005/8/layout/vList5"/>
    <dgm:cxn modelId="{B266813F-6807-4BB4-9A94-6A7DAE9FDE6B}" type="presParOf" srcId="{844C67D3-DD4D-4A18-9210-EF7A3080AF91}" destId="{40922E80-6562-4644-BBE0-53C3FECAF7C2}" srcOrd="0" destOrd="0" presId="urn:microsoft.com/office/officeart/2005/8/layout/vList5"/>
    <dgm:cxn modelId="{FCFACDC6-A19C-4CCF-97FF-0250C4BF171A}" type="presParOf" srcId="{844C67D3-DD4D-4A18-9210-EF7A3080AF91}" destId="{9DA525C3-44E7-438A-AB7C-D243C8685A90}" srcOrd="1" destOrd="0" presId="urn:microsoft.com/office/officeart/2005/8/layout/vList5"/>
    <dgm:cxn modelId="{9C6B82C4-3B1C-4FF3-AC02-8E2251F795E8}" type="presParOf" srcId="{6D9026A6-8DF7-44E4-BA92-F11F195E3074}" destId="{3F9514B8-0623-48AF-835C-198CC1C8C5DE}" srcOrd="5" destOrd="0" presId="urn:microsoft.com/office/officeart/2005/8/layout/vList5"/>
    <dgm:cxn modelId="{05A2AE52-032D-4BAE-A2E5-05298E300245}" type="presParOf" srcId="{6D9026A6-8DF7-44E4-BA92-F11F195E3074}" destId="{2CB747A4-08BF-419B-AA7F-1F9125789BC4}" srcOrd="6" destOrd="0" presId="urn:microsoft.com/office/officeart/2005/8/layout/vList5"/>
    <dgm:cxn modelId="{30B2A7AE-D576-4B47-AE6E-CE6F0E7B17E6}" type="presParOf" srcId="{2CB747A4-08BF-419B-AA7F-1F9125789BC4}" destId="{45B25A0D-4D37-45FD-BFD8-76497A8EB31F}" srcOrd="0" destOrd="0" presId="urn:microsoft.com/office/officeart/2005/8/layout/vList5"/>
    <dgm:cxn modelId="{0C0AEA64-3219-4E8A-9C59-8CA611FD7BD1}" type="presParOf" srcId="{2CB747A4-08BF-419B-AA7F-1F9125789BC4}" destId="{E918D419-2FAB-490A-8A8D-56FF7EC9CF64}" srcOrd="1" destOrd="0" presId="urn:microsoft.com/office/officeart/2005/8/layout/vList5"/>
    <dgm:cxn modelId="{1074C006-5BA4-4B40-BB62-0874A400288F}" type="presParOf" srcId="{6D9026A6-8DF7-44E4-BA92-F11F195E3074}" destId="{32F91BDA-DA7F-4D1C-B12E-EF9D80EE4CBE}" srcOrd="7" destOrd="0" presId="urn:microsoft.com/office/officeart/2005/8/layout/vList5"/>
    <dgm:cxn modelId="{DBB3E25C-6343-415F-8949-523D706A16A3}" type="presParOf" srcId="{6D9026A6-8DF7-44E4-BA92-F11F195E3074}" destId="{8F6CDEAE-DE87-4B44-A751-9108C3B20B29}" srcOrd="8" destOrd="0" presId="urn:microsoft.com/office/officeart/2005/8/layout/vList5"/>
    <dgm:cxn modelId="{909FA887-8A96-4099-B716-A7AB08C1DAE4}" type="presParOf" srcId="{8F6CDEAE-DE87-4B44-A751-9108C3B20B29}" destId="{7BF74081-AF14-4ABC-96F1-A1411D45874D}" srcOrd="0" destOrd="0" presId="urn:microsoft.com/office/officeart/2005/8/layout/vList5"/>
    <dgm:cxn modelId="{86595865-1712-469E-B150-B348D6C59EE8}" type="presParOf" srcId="{8F6CDEAE-DE87-4B44-A751-9108C3B20B29}" destId="{24CBFDAF-1A68-42BF-94D3-C01AF415709A}" srcOrd="1" destOrd="0" presId="urn:microsoft.com/office/officeart/2005/8/layout/vList5"/>
    <dgm:cxn modelId="{99D2E89E-AE9A-4083-9EE9-EE2D450F0C10}" type="presParOf" srcId="{6D9026A6-8DF7-44E4-BA92-F11F195E3074}" destId="{8BD4DC99-BADB-43DB-848A-FB87547ED501}" srcOrd="9" destOrd="0" presId="urn:microsoft.com/office/officeart/2005/8/layout/vList5"/>
    <dgm:cxn modelId="{9B89C45D-1697-42B4-A7F5-12AC3619CF3C}" type="presParOf" srcId="{6D9026A6-8DF7-44E4-BA92-F11F195E3074}" destId="{F8CE7A56-CBA4-4DFC-A5A2-99732FC7B178}" srcOrd="10" destOrd="0" presId="urn:microsoft.com/office/officeart/2005/8/layout/vList5"/>
    <dgm:cxn modelId="{53D5A840-071C-4A80-B40E-45C5D3AB9187}" type="presParOf" srcId="{F8CE7A56-CBA4-4DFC-A5A2-99732FC7B178}" destId="{83BA896D-FD36-4D14-95C6-B9895A072E07}" srcOrd="0" destOrd="0" presId="urn:microsoft.com/office/officeart/2005/8/layout/vList5"/>
    <dgm:cxn modelId="{DE729CEE-BEE5-4A09-B2C4-2BFF0BE13992}" type="presParOf" srcId="{F8CE7A56-CBA4-4DFC-A5A2-99732FC7B178}" destId="{8A219DE0-37AA-43BB-B3F3-ED31597A31C5}" srcOrd="1" destOrd="0" presId="urn:microsoft.com/office/officeart/2005/8/layout/vList5"/>
    <dgm:cxn modelId="{7DB51182-7458-41DC-A8F1-9B7D208C2FD4}" type="presParOf" srcId="{6D9026A6-8DF7-44E4-BA92-F11F195E3074}" destId="{757A5CD5-4299-42A7-A317-5C8E19FA09E2}" srcOrd="11" destOrd="0" presId="urn:microsoft.com/office/officeart/2005/8/layout/vList5"/>
    <dgm:cxn modelId="{2B465D17-96E1-4C4F-AD09-AFA0811E15D8}" type="presParOf" srcId="{6D9026A6-8DF7-44E4-BA92-F11F195E3074}" destId="{37D8EAA7-3AC1-4CE9-9D11-318951D640CE}" srcOrd="12" destOrd="0" presId="urn:microsoft.com/office/officeart/2005/8/layout/vList5"/>
    <dgm:cxn modelId="{2E6C5A7F-DF05-4829-9802-DC024B6B55EC}" type="presParOf" srcId="{37D8EAA7-3AC1-4CE9-9D11-318951D640CE}" destId="{A687BAE6-95A1-4747-B461-AC5B8FB86638}" srcOrd="0" destOrd="0" presId="urn:microsoft.com/office/officeart/2005/8/layout/vList5"/>
    <dgm:cxn modelId="{5FC435C0-632E-4703-ABFB-5E44A57EC2C5}" type="presParOf" srcId="{37D8EAA7-3AC1-4CE9-9D11-318951D640CE}" destId="{704D5A10-C91E-4606-9845-FC92433C6A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3181A2-DAA9-4772-90ED-F6BB7C84E3D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BA1BA2E8-4C9D-4BA1-B303-E7153498103A}">
      <dgm:prSet phldrT="[Text]" phldr="0"/>
      <dgm:spPr/>
      <dgm:t>
        <a:bodyPr/>
        <a:lstStyle/>
        <a:p>
          <a:pPr algn="l" rtl="0"/>
          <a:r>
            <a:rPr lang="en-US" sz="1200" b="0"/>
            <a:t>Bacterial foraging‑optimized PID control of a two‑wheeled machine with a two‑directional handling mechanism [15]</a:t>
          </a:r>
          <a:endParaRPr lang="en-US" sz="1800" b="0">
            <a:latin typeface="Univers Condensed"/>
          </a:endParaRPr>
        </a:p>
      </dgm:t>
    </dgm:pt>
    <dgm:pt modelId="{2FAA6911-A2AE-4F3E-AA01-C1BE7EC410F9}" type="parTrans" cxnId="{C24BD757-7047-4FBA-8D3C-39630450E624}">
      <dgm:prSet/>
      <dgm:spPr/>
      <dgm:t>
        <a:bodyPr/>
        <a:lstStyle/>
        <a:p>
          <a:endParaRPr lang="en-US"/>
        </a:p>
      </dgm:t>
    </dgm:pt>
    <dgm:pt modelId="{3A31BCFB-6660-4031-9321-41CE6DAA8821}" type="sibTrans" cxnId="{C24BD757-7047-4FBA-8D3C-39630450E624}">
      <dgm:prSet/>
      <dgm:spPr/>
      <dgm:t>
        <a:bodyPr/>
        <a:lstStyle/>
        <a:p>
          <a:endParaRPr lang="en-US"/>
        </a:p>
      </dgm:t>
    </dgm:pt>
    <dgm:pt modelId="{E441AAAC-7FA4-4B28-9FA4-C534C7F4D7B3}">
      <dgm:prSet phldrT="[Text]"/>
      <dgm:spPr/>
      <dgm:t>
        <a:bodyPr/>
        <a:lstStyle/>
        <a:p>
          <a:pPr algn="l" rtl="0">
            <a:buNone/>
          </a:pPr>
          <a:r>
            <a:rPr lang="en-US" sz="1200" b="0" u="none" strike="noStrike">
              <a:effectLst/>
            </a:rPr>
            <a:t>A Self‑adaptive SAC‑PID Control Approach based on Reinforcement Learning for Mobile Robots</a:t>
          </a:r>
          <a:r>
            <a:rPr lang="en-US" sz="1200" b="0" u="none" strike="noStrike">
              <a:effectLst/>
              <a:latin typeface="Univers Condensed"/>
            </a:rPr>
            <a:t>,</a:t>
          </a:r>
          <a:r>
            <a:rPr lang="en-US" sz="1200" b="0" u="none" strike="noStrike">
              <a:effectLst/>
            </a:rPr>
            <a:t> </a:t>
          </a:r>
          <a:r>
            <a:rPr lang="en-US" sz="1200" b="0" u="none" strike="noStrike" err="1">
              <a:effectLst/>
              <a:latin typeface="Univers Condensed"/>
            </a:rPr>
            <a:t>Mandeno</a:t>
          </a:r>
          <a:r>
            <a:rPr lang="en-US" sz="1200" b="0" u="none" strike="noStrike">
              <a:effectLst/>
              <a:latin typeface="Univers Condensed"/>
            </a:rPr>
            <a:t> </a:t>
          </a:r>
          <a:r>
            <a:rPr lang="en-US" sz="1200" b="0" u="none" strike="noStrike">
              <a:effectLst/>
            </a:rPr>
            <a:t>[16]</a:t>
          </a:r>
          <a:endParaRPr lang="en-US" sz="1800" b="0" u="none" strike="noStrike">
            <a:effectLst/>
            <a:latin typeface="Univers Condensed"/>
          </a:endParaRPr>
        </a:p>
      </dgm:t>
    </dgm:pt>
    <dgm:pt modelId="{C1C56891-FB0A-466F-918E-234484B79665}" type="parTrans" cxnId="{35026532-F5BC-4275-B70A-24DF84B396AC}">
      <dgm:prSet/>
      <dgm:spPr/>
      <dgm:t>
        <a:bodyPr/>
        <a:lstStyle/>
        <a:p>
          <a:endParaRPr lang="en-US"/>
        </a:p>
      </dgm:t>
    </dgm:pt>
    <dgm:pt modelId="{CB2E591E-89D3-4EEC-ABD6-17B6DE4FAEA8}" type="sibTrans" cxnId="{35026532-F5BC-4275-B70A-24DF84B396AC}">
      <dgm:prSet/>
      <dgm:spPr/>
      <dgm:t>
        <a:bodyPr/>
        <a:lstStyle/>
        <a:p>
          <a:endParaRPr lang="en-US"/>
        </a:p>
      </dgm:t>
    </dgm:pt>
    <dgm:pt modelId="{E828A2A7-D3A8-4F9C-9BCE-2A045A959995}">
      <dgm:prSet phldrT="[Text]"/>
      <dgm:spPr/>
      <dgm:t>
        <a:bodyPr/>
        <a:lstStyle/>
        <a:p>
          <a:pPr algn="l" rtl="0">
            <a:buNone/>
          </a:pPr>
          <a:r>
            <a:rPr lang="en-US" sz="1200" b="0" u="none" strike="noStrike">
              <a:effectLst/>
            </a:rPr>
            <a:t>Design of an inverted pendulum laboratory stand to teach mechatronics [20]</a:t>
          </a:r>
          <a:endParaRPr lang="en-US" sz="1800" b="0" u="none" strike="noStrike">
            <a:effectLst/>
            <a:latin typeface="Univers Condensed"/>
          </a:endParaRPr>
        </a:p>
      </dgm:t>
    </dgm:pt>
    <dgm:pt modelId="{C44872D0-1D32-41EB-AA44-247844450D47}" type="parTrans" cxnId="{295D0DF9-9712-4A74-A711-38B0798C3B93}">
      <dgm:prSet/>
      <dgm:spPr/>
      <dgm:t>
        <a:bodyPr/>
        <a:lstStyle/>
        <a:p>
          <a:endParaRPr lang="en-US"/>
        </a:p>
      </dgm:t>
    </dgm:pt>
    <dgm:pt modelId="{19C55BFD-8765-4AF8-965E-1E60A310BFB8}" type="sibTrans" cxnId="{295D0DF9-9712-4A74-A711-38B0798C3B93}">
      <dgm:prSet/>
      <dgm:spPr/>
      <dgm:t>
        <a:bodyPr/>
        <a:lstStyle/>
        <a:p>
          <a:endParaRPr lang="en-US"/>
        </a:p>
      </dgm:t>
    </dgm:pt>
    <dgm:pt modelId="{22559928-582E-4D40-9304-E12C6AAC1B72}">
      <dgm:prSet phldrT="[Text]" phldr="0"/>
      <dgm:spPr/>
      <dgm:t>
        <a:bodyPr/>
        <a:lstStyle/>
        <a:p>
          <a:pPr algn="l" rtl="0">
            <a:buNone/>
          </a:pPr>
          <a:r>
            <a:rPr lang="en-US" sz="1200" b="0"/>
            <a:t>Inverted Pendulum Control — </a:t>
          </a:r>
          <a:r>
            <a:rPr lang="en-US" sz="1200" b="0" err="1"/>
            <a:t>PythonRobotics</a:t>
          </a:r>
          <a:r>
            <a:rPr lang="en-US" sz="1200" b="0"/>
            <a:t> documentation [21]</a:t>
          </a:r>
          <a:endParaRPr lang="en-US" sz="1200" b="0">
            <a:latin typeface="Univers Condensed"/>
          </a:endParaRPr>
        </a:p>
      </dgm:t>
    </dgm:pt>
    <dgm:pt modelId="{2964BF88-827B-4ABA-813C-5B5C335E76BC}" type="parTrans" cxnId="{36CF6397-DFE8-4472-89BC-AE0830155163}">
      <dgm:prSet/>
      <dgm:spPr/>
      <dgm:t>
        <a:bodyPr/>
        <a:lstStyle/>
        <a:p>
          <a:endParaRPr lang="en-US"/>
        </a:p>
      </dgm:t>
    </dgm:pt>
    <dgm:pt modelId="{9E88776B-8A71-4D64-8117-A5644BFD491C}" type="sibTrans" cxnId="{36CF6397-DFE8-4472-89BC-AE0830155163}">
      <dgm:prSet/>
      <dgm:spPr/>
      <dgm:t>
        <a:bodyPr/>
        <a:lstStyle/>
        <a:p>
          <a:endParaRPr lang="en-US"/>
        </a:p>
      </dgm:t>
    </dgm:pt>
    <dgm:pt modelId="{32BBD1A7-49AD-41E9-8EAB-D16AA4F76E6B}">
      <dgm:prSet phldr="0"/>
      <dgm:spPr/>
      <dgm:t>
        <a:bodyPr/>
        <a:lstStyle/>
        <a:p>
          <a:r>
            <a:rPr lang="en-US" sz="800" b="0"/>
            <a:t>Uses a bacterial foraging optimization algorithm to tune a PID controller for a 5‑DOF two‑wheeled robotic system (with payload in two directions) and shows improvement in stability and performance over conventional PID control across multiple work scenarios. </a:t>
          </a:r>
        </a:p>
      </dgm:t>
    </dgm:pt>
    <dgm:pt modelId="{9CC700CB-7340-43F8-8805-AEE3EA2781C9}" type="parTrans" cxnId="{92A8218B-8EF6-49FA-B02A-7C8200A99717}">
      <dgm:prSet/>
      <dgm:spPr/>
      <dgm:t>
        <a:bodyPr/>
        <a:lstStyle/>
        <a:p>
          <a:endParaRPr lang="en-US"/>
        </a:p>
      </dgm:t>
    </dgm:pt>
    <dgm:pt modelId="{A71DECAF-1C90-40C9-A85C-615D98C35B25}" type="sibTrans" cxnId="{92A8218B-8EF6-49FA-B02A-7C8200A99717}">
      <dgm:prSet/>
      <dgm:spPr/>
      <dgm:t>
        <a:bodyPr/>
        <a:lstStyle/>
        <a:p>
          <a:endParaRPr lang="en-US"/>
        </a:p>
      </dgm:t>
    </dgm:pt>
    <dgm:pt modelId="{5F840881-A914-4D8B-AAFC-5E9967F810C7}">
      <dgm:prSet phldr="0"/>
      <dgm:spPr/>
      <dgm:t>
        <a:bodyPr/>
        <a:lstStyle/>
        <a:p>
          <a:r>
            <a:rPr lang="en-US" sz="800" b="0" u="none" strike="noStrike">
              <a:effectLst/>
            </a:rPr>
            <a:t>Introduces a hierarchical control method: a soft actor‑critic RL agent selects parameters for an incremental PID controller in real time, improving adaptability and robustness </a:t>
          </a:r>
          <a:r>
            <a:rPr lang="en-US" sz="800" b="0"/>
            <a:t>in varied environments with mobile robots. </a:t>
          </a:r>
        </a:p>
      </dgm:t>
    </dgm:pt>
    <dgm:pt modelId="{F4E1E46A-A8E0-448C-AAE7-E531E56B0D33}" type="parTrans" cxnId="{ABC33606-233A-4A5A-8CAB-BF930D8125B7}">
      <dgm:prSet/>
      <dgm:spPr/>
      <dgm:t>
        <a:bodyPr/>
        <a:lstStyle/>
        <a:p>
          <a:endParaRPr lang="en-US"/>
        </a:p>
      </dgm:t>
    </dgm:pt>
    <dgm:pt modelId="{569DD702-305D-4116-8EE3-B8AC4FF003AB}" type="sibTrans" cxnId="{ABC33606-233A-4A5A-8CAB-BF930D8125B7}">
      <dgm:prSet/>
      <dgm:spPr/>
      <dgm:t>
        <a:bodyPr/>
        <a:lstStyle/>
        <a:p>
          <a:endParaRPr lang="en-US"/>
        </a:p>
      </dgm:t>
    </dgm:pt>
    <dgm:pt modelId="{AD0E14B2-B20E-4209-B1CD-D50303B754E8}">
      <dgm:prSet custT="1"/>
      <dgm:spPr/>
      <dgm:t>
        <a:bodyPr/>
        <a:lstStyle/>
        <a:p>
          <a:r>
            <a:rPr lang="en-US" sz="800" b="0"/>
            <a:t>Learns stable and accurate control policies for a wheeled inverted pendulum from demonstration data, offering a way to replicate expert performance in balancing while reducing design of controllers from scratch.</a:t>
          </a:r>
        </a:p>
      </dgm:t>
    </dgm:pt>
    <dgm:pt modelId="{D05153A3-A299-4422-99FE-CD18CFA76AD9}" type="parTrans" cxnId="{63C0ABA6-6087-4C8D-8A9A-95BB7A63439D}">
      <dgm:prSet/>
      <dgm:spPr/>
      <dgm:t>
        <a:bodyPr/>
        <a:lstStyle/>
        <a:p>
          <a:endParaRPr lang="en-US"/>
        </a:p>
      </dgm:t>
    </dgm:pt>
    <dgm:pt modelId="{69053164-5A97-4EC8-8741-B73CBC8951E5}" type="sibTrans" cxnId="{63C0ABA6-6087-4C8D-8A9A-95BB7A63439D}">
      <dgm:prSet/>
      <dgm:spPr/>
      <dgm:t>
        <a:bodyPr/>
        <a:lstStyle/>
        <a:p>
          <a:endParaRPr lang="en-US"/>
        </a:p>
      </dgm:t>
    </dgm:pt>
    <dgm:pt modelId="{89CAA6CC-4DA1-4F4B-BE35-90F24E1B10C4}">
      <dgm:prSet phldr="0"/>
      <dgm:spPr/>
      <dgm:t>
        <a:bodyPr/>
        <a:lstStyle/>
        <a:p>
          <a:endParaRPr lang="en-US" sz="800" b="0"/>
        </a:p>
      </dgm:t>
    </dgm:pt>
    <dgm:pt modelId="{38ACEC9E-7183-4743-ACFF-E661DA66C710}" type="parTrans" cxnId="{D7EF326F-52EE-4570-A9F2-8FF470DD236E}">
      <dgm:prSet/>
      <dgm:spPr/>
      <dgm:t>
        <a:bodyPr/>
        <a:lstStyle/>
        <a:p>
          <a:endParaRPr lang="en-US"/>
        </a:p>
      </dgm:t>
    </dgm:pt>
    <dgm:pt modelId="{3EB2D6B3-9818-4965-9A45-CAD3439541FE}" type="sibTrans" cxnId="{D7EF326F-52EE-4570-A9F2-8FF470DD236E}">
      <dgm:prSet/>
      <dgm:spPr/>
      <dgm:t>
        <a:bodyPr/>
        <a:lstStyle/>
        <a:p>
          <a:endParaRPr lang="en-US"/>
        </a:p>
      </dgm:t>
    </dgm:pt>
    <dgm:pt modelId="{66291C12-A170-45FA-A6B3-27CBCAA32268}">
      <dgm:prSet phldr="0"/>
      <dgm:spPr/>
      <dgm:t>
        <a:bodyPr/>
        <a:lstStyle/>
        <a:p>
          <a:r>
            <a:rPr lang="en-US" sz="800" b="0"/>
            <a:t>Explains standard implementations of inverted pendulum control algorithms in simulation (e.g. linearization, PID control, swing‑up control), providing code examples and visualizations for education or prototyping.</a:t>
          </a:r>
        </a:p>
      </dgm:t>
    </dgm:pt>
    <dgm:pt modelId="{43AE369F-2170-41DD-BEDB-020F19706E63}" type="parTrans" cxnId="{2979EE20-1617-47B2-9416-3AB6CE2DD729}">
      <dgm:prSet/>
      <dgm:spPr/>
      <dgm:t>
        <a:bodyPr/>
        <a:lstStyle/>
        <a:p>
          <a:endParaRPr lang="en-US"/>
        </a:p>
      </dgm:t>
    </dgm:pt>
    <dgm:pt modelId="{B26FD360-FA0E-46F7-8AE6-4AF330D83226}" type="sibTrans" cxnId="{2979EE20-1617-47B2-9416-3AB6CE2DD729}">
      <dgm:prSet/>
      <dgm:spPr/>
      <dgm:t>
        <a:bodyPr/>
        <a:lstStyle/>
        <a:p>
          <a:endParaRPr lang="en-US"/>
        </a:p>
      </dgm:t>
    </dgm:pt>
    <dgm:pt modelId="{85D97B6B-C2E4-4018-937B-5A2DF22C0712}">
      <dgm:prSet phldr="0" custT="1"/>
      <dgm:spPr/>
      <dgm:t>
        <a:bodyPr/>
        <a:lstStyle/>
        <a:p>
          <a:pPr algn="l" rtl="0">
            <a:buNone/>
          </a:pPr>
          <a:r>
            <a:rPr lang="en-US" sz="800" b="0"/>
            <a:t>Proposes an adaptive‑robust control (ARC) scheme for uncertain Euler‑Lagrange systems </a:t>
          </a:r>
          <a:r>
            <a:rPr lang="en-US" sz="800" b="0" u="none" strike="noStrike">
              <a:effectLst/>
            </a:rPr>
            <a:t>with uncertainties satisfying linear‑in‑parameters bound, addressing over/underestimation</a:t>
          </a:r>
          <a:r>
            <a:rPr lang="en-US" sz="800" b="0"/>
            <a:t> of switching gains, and demonstrates experimental gains over adaptive sliding mode control. </a:t>
          </a:r>
          <a:endParaRPr lang="en-US" sz="1800" b="0">
            <a:latin typeface="Univers Condensed"/>
          </a:endParaRPr>
        </a:p>
      </dgm:t>
    </dgm:pt>
    <dgm:pt modelId="{696C6B76-1245-4BF6-B25A-BFB55A6CD655}" type="parTrans" cxnId="{1A79CB69-256E-4F04-ADA6-4111AF32FA1B}">
      <dgm:prSet/>
      <dgm:spPr/>
      <dgm:t>
        <a:bodyPr/>
        <a:lstStyle/>
        <a:p>
          <a:endParaRPr lang="en-US"/>
        </a:p>
      </dgm:t>
    </dgm:pt>
    <dgm:pt modelId="{2F3B64E6-CFA6-4E9F-8F27-3CD416AAA068}" type="sibTrans" cxnId="{1A79CB69-256E-4F04-ADA6-4111AF32FA1B}">
      <dgm:prSet/>
      <dgm:spPr/>
      <dgm:t>
        <a:bodyPr/>
        <a:lstStyle/>
        <a:p>
          <a:endParaRPr lang="en-US"/>
        </a:p>
      </dgm:t>
    </dgm:pt>
    <dgm:pt modelId="{AEB5708A-0CA2-4CBC-AA8A-025897FD87EE}">
      <dgm:prSet phldrT="[Text]"/>
      <dgm:spPr/>
      <dgm:t>
        <a:bodyPr/>
        <a:lstStyle/>
        <a:p>
          <a:pPr algn="l" rtl="0">
            <a:buNone/>
          </a:pPr>
          <a:r>
            <a:rPr lang="en-US" sz="800" b="0" u="none" strike="noStrike">
              <a:effectLst/>
            </a:rPr>
            <a:t>Presents a physical laboratory setup (</a:t>
          </a:r>
          <a:r>
            <a:rPr lang="en-US" sz="800" b="0"/>
            <a:t>a real inverted pendulum stand with USB I/O card control) designed for mechatronics teaching—students can implement and observe control algorithms in real time on actual hardware.</a:t>
          </a:r>
          <a:endParaRPr lang="en-US" sz="1800" b="0" u="none" strike="noStrike">
            <a:effectLst/>
            <a:latin typeface="Univers Condensed"/>
          </a:endParaRPr>
        </a:p>
      </dgm:t>
    </dgm:pt>
    <dgm:pt modelId="{E4DD8633-E610-438E-A50B-D31DC52B9144}" type="parTrans" cxnId="{E199595F-7AB3-48ED-93BF-FC4FBA5AE272}">
      <dgm:prSet/>
      <dgm:spPr/>
      <dgm:t>
        <a:bodyPr/>
        <a:lstStyle/>
        <a:p>
          <a:endParaRPr lang="en-US"/>
        </a:p>
      </dgm:t>
    </dgm:pt>
    <dgm:pt modelId="{6FA211B7-BE61-41CC-9B1D-62A0D5E039F1}" type="sibTrans" cxnId="{E199595F-7AB3-48ED-93BF-FC4FBA5AE272}">
      <dgm:prSet/>
      <dgm:spPr/>
      <dgm:t>
        <a:bodyPr/>
        <a:lstStyle/>
        <a:p>
          <a:endParaRPr lang="en-US"/>
        </a:p>
      </dgm:t>
    </dgm:pt>
    <dgm:pt modelId="{3CB380FE-B333-4B70-B1AD-BF8375117F62}">
      <dgm:prSet phldr="0" custT="1"/>
      <dgm:spPr/>
      <dgm:t>
        <a:bodyPr/>
        <a:lstStyle/>
        <a:p>
          <a:pPr algn="l"/>
          <a:r>
            <a:rPr lang="en-US" sz="1200" b="0"/>
            <a:t>Theory and Application on Adaptive‑Robust Control of Euler‑Lagrange Systems with Linearly Parametrizable Uncertainty Bound [18]</a:t>
          </a:r>
          <a:endParaRPr lang="en-US" sz="800" b="0"/>
        </a:p>
      </dgm:t>
    </dgm:pt>
    <dgm:pt modelId="{4B2EDBE9-9D7E-43F4-A596-94CEC932C78C}" type="parTrans" cxnId="{147435F9-CE59-4508-8747-FB5614B820E1}">
      <dgm:prSet/>
      <dgm:spPr/>
      <dgm:t>
        <a:bodyPr/>
        <a:lstStyle/>
        <a:p>
          <a:endParaRPr lang="en-US"/>
        </a:p>
      </dgm:t>
    </dgm:pt>
    <dgm:pt modelId="{C3DBE66B-5A22-4D70-B35A-8664942B1142}" type="sibTrans" cxnId="{147435F9-CE59-4508-8747-FB5614B820E1}">
      <dgm:prSet/>
      <dgm:spPr/>
      <dgm:t>
        <a:bodyPr/>
        <a:lstStyle/>
        <a:p>
          <a:endParaRPr lang="en-US"/>
        </a:p>
      </dgm:t>
    </dgm:pt>
    <dgm:pt modelId="{D2ABCA9E-6694-4591-B19D-5332303A191B}">
      <dgm:prSet phldr="0" custT="1"/>
      <dgm:spPr/>
      <dgm:t>
        <a:bodyPr/>
        <a:lstStyle/>
        <a:p>
          <a:pPr algn="l" rtl="0">
            <a:buNone/>
          </a:pPr>
          <a:r>
            <a:rPr lang="en-US" sz="1200" b="0" u="none" strike="noStrike">
              <a:effectLst/>
            </a:rPr>
            <a:t>K. Ogata, </a:t>
          </a:r>
          <a:r>
            <a:rPr lang="en-US" sz="1200" b="0" i="1" u="none" strike="noStrike">
              <a:effectLst/>
            </a:rPr>
            <a:t>System Dynamics</a:t>
          </a:r>
          <a:r>
            <a:rPr lang="en-US" sz="1200" b="0" u="none" strike="noStrike">
              <a:effectLst/>
            </a:rPr>
            <a:t>, 4th ed</a:t>
          </a:r>
          <a:r>
            <a:rPr lang="en-US" sz="1200" b="0" u="none" strike="noStrike">
              <a:effectLst/>
              <a:latin typeface="Univers Condensed"/>
            </a:rPr>
            <a:t>; Chapter 11 </a:t>
          </a:r>
          <a:r>
            <a:rPr lang="en-US" sz="1200" b="0" u="none" strike="noStrike">
              <a:effectLst/>
            </a:rPr>
            <a:t>[19]</a:t>
          </a:r>
          <a:endParaRPr lang="en-US" sz="1800" b="0">
            <a:latin typeface="Univers Condensed"/>
          </a:endParaRPr>
        </a:p>
      </dgm:t>
    </dgm:pt>
    <dgm:pt modelId="{13D4090E-55E9-4A73-A479-B964A20FFA37}" type="parTrans" cxnId="{50CBCE3B-B4CA-4965-AE83-39366A414B30}">
      <dgm:prSet/>
      <dgm:spPr/>
      <dgm:t>
        <a:bodyPr/>
        <a:lstStyle/>
        <a:p>
          <a:endParaRPr lang="en-US"/>
        </a:p>
      </dgm:t>
    </dgm:pt>
    <dgm:pt modelId="{B751DFED-CF1E-4FAD-AF6A-6F7457F6E69F}" type="sibTrans" cxnId="{50CBCE3B-B4CA-4965-AE83-39366A414B30}">
      <dgm:prSet/>
      <dgm:spPr/>
      <dgm:t>
        <a:bodyPr/>
        <a:lstStyle/>
        <a:p>
          <a:endParaRPr lang="en-US"/>
        </a:p>
      </dgm:t>
    </dgm:pt>
    <dgm:pt modelId="{A7E1989B-D6F4-4DA1-9E16-CE5BAF6DD2F3}">
      <dgm:prSet phldr="0"/>
      <dgm:spPr/>
      <dgm:t>
        <a:bodyPr/>
        <a:lstStyle/>
        <a:p>
          <a:pPr algn="l" rtl="0"/>
          <a:r>
            <a:rPr lang="en-US" sz="1200" b="0"/>
            <a:t>U.S. Consumer Product Safety Commission, “Toys,” Safety Education — Toys, </a:t>
          </a:r>
          <a:r>
            <a:rPr lang="en-US" sz="1200" b="0" i="1"/>
            <a:t>CPSC.gov</a:t>
          </a:r>
          <a:r>
            <a:rPr lang="en-US" sz="1200" b="0"/>
            <a:t>. [Online].[22] </a:t>
          </a:r>
          <a:endParaRPr lang="en-US" sz="1200" b="0">
            <a:latin typeface="Univers Condensed"/>
          </a:endParaRPr>
        </a:p>
      </dgm:t>
    </dgm:pt>
    <dgm:pt modelId="{5D759866-18DC-4F02-BEAA-7383225F4517}" type="parTrans" cxnId="{3B1C1457-AC72-4D9F-B31A-1631329374AB}">
      <dgm:prSet/>
      <dgm:spPr/>
      <dgm:t>
        <a:bodyPr/>
        <a:lstStyle/>
        <a:p>
          <a:endParaRPr lang="en-US"/>
        </a:p>
      </dgm:t>
    </dgm:pt>
    <dgm:pt modelId="{4760DBF8-EF85-4B3C-8CED-1083015CB6FD}" type="sibTrans" cxnId="{3B1C1457-AC72-4D9F-B31A-1631329374AB}">
      <dgm:prSet/>
      <dgm:spPr/>
      <dgm:t>
        <a:bodyPr/>
        <a:lstStyle/>
        <a:p>
          <a:endParaRPr lang="en-US"/>
        </a:p>
      </dgm:t>
    </dgm:pt>
    <dgm:pt modelId="{169D6F9F-E9DE-42ED-B722-F8CE6DE430A3}">
      <dgm:prSet phldr="0"/>
      <dgm:spPr/>
      <dgm:t>
        <a:bodyPr/>
        <a:lstStyle/>
        <a:p>
          <a:pPr rtl="0"/>
          <a:r>
            <a:rPr lang="en-US" sz="800" b="0">
              <a:latin typeface="Univers Condensed"/>
            </a:rPr>
            <a:t>Explains standards for toys and devices intended for use of children, different standards for different age ranges. Useful for knowing what aspects of our robots need modifying for children use.</a:t>
          </a:r>
        </a:p>
      </dgm:t>
    </dgm:pt>
    <dgm:pt modelId="{C70558D2-2709-4F0C-8C7B-45E2619C173F}" type="parTrans" cxnId="{2DCA24BE-9CFD-43C1-A8C7-CE27CDF62904}">
      <dgm:prSet/>
      <dgm:spPr/>
      <dgm:t>
        <a:bodyPr/>
        <a:lstStyle/>
        <a:p>
          <a:endParaRPr lang="en-US"/>
        </a:p>
      </dgm:t>
    </dgm:pt>
    <dgm:pt modelId="{9E987E5C-4D6E-4C9E-91BB-1BBA645DC5D7}" type="sibTrans" cxnId="{2DCA24BE-9CFD-43C1-A8C7-CE27CDF62904}">
      <dgm:prSet/>
      <dgm:spPr/>
      <dgm:t>
        <a:bodyPr/>
        <a:lstStyle/>
        <a:p>
          <a:endParaRPr lang="en-US"/>
        </a:p>
      </dgm:t>
    </dgm:pt>
    <dgm:pt modelId="{A1A46C51-4903-406A-B828-C6B5E99D493A}">
      <dgm:prSet phldr="0"/>
      <dgm:spPr/>
      <dgm:t>
        <a:bodyPr/>
        <a:lstStyle/>
        <a:p>
          <a:pPr algn="l"/>
          <a:r>
            <a:rPr lang="en-US" sz="1200" b="0"/>
            <a:t>A Wheeled Inverted Pendulum Learning Stable and Accurate Control from Demonstrations [17]</a:t>
          </a:r>
          <a:endParaRPr lang="en-US" sz="800" b="0"/>
        </a:p>
      </dgm:t>
    </dgm:pt>
    <dgm:pt modelId="{260D5435-4744-4EF7-ABB3-5B6A17A27FC6}" type="parTrans" cxnId="{F01CB641-1DE2-477A-9B8D-19A12434C00C}">
      <dgm:prSet/>
      <dgm:spPr/>
      <dgm:t>
        <a:bodyPr/>
        <a:lstStyle/>
        <a:p>
          <a:endParaRPr lang="en-US"/>
        </a:p>
      </dgm:t>
    </dgm:pt>
    <dgm:pt modelId="{4D051A89-AA36-4CF5-97BB-EF35B2ABEAFA}" type="sibTrans" cxnId="{F01CB641-1DE2-477A-9B8D-19A12434C00C}">
      <dgm:prSet/>
      <dgm:spPr/>
      <dgm:t>
        <a:bodyPr/>
        <a:lstStyle/>
        <a:p>
          <a:endParaRPr lang="en-US"/>
        </a:p>
      </dgm:t>
    </dgm:pt>
    <dgm:pt modelId="{A3BACAB1-44D0-47B0-BA26-B4E585E585ED}">
      <dgm:prSet phldr="0"/>
      <dgm:spPr/>
      <dgm:t>
        <a:bodyPr/>
        <a:lstStyle/>
        <a:p>
          <a:pPr algn="l" rtl="0"/>
          <a:r>
            <a:rPr lang="en-US" sz="600" b="0">
              <a:latin typeface="Univers Condensed"/>
            </a:rPr>
            <a:t> Modeling</a:t>
          </a:r>
          <a:r>
            <a:rPr lang="en-US" sz="600" b="0"/>
            <a:t> and feedback control concepts from Ogata’s </a:t>
          </a:r>
          <a:r>
            <a:rPr lang="en-US" sz="600" b="0" i="1"/>
            <a:t>System Dynamics</a:t>
          </a:r>
          <a:r>
            <a:rPr lang="en-US" sz="600" b="0"/>
            <a:t> guided our system modeling and controller design.</a:t>
          </a:r>
          <a:r>
            <a:rPr lang="en-US" sz="600" b="0">
              <a:latin typeface="Univers Condensed"/>
            </a:rPr>
            <a:t> </a:t>
          </a:r>
          <a:r>
            <a:rPr lang="en-US" sz="600" b="0"/>
            <a:t>Enabled accurate simulation of system behavior and stability analysis before hardware implementation.</a:t>
          </a:r>
          <a:endParaRPr lang="en-US" sz="600" b="0">
            <a:latin typeface="Univers Condensed"/>
          </a:endParaRPr>
        </a:p>
      </dgm:t>
    </dgm:pt>
    <dgm:pt modelId="{C5712ED3-8D66-461D-A888-08D322FAA876}" type="parTrans" cxnId="{33BD254E-B210-47E1-9843-419B087A1ECA}">
      <dgm:prSet/>
      <dgm:spPr/>
    </dgm:pt>
    <dgm:pt modelId="{648F7C65-A867-469A-BFBF-94BC4FAF0280}" type="sibTrans" cxnId="{33BD254E-B210-47E1-9843-419B087A1ECA}">
      <dgm:prSet/>
      <dgm:spPr/>
    </dgm:pt>
    <dgm:pt modelId="{6D9026A6-8DF7-44E4-BA92-F11F195E3074}" type="pres">
      <dgm:prSet presAssocID="{E93181A2-DAA9-4772-90ED-F6BB7C84E3D1}" presName="Name0" presStyleCnt="0">
        <dgm:presLayoutVars>
          <dgm:dir/>
          <dgm:animLvl val="lvl"/>
          <dgm:resizeHandles val="exact"/>
        </dgm:presLayoutVars>
      </dgm:prSet>
      <dgm:spPr/>
    </dgm:pt>
    <dgm:pt modelId="{FDC27D2A-BD1B-4793-97CF-F3EF65B8C4CC}" type="pres">
      <dgm:prSet presAssocID="{BA1BA2E8-4C9D-4BA1-B303-E7153498103A}" presName="linNode" presStyleCnt="0"/>
      <dgm:spPr/>
    </dgm:pt>
    <dgm:pt modelId="{7F3EA282-C943-45CD-9F5A-AB19662810FC}" type="pres">
      <dgm:prSet presAssocID="{BA1BA2E8-4C9D-4BA1-B303-E7153498103A}" presName="parentText" presStyleLbl="node1" presStyleIdx="0" presStyleCnt="8">
        <dgm:presLayoutVars>
          <dgm:chMax val="1"/>
          <dgm:bulletEnabled val="1"/>
        </dgm:presLayoutVars>
      </dgm:prSet>
      <dgm:spPr/>
    </dgm:pt>
    <dgm:pt modelId="{4802311B-5AEA-4422-9C4A-571305399F08}" type="pres">
      <dgm:prSet presAssocID="{BA1BA2E8-4C9D-4BA1-B303-E7153498103A}" presName="descendantText" presStyleLbl="alignAccFollowNode1" presStyleIdx="0" presStyleCnt="8">
        <dgm:presLayoutVars>
          <dgm:bulletEnabled val="1"/>
        </dgm:presLayoutVars>
      </dgm:prSet>
      <dgm:spPr/>
    </dgm:pt>
    <dgm:pt modelId="{A9372746-DC40-423E-B71F-5DAA14D69D2B}" type="pres">
      <dgm:prSet presAssocID="{3A31BCFB-6660-4031-9321-41CE6DAA8821}" presName="sp" presStyleCnt="0"/>
      <dgm:spPr/>
    </dgm:pt>
    <dgm:pt modelId="{715AA5CF-B381-4B7B-9034-E9E8BDEF6B6E}" type="pres">
      <dgm:prSet presAssocID="{E441AAAC-7FA4-4B28-9FA4-C534C7F4D7B3}" presName="linNode" presStyleCnt="0"/>
      <dgm:spPr/>
    </dgm:pt>
    <dgm:pt modelId="{A7BBD246-F2CB-4B47-B123-0E565F2CAA6B}" type="pres">
      <dgm:prSet presAssocID="{E441AAAC-7FA4-4B28-9FA4-C534C7F4D7B3}" presName="parentText" presStyleLbl="node1" presStyleIdx="1" presStyleCnt="8">
        <dgm:presLayoutVars>
          <dgm:chMax val="1"/>
          <dgm:bulletEnabled val="1"/>
        </dgm:presLayoutVars>
      </dgm:prSet>
      <dgm:spPr/>
    </dgm:pt>
    <dgm:pt modelId="{7C87CAC4-BC34-45F7-B3E4-D01AF761530A}" type="pres">
      <dgm:prSet presAssocID="{E441AAAC-7FA4-4B28-9FA4-C534C7F4D7B3}" presName="descendantText" presStyleLbl="alignAccFollowNode1" presStyleIdx="1" presStyleCnt="8">
        <dgm:presLayoutVars>
          <dgm:bulletEnabled val="1"/>
        </dgm:presLayoutVars>
      </dgm:prSet>
      <dgm:spPr/>
    </dgm:pt>
    <dgm:pt modelId="{CC374EBC-E21F-4AE9-A2AA-C2A0E4F6D63F}" type="pres">
      <dgm:prSet presAssocID="{CB2E591E-89D3-4EEC-ABD6-17B6DE4FAEA8}" presName="sp" presStyleCnt="0"/>
      <dgm:spPr/>
    </dgm:pt>
    <dgm:pt modelId="{6D155F41-36E2-481A-B9D6-6255AD430B48}" type="pres">
      <dgm:prSet presAssocID="{A1A46C51-4903-406A-B828-C6B5E99D493A}" presName="linNode" presStyleCnt="0"/>
      <dgm:spPr/>
    </dgm:pt>
    <dgm:pt modelId="{3475E5B2-192B-4279-A65F-F16213C056C8}" type="pres">
      <dgm:prSet presAssocID="{A1A46C51-4903-406A-B828-C6B5E99D493A}" presName="parentText" presStyleLbl="node1" presStyleIdx="2" presStyleCnt="8">
        <dgm:presLayoutVars>
          <dgm:chMax val="1"/>
          <dgm:bulletEnabled val="1"/>
        </dgm:presLayoutVars>
      </dgm:prSet>
      <dgm:spPr/>
    </dgm:pt>
    <dgm:pt modelId="{C2916002-68C7-4CE5-B90A-09AE0D23D3FE}" type="pres">
      <dgm:prSet presAssocID="{A1A46C51-4903-406A-B828-C6B5E99D493A}" presName="descendantText" presStyleLbl="alignAccFollowNode1" presStyleIdx="2" presStyleCnt="8">
        <dgm:presLayoutVars>
          <dgm:bulletEnabled val="1"/>
        </dgm:presLayoutVars>
      </dgm:prSet>
      <dgm:spPr/>
    </dgm:pt>
    <dgm:pt modelId="{5828286D-CB78-4C6A-82C1-87C93E7D828E}" type="pres">
      <dgm:prSet presAssocID="{4D051A89-AA36-4CF5-97BB-EF35B2ABEAFA}" presName="sp" presStyleCnt="0"/>
      <dgm:spPr/>
    </dgm:pt>
    <dgm:pt modelId="{FAE58974-1504-4BB6-8B92-CF02B5202485}" type="pres">
      <dgm:prSet presAssocID="{3CB380FE-B333-4B70-B1AD-BF8375117F62}" presName="linNode" presStyleCnt="0"/>
      <dgm:spPr/>
    </dgm:pt>
    <dgm:pt modelId="{84C634D1-EA93-4A21-A9BA-AE6EB821056B}" type="pres">
      <dgm:prSet presAssocID="{3CB380FE-B333-4B70-B1AD-BF8375117F62}" presName="parentText" presStyleLbl="node1" presStyleIdx="3" presStyleCnt="8">
        <dgm:presLayoutVars>
          <dgm:chMax val="1"/>
          <dgm:bulletEnabled val="1"/>
        </dgm:presLayoutVars>
      </dgm:prSet>
      <dgm:spPr/>
    </dgm:pt>
    <dgm:pt modelId="{0401EA4E-3AC5-4DA9-8E66-E9638578DE20}" type="pres">
      <dgm:prSet presAssocID="{3CB380FE-B333-4B70-B1AD-BF8375117F62}" presName="descendantText" presStyleLbl="alignAccFollowNode1" presStyleIdx="3" presStyleCnt="8">
        <dgm:presLayoutVars>
          <dgm:bulletEnabled val="1"/>
        </dgm:presLayoutVars>
      </dgm:prSet>
      <dgm:spPr/>
    </dgm:pt>
    <dgm:pt modelId="{DFACE514-F66F-45FC-9B93-0BF18209BD53}" type="pres">
      <dgm:prSet presAssocID="{C3DBE66B-5A22-4D70-B35A-8664942B1142}" presName="sp" presStyleCnt="0"/>
      <dgm:spPr/>
    </dgm:pt>
    <dgm:pt modelId="{B5B2FE96-FBDE-4626-BF38-49C15FED351B}" type="pres">
      <dgm:prSet presAssocID="{D2ABCA9E-6694-4591-B19D-5332303A191B}" presName="linNode" presStyleCnt="0"/>
      <dgm:spPr/>
    </dgm:pt>
    <dgm:pt modelId="{79E0896B-9241-4D18-8593-389C6C9C59A8}" type="pres">
      <dgm:prSet presAssocID="{D2ABCA9E-6694-4591-B19D-5332303A191B}" presName="parentText" presStyleLbl="node1" presStyleIdx="4" presStyleCnt="8">
        <dgm:presLayoutVars>
          <dgm:chMax val="1"/>
          <dgm:bulletEnabled val="1"/>
        </dgm:presLayoutVars>
      </dgm:prSet>
      <dgm:spPr/>
    </dgm:pt>
    <dgm:pt modelId="{73F88CE2-A47E-4B7C-8F72-E474ADDCD8DF}" type="pres">
      <dgm:prSet presAssocID="{D2ABCA9E-6694-4591-B19D-5332303A191B}" presName="descendantText" presStyleLbl="alignAccFollowNode1" presStyleIdx="4" presStyleCnt="8">
        <dgm:presLayoutVars>
          <dgm:bulletEnabled val="1"/>
        </dgm:presLayoutVars>
      </dgm:prSet>
      <dgm:spPr/>
    </dgm:pt>
    <dgm:pt modelId="{81CAC112-BE55-4C2C-8A02-CC6BAD0229C1}" type="pres">
      <dgm:prSet presAssocID="{B751DFED-CF1E-4FAD-AF6A-6F7457F6E69F}" presName="sp" presStyleCnt="0"/>
      <dgm:spPr/>
    </dgm:pt>
    <dgm:pt modelId="{F8CE7A56-CBA4-4DFC-A5A2-99732FC7B178}" type="pres">
      <dgm:prSet presAssocID="{E828A2A7-D3A8-4F9C-9BCE-2A045A959995}" presName="linNode" presStyleCnt="0"/>
      <dgm:spPr/>
    </dgm:pt>
    <dgm:pt modelId="{83BA896D-FD36-4D14-95C6-B9895A072E07}" type="pres">
      <dgm:prSet presAssocID="{E828A2A7-D3A8-4F9C-9BCE-2A045A959995}" presName="parentText" presStyleLbl="node1" presStyleIdx="5" presStyleCnt="8">
        <dgm:presLayoutVars>
          <dgm:chMax val="1"/>
          <dgm:bulletEnabled val="1"/>
        </dgm:presLayoutVars>
      </dgm:prSet>
      <dgm:spPr/>
    </dgm:pt>
    <dgm:pt modelId="{2DCF17D5-C1CB-4C10-BEE9-BECFEA648742}" type="pres">
      <dgm:prSet presAssocID="{E828A2A7-D3A8-4F9C-9BCE-2A045A959995}" presName="descendantText" presStyleLbl="alignAccFollowNode1" presStyleIdx="5" presStyleCnt="8">
        <dgm:presLayoutVars>
          <dgm:bulletEnabled val="1"/>
        </dgm:presLayoutVars>
      </dgm:prSet>
      <dgm:spPr/>
    </dgm:pt>
    <dgm:pt modelId="{757A5CD5-4299-42A7-A317-5C8E19FA09E2}" type="pres">
      <dgm:prSet presAssocID="{19C55BFD-8765-4AF8-965E-1E60A310BFB8}" presName="sp" presStyleCnt="0"/>
      <dgm:spPr/>
    </dgm:pt>
    <dgm:pt modelId="{E9E2EC99-DBAF-4696-866F-19413F2965CA}" type="pres">
      <dgm:prSet presAssocID="{22559928-582E-4D40-9304-E12C6AAC1B72}" presName="linNode" presStyleCnt="0"/>
      <dgm:spPr/>
    </dgm:pt>
    <dgm:pt modelId="{5D3ED007-A2CB-4D00-AD81-4034B32ECDB8}" type="pres">
      <dgm:prSet presAssocID="{22559928-582E-4D40-9304-E12C6AAC1B72}" presName="parentText" presStyleLbl="node1" presStyleIdx="6" presStyleCnt="8">
        <dgm:presLayoutVars>
          <dgm:chMax val="1"/>
          <dgm:bulletEnabled val="1"/>
        </dgm:presLayoutVars>
      </dgm:prSet>
      <dgm:spPr/>
    </dgm:pt>
    <dgm:pt modelId="{EB5FEC74-2CC5-4A7E-B16D-E39F111F4F5A}" type="pres">
      <dgm:prSet presAssocID="{22559928-582E-4D40-9304-E12C6AAC1B72}" presName="descendantText" presStyleLbl="alignAccFollowNode1" presStyleIdx="6" presStyleCnt="8">
        <dgm:presLayoutVars>
          <dgm:bulletEnabled val="1"/>
        </dgm:presLayoutVars>
      </dgm:prSet>
      <dgm:spPr/>
    </dgm:pt>
    <dgm:pt modelId="{976474F5-FAEC-4BAC-8643-1182C43EE264}" type="pres">
      <dgm:prSet presAssocID="{9E88776B-8A71-4D64-8117-A5644BFD491C}" presName="sp" presStyleCnt="0"/>
      <dgm:spPr/>
    </dgm:pt>
    <dgm:pt modelId="{2238E062-4662-4547-9830-0E747A868523}" type="pres">
      <dgm:prSet presAssocID="{A7E1989B-D6F4-4DA1-9E16-CE5BAF6DD2F3}" presName="linNode" presStyleCnt="0"/>
      <dgm:spPr/>
    </dgm:pt>
    <dgm:pt modelId="{E6D527D9-680F-440A-8C50-14571E47D650}" type="pres">
      <dgm:prSet presAssocID="{A7E1989B-D6F4-4DA1-9E16-CE5BAF6DD2F3}" presName="parentText" presStyleLbl="node1" presStyleIdx="7" presStyleCnt="8">
        <dgm:presLayoutVars>
          <dgm:chMax val="1"/>
          <dgm:bulletEnabled val="1"/>
        </dgm:presLayoutVars>
      </dgm:prSet>
      <dgm:spPr/>
    </dgm:pt>
    <dgm:pt modelId="{3BD2E30D-EA09-4838-81CD-59368B1206EB}" type="pres">
      <dgm:prSet presAssocID="{A7E1989B-D6F4-4DA1-9E16-CE5BAF6DD2F3}" presName="descendantText" presStyleLbl="alignAccFollowNode1" presStyleIdx="7" presStyleCnt="8">
        <dgm:presLayoutVars>
          <dgm:bulletEnabled val="1"/>
        </dgm:presLayoutVars>
      </dgm:prSet>
      <dgm:spPr/>
    </dgm:pt>
  </dgm:ptLst>
  <dgm:cxnLst>
    <dgm:cxn modelId="{ABC33606-233A-4A5A-8CAB-BF930D8125B7}" srcId="{E441AAAC-7FA4-4B28-9FA4-C534C7F4D7B3}" destId="{5F840881-A914-4D8B-AAFC-5E9967F810C7}" srcOrd="0" destOrd="0" parTransId="{F4E1E46A-A8E0-448C-AAE7-E531E56B0D33}" sibTransId="{569DD702-305D-4116-8EE3-B8AC4FF003AB}"/>
    <dgm:cxn modelId="{7863A90A-B542-40D9-A580-A9266BE4EC99}" type="presOf" srcId="{E828A2A7-D3A8-4F9C-9BCE-2A045A959995}" destId="{83BA896D-FD36-4D14-95C6-B9895A072E07}" srcOrd="0" destOrd="0" presId="urn:microsoft.com/office/officeart/2005/8/layout/vList5"/>
    <dgm:cxn modelId="{DB12620C-9353-4A38-9BA3-450A795A4E77}" type="presOf" srcId="{22559928-582E-4D40-9304-E12C6AAC1B72}" destId="{5D3ED007-A2CB-4D00-AD81-4034B32ECDB8}" srcOrd="0" destOrd="0" presId="urn:microsoft.com/office/officeart/2005/8/layout/vList5"/>
    <dgm:cxn modelId="{2979EE20-1617-47B2-9416-3AB6CE2DD729}" srcId="{22559928-582E-4D40-9304-E12C6AAC1B72}" destId="{66291C12-A170-45FA-A6B3-27CBCAA32268}" srcOrd="0" destOrd="0" parTransId="{43AE369F-2170-41DD-BEDB-020F19706E63}" sibTransId="{B26FD360-FA0E-46F7-8AE6-4AF330D83226}"/>
    <dgm:cxn modelId="{35026532-F5BC-4275-B70A-24DF84B396AC}" srcId="{E93181A2-DAA9-4772-90ED-F6BB7C84E3D1}" destId="{E441AAAC-7FA4-4B28-9FA4-C534C7F4D7B3}" srcOrd="1" destOrd="0" parTransId="{C1C56891-FB0A-466F-918E-234484B79665}" sibTransId="{CB2E591E-89D3-4EEC-ABD6-17B6DE4FAEA8}"/>
    <dgm:cxn modelId="{50CBCE3B-B4CA-4965-AE83-39366A414B30}" srcId="{E93181A2-DAA9-4772-90ED-F6BB7C84E3D1}" destId="{D2ABCA9E-6694-4591-B19D-5332303A191B}" srcOrd="4" destOrd="0" parTransId="{13D4090E-55E9-4A73-A479-B964A20FFA37}" sibTransId="{B751DFED-CF1E-4FAD-AF6A-6F7457F6E69F}"/>
    <dgm:cxn modelId="{E7B8493C-3A95-4CC5-9C37-2AD33DAFDF54}" type="presOf" srcId="{AEB5708A-0CA2-4CBC-AA8A-025897FD87EE}" destId="{2DCF17D5-C1CB-4C10-BEE9-BECFEA648742}" srcOrd="0" destOrd="0" presId="urn:microsoft.com/office/officeart/2005/8/layout/vList5"/>
    <dgm:cxn modelId="{E199595F-7AB3-48ED-93BF-FC4FBA5AE272}" srcId="{E828A2A7-D3A8-4F9C-9BCE-2A045A959995}" destId="{AEB5708A-0CA2-4CBC-AA8A-025897FD87EE}" srcOrd="0" destOrd="0" parTransId="{E4DD8633-E610-438E-A50B-D31DC52B9144}" sibTransId="{6FA211B7-BE61-41CC-9B1D-62A0D5E039F1}"/>
    <dgm:cxn modelId="{F01CB641-1DE2-477A-9B8D-19A12434C00C}" srcId="{E93181A2-DAA9-4772-90ED-F6BB7C84E3D1}" destId="{A1A46C51-4903-406A-B828-C6B5E99D493A}" srcOrd="2" destOrd="0" parTransId="{260D5435-4744-4EF7-ABB3-5B6A17A27FC6}" sibTransId="{4D051A89-AA36-4CF5-97BB-EF35B2ABEAFA}"/>
    <dgm:cxn modelId="{5878D461-DCEC-4FCA-A3C4-EDC31AD0C800}" type="presOf" srcId="{E441AAAC-7FA4-4B28-9FA4-C534C7F4D7B3}" destId="{A7BBD246-F2CB-4B47-B123-0E565F2CAA6B}" srcOrd="0" destOrd="0" presId="urn:microsoft.com/office/officeart/2005/8/layout/vList5"/>
    <dgm:cxn modelId="{1A79CB69-256E-4F04-ADA6-4111AF32FA1B}" srcId="{3CB380FE-B333-4B70-B1AD-BF8375117F62}" destId="{85D97B6B-C2E4-4018-937B-5A2DF22C0712}" srcOrd="0" destOrd="0" parTransId="{696C6B76-1245-4BF6-B25A-BFB55A6CD655}" sibTransId="{2F3B64E6-CFA6-4E9F-8F27-3CD416AAA068}"/>
    <dgm:cxn modelId="{33BD254E-B210-47E1-9843-419B087A1ECA}" srcId="{D2ABCA9E-6694-4591-B19D-5332303A191B}" destId="{A3BACAB1-44D0-47B0-BA26-B4E585E585ED}" srcOrd="0" destOrd="0" parTransId="{C5712ED3-8D66-461D-A888-08D322FAA876}" sibTransId="{648F7C65-A867-469A-BFBF-94BC4FAF0280}"/>
    <dgm:cxn modelId="{D7EF326F-52EE-4570-A9F2-8FF470DD236E}" srcId="{D2ABCA9E-6694-4591-B19D-5332303A191B}" destId="{89CAA6CC-4DA1-4F4B-BE35-90F24E1B10C4}" srcOrd="1" destOrd="0" parTransId="{38ACEC9E-7183-4743-ACFF-E661DA66C710}" sibTransId="{3EB2D6B3-9818-4965-9A45-CAD3439541FE}"/>
    <dgm:cxn modelId="{B174B06F-08CF-40BD-91D5-21491E103D51}" type="presOf" srcId="{5F840881-A914-4D8B-AAFC-5E9967F810C7}" destId="{7C87CAC4-BC34-45F7-B3E4-D01AF761530A}" srcOrd="0" destOrd="0" presId="urn:microsoft.com/office/officeart/2005/8/layout/vList5"/>
    <dgm:cxn modelId="{B27E4C56-8435-4015-BCB2-470DE086D88D}" type="presOf" srcId="{32BBD1A7-49AD-41E9-8EAB-D16AA4F76E6B}" destId="{4802311B-5AEA-4422-9C4A-571305399F08}" srcOrd="0" destOrd="0" presId="urn:microsoft.com/office/officeart/2005/8/layout/vList5"/>
    <dgm:cxn modelId="{3B1C1457-AC72-4D9F-B31A-1631329374AB}" srcId="{E93181A2-DAA9-4772-90ED-F6BB7C84E3D1}" destId="{A7E1989B-D6F4-4DA1-9E16-CE5BAF6DD2F3}" srcOrd="7" destOrd="0" parTransId="{5D759866-18DC-4F02-BEAA-7383225F4517}" sibTransId="{4760DBF8-EF85-4B3C-8CED-1083015CB6FD}"/>
    <dgm:cxn modelId="{45DF8677-F7CF-44CE-80B4-49B92D04046D}" type="presOf" srcId="{85D97B6B-C2E4-4018-937B-5A2DF22C0712}" destId="{0401EA4E-3AC5-4DA9-8E66-E9638578DE20}" srcOrd="0" destOrd="0" presId="urn:microsoft.com/office/officeart/2005/8/layout/vList5"/>
    <dgm:cxn modelId="{C24BD757-7047-4FBA-8D3C-39630450E624}" srcId="{E93181A2-DAA9-4772-90ED-F6BB7C84E3D1}" destId="{BA1BA2E8-4C9D-4BA1-B303-E7153498103A}" srcOrd="0" destOrd="0" parTransId="{2FAA6911-A2AE-4F3E-AA01-C1BE7EC410F9}" sibTransId="{3A31BCFB-6660-4031-9321-41CE6DAA8821}"/>
    <dgm:cxn modelId="{B2350359-9D02-4663-8C99-5A9702404EF8}" type="presOf" srcId="{BA1BA2E8-4C9D-4BA1-B303-E7153498103A}" destId="{7F3EA282-C943-45CD-9F5A-AB19662810FC}" srcOrd="0" destOrd="0" presId="urn:microsoft.com/office/officeart/2005/8/layout/vList5"/>
    <dgm:cxn modelId="{53337179-4E32-4333-9EF4-34C6304A9AA5}" type="presOf" srcId="{66291C12-A170-45FA-A6B3-27CBCAA32268}" destId="{EB5FEC74-2CC5-4A7E-B16D-E39F111F4F5A}" srcOrd="0" destOrd="0" presId="urn:microsoft.com/office/officeart/2005/8/layout/vList5"/>
    <dgm:cxn modelId="{6459D37E-AA3E-400C-91BB-C0E73DCD0BA1}" type="presOf" srcId="{AD0E14B2-B20E-4209-B1CD-D50303B754E8}" destId="{C2916002-68C7-4CE5-B90A-09AE0D23D3FE}" srcOrd="0" destOrd="0" presId="urn:microsoft.com/office/officeart/2005/8/layout/vList5"/>
    <dgm:cxn modelId="{92A8218B-8EF6-49FA-B02A-7C8200A99717}" srcId="{BA1BA2E8-4C9D-4BA1-B303-E7153498103A}" destId="{32BBD1A7-49AD-41E9-8EAB-D16AA4F76E6B}" srcOrd="0" destOrd="0" parTransId="{9CC700CB-7340-43F8-8805-AEE3EA2781C9}" sibTransId="{A71DECAF-1C90-40C9-A85C-615D98C35B25}"/>
    <dgm:cxn modelId="{36CF6397-DFE8-4472-89BC-AE0830155163}" srcId="{E93181A2-DAA9-4772-90ED-F6BB7C84E3D1}" destId="{22559928-582E-4D40-9304-E12C6AAC1B72}" srcOrd="6" destOrd="0" parTransId="{2964BF88-827B-4ABA-813C-5B5C335E76BC}" sibTransId="{9E88776B-8A71-4D64-8117-A5644BFD491C}"/>
    <dgm:cxn modelId="{63C0ABA6-6087-4C8D-8A9A-95BB7A63439D}" srcId="{A1A46C51-4903-406A-B828-C6B5E99D493A}" destId="{AD0E14B2-B20E-4209-B1CD-D50303B754E8}" srcOrd="0" destOrd="0" parTransId="{D05153A3-A299-4422-99FE-CD18CFA76AD9}" sibTransId="{69053164-5A97-4EC8-8741-B73CBC8951E5}"/>
    <dgm:cxn modelId="{828C88B3-C2D0-44C8-8CAE-04415994D90D}" type="presOf" srcId="{3CB380FE-B333-4B70-B1AD-BF8375117F62}" destId="{84C634D1-EA93-4A21-A9BA-AE6EB821056B}" srcOrd="0" destOrd="0" presId="urn:microsoft.com/office/officeart/2005/8/layout/vList5"/>
    <dgm:cxn modelId="{05B1BAB3-748F-428F-AA10-395C7C6A822B}" type="presOf" srcId="{A7E1989B-D6F4-4DA1-9E16-CE5BAF6DD2F3}" destId="{E6D527D9-680F-440A-8C50-14571E47D650}" srcOrd="0" destOrd="0" presId="urn:microsoft.com/office/officeart/2005/8/layout/vList5"/>
    <dgm:cxn modelId="{78BC8BB8-8BB2-431D-9341-0346FD1C3182}" type="presOf" srcId="{D2ABCA9E-6694-4591-B19D-5332303A191B}" destId="{79E0896B-9241-4D18-8593-389C6C9C59A8}" srcOrd="0" destOrd="0" presId="urn:microsoft.com/office/officeart/2005/8/layout/vList5"/>
    <dgm:cxn modelId="{D659CCBA-5E0D-4A55-9DF7-B2C54F431468}" type="presOf" srcId="{E93181A2-DAA9-4772-90ED-F6BB7C84E3D1}" destId="{6D9026A6-8DF7-44E4-BA92-F11F195E3074}" srcOrd="0" destOrd="0" presId="urn:microsoft.com/office/officeart/2005/8/layout/vList5"/>
    <dgm:cxn modelId="{2DCA24BE-9CFD-43C1-A8C7-CE27CDF62904}" srcId="{A7E1989B-D6F4-4DA1-9E16-CE5BAF6DD2F3}" destId="{169D6F9F-E9DE-42ED-B722-F8CE6DE430A3}" srcOrd="0" destOrd="0" parTransId="{C70558D2-2709-4F0C-8C7B-45E2619C173F}" sibTransId="{9E987E5C-4D6E-4C9E-91BB-1BBA645DC5D7}"/>
    <dgm:cxn modelId="{0A948DDD-89FE-476A-A3A0-7C10144E013F}" type="presOf" srcId="{A3BACAB1-44D0-47B0-BA26-B4E585E585ED}" destId="{73F88CE2-A47E-4B7C-8F72-E474ADDCD8DF}" srcOrd="0" destOrd="0" presId="urn:microsoft.com/office/officeart/2005/8/layout/vList5"/>
    <dgm:cxn modelId="{7D595DE1-70DB-438C-875C-0C1089E3D50E}" type="presOf" srcId="{169D6F9F-E9DE-42ED-B722-F8CE6DE430A3}" destId="{3BD2E30D-EA09-4838-81CD-59368B1206EB}" srcOrd="0" destOrd="0" presId="urn:microsoft.com/office/officeart/2005/8/layout/vList5"/>
    <dgm:cxn modelId="{79A533E9-3AC4-4ED8-A442-634DAD6C4AF8}" type="presOf" srcId="{A1A46C51-4903-406A-B828-C6B5E99D493A}" destId="{3475E5B2-192B-4279-A65F-F16213C056C8}" srcOrd="0" destOrd="0" presId="urn:microsoft.com/office/officeart/2005/8/layout/vList5"/>
    <dgm:cxn modelId="{B10C94EC-466C-4836-B09B-2158AFE2367D}" type="presOf" srcId="{89CAA6CC-4DA1-4F4B-BE35-90F24E1B10C4}" destId="{73F88CE2-A47E-4B7C-8F72-E474ADDCD8DF}" srcOrd="0" destOrd="1" presId="urn:microsoft.com/office/officeart/2005/8/layout/vList5"/>
    <dgm:cxn modelId="{295D0DF9-9712-4A74-A711-38B0798C3B93}" srcId="{E93181A2-DAA9-4772-90ED-F6BB7C84E3D1}" destId="{E828A2A7-D3A8-4F9C-9BCE-2A045A959995}" srcOrd="5" destOrd="0" parTransId="{C44872D0-1D32-41EB-AA44-247844450D47}" sibTransId="{19C55BFD-8765-4AF8-965E-1E60A310BFB8}"/>
    <dgm:cxn modelId="{147435F9-CE59-4508-8747-FB5614B820E1}" srcId="{E93181A2-DAA9-4772-90ED-F6BB7C84E3D1}" destId="{3CB380FE-B333-4B70-B1AD-BF8375117F62}" srcOrd="3" destOrd="0" parTransId="{4B2EDBE9-9D7E-43F4-A596-94CEC932C78C}" sibTransId="{C3DBE66B-5A22-4D70-B35A-8664942B1142}"/>
    <dgm:cxn modelId="{1673CE0E-D119-46F7-AB75-C13C043223B2}" type="presParOf" srcId="{6D9026A6-8DF7-44E4-BA92-F11F195E3074}" destId="{FDC27D2A-BD1B-4793-97CF-F3EF65B8C4CC}" srcOrd="0" destOrd="0" presId="urn:microsoft.com/office/officeart/2005/8/layout/vList5"/>
    <dgm:cxn modelId="{1B5CC254-5318-4503-8C35-D28E6A125789}" type="presParOf" srcId="{FDC27D2A-BD1B-4793-97CF-F3EF65B8C4CC}" destId="{7F3EA282-C943-45CD-9F5A-AB19662810FC}" srcOrd="0" destOrd="0" presId="urn:microsoft.com/office/officeart/2005/8/layout/vList5"/>
    <dgm:cxn modelId="{0512CA7A-FF91-4A7A-9FA1-FDB6D702F8C4}" type="presParOf" srcId="{FDC27D2A-BD1B-4793-97CF-F3EF65B8C4CC}" destId="{4802311B-5AEA-4422-9C4A-571305399F08}" srcOrd="1" destOrd="0" presId="urn:microsoft.com/office/officeart/2005/8/layout/vList5"/>
    <dgm:cxn modelId="{AB8BE3F5-298E-4228-B342-346DA5321E0A}" type="presParOf" srcId="{6D9026A6-8DF7-44E4-BA92-F11F195E3074}" destId="{A9372746-DC40-423E-B71F-5DAA14D69D2B}" srcOrd="1" destOrd="0" presId="urn:microsoft.com/office/officeart/2005/8/layout/vList5"/>
    <dgm:cxn modelId="{AADDF7CB-42C2-402B-ACFF-078CC9627E76}" type="presParOf" srcId="{6D9026A6-8DF7-44E4-BA92-F11F195E3074}" destId="{715AA5CF-B381-4B7B-9034-E9E8BDEF6B6E}" srcOrd="2" destOrd="0" presId="urn:microsoft.com/office/officeart/2005/8/layout/vList5"/>
    <dgm:cxn modelId="{6D345EF0-5105-40AC-AA31-DCF4FC53740D}" type="presParOf" srcId="{715AA5CF-B381-4B7B-9034-E9E8BDEF6B6E}" destId="{A7BBD246-F2CB-4B47-B123-0E565F2CAA6B}" srcOrd="0" destOrd="0" presId="urn:microsoft.com/office/officeart/2005/8/layout/vList5"/>
    <dgm:cxn modelId="{736D6A14-A3C1-45AE-8943-6936D9D6B065}" type="presParOf" srcId="{715AA5CF-B381-4B7B-9034-E9E8BDEF6B6E}" destId="{7C87CAC4-BC34-45F7-B3E4-D01AF761530A}" srcOrd="1" destOrd="0" presId="urn:microsoft.com/office/officeart/2005/8/layout/vList5"/>
    <dgm:cxn modelId="{2E8F587E-1393-4759-BFC0-E4B61BA989F2}" type="presParOf" srcId="{6D9026A6-8DF7-44E4-BA92-F11F195E3074}" destId="{CC374EBC-E21F-4AE9-A2AA-C2A0E4F6D63F}" srcOrd="3" destOrd="0" presId="urn:microsoft.com/office/officeart/2005/8/layout/vList5"/>
    <dgm:cxn modelId="{2773E27F-AC25-4F18-B8CA-CD4BE2987E15}" type="presParOf" srcId="{6D9026A6-8DF7-44E4-BA92-F11F195E3074}" destId="{6D155F41-36E2-481A-B9D6-6255AD430B48}" srcOrd="4" destOrd="0" presId="urn:microsoft.com/office/officeart/2005/8/layout/vList5"/>
    <dgm:cxn modelId="{3A4D1D09-A0FD-4215-9290-30CA35808356}" type="presParOf" srcId="{6D155F41-36E2-481A-B9D6-6255AD430B48}" destId="{3475E5B2-192B-4279-A65F-F16213C056C8}" srcOrd="0" destOrd="0" presId="urn:microsoft.com/office/officeart/2005/8/layout/vList5"/>
    <dgm:cxn modelId="{B1076801-5C65-4E60-9E5E-0A071F5F1A11}" type="presParOf" srcId="{6D155F41-36E2-481A-B9D6-6255AD430B48}" destId="{C2916002-68C7-4CE5-B90A-09AE0D23D3FE}" srcOrd="1" destOrd="0" presId="urn:microsoft.com/office/officeart/2005/8/layout/vList5"/>
    <dgm:cxn modelId="{4445D1ED-7752-4080-A9AE-908D36591F29}" type="presParOf" srcId="{6D9026A6-8DF7-44E4-BA92-F11F195E3074}" destId="{5828286D-CB78-4C6A-82C1-87C93E7D828E}" srcOrd="5" destOrd="0" presId="urn:microsoft.com/office/officeart/2005/8/layout/vList5"/>
    <dgm:cxn modelId="{3871861D-079F-4D46-8EC6-1D93F1ADD4FB}" type="presParOf" srcId="{6D9026A6-8DF7-44E4-BA92-F11F195E3074}" destId="{FAE58974-1504-4BB6-8B92-CF02B5202485}" srcOrd="6" destOrd="0" presId="urn:microsoft.com/office/officeart/2005/8/layout/vList5"/>
    <dgm:cxn modelId="{69947DE3-919C-4B62-BA48-B772DA4109DD}" type="presParOf" srcId="{FAE58974-1504-4BB6-8B92-CF02B5202485}" destId="{84C634D1-EA93-4A21-A9BA-AE6EB821056B}" srcOrd="0" destOrd="0" presId="urn:microsoft.com/office/officeart/2005/8/layout/vList5"/>
    <dgm:cxn modelId="{A238058E-E727-4111-A972-F64B8DB6020C}" type="presParOf" srcId="{FAE58974-1504-4BB6-8B92-CF02B5202485}" destId="{0401EA4E-3AC5-4DA9-8E66-E9638578DE20}" srcOrd="1" destOrd="0" presId="urn:microsoft.com/office/officeart/2005/8/layout/vList5"/>
    <dgm:cxn modelId="{DC24AD07-4FD6-423E-A9A0-BBA95C21BAB7}" type="presParOf" srcId="{6D9026A6-8DF7-44E4-BA92-F11F195E3074}" destId="{DFACE514-F66F-45FC-9B93-0BF18209BD53}" srcOrd="7" destOrd="0" presId="urn:microsoft.com/office/officeart/2005/8/layout/vList5"/>
    <dgm:cxn modelId="{0456C85B-D3EB-4156-9BE1-4B17AB75F771}" type="presParOf" srcId="{6D9026A6-8DF7-44E4-BA92-F11F195E3074}" destId="{B5B2FE96-FBDE-4626-BF38-49C15FED351B}" srcOrd="8" destOrd="0" presId="urn:microsoft.com/office/officeart/2005/8/layout/vList5"/>
    <dgm:cxn modelId="{9C7D7EEC-ABF6-4023-BE6E-D9A206EDB359}" type="presParOf" srcId="{B5B2FE96-FBDE-4626-BF38-49C15FED351B}" destId="{79E0896B-9241-4D18-8593-389C6C9C59A8}" srcOrd="0" destOrd="0" presId="urn:microsoft.com/office/officeart/2005/8/layout/vList5"/>
    <dgm:cxn modelId="{F558364D-DE52-41E1-8B55-14EEBB271EA4}" type="presParOf" srcId="{B5B2FE96-FBDE-4626-BF38-49C15FED351B}" destId="{73F88CE2-A47E-4B7C-8F72-E474ADDCD8DF}" srcOrd="1" destOrd="0" presId="urn:microsoft.com/office/officeart/2005/8/layout/vList5"/>
    <dgm:cxn modelId="{DE4F4C03-FE16-497F-AACA-1FC1C88A1E64}" type="presParOf" srcId="{6D9026A6-8DF7-44E4-BA92-F11F195E3074}" destId="{81CAC112-BE55-4C2C-8A02-CC6BAD0229C1}" srcOrd="9" destOrd="0" presId="urn:microsoft.com/office/officeart/2005/8/layout/vList5"/>
    <dgm:cxn modelId="{A75F9F7C-7169-47C3-BA26-05E92FE93F0E}" type="presParOf" srcId="{6D9026A6-8DF7-44E4-BA92-F11F195E3074}" destId="{F8CE7A56-CBA4-4DFC-A5A2-99732FC7B178}" srcOrd="10" destOrd="0" presId="urn:microsoft.com/office/officeart/2005/8/layout/vList5"/>
    <dgm:cxn modelId="{6BBE1C9B-B30F-4F50-B73C-3E3B21E9211A}" type="presParOf" srcId="{F8CE7A56-CBA4-4DFC-A5A2-99732FC7B178}" destId="{83BA896D-FD36-4D14-95C6-B9895A072E07}" srcOrd="0" destOrd="0" presId="urn:microsoft.com/office/officeart/2005/8/layout/vList5"/>
    <dgm:cxn modelId="{CECFC8BD-5412-4C53-9AA7-478BE20B0DA9}" type="presParOf" srcId="{F8CE7A56-CBA4-4DFC-A5A2-99732FC7B178}" destId="{2DCF17D5-C1CB-4C10-BEE9-BECFEA648742}" srcOrd="1" destOrd="0" presId="urn:microsoft.com/office/officeart/2005/8/layout/vList5"/>
    <dgm:cxn modelId="{8F538302-6D07-48E1-A7E0-A552414F0E58}" type="presParOf" srcId="{6D9026A6-8DF7-44E4-BA92-F11F195E3074}" destId="{757A5CD5-4299-42A7-A317-5C8E19FA09E2}" srcOrd="11" destOrd="0" presId="urn:microsoft.com/office/officeart/2005/8/layout/vList5"/>
    <dgm:cxn modelId="{B176CB12-623B-44A9-802A-12E636454927}" type="presParOf" srcId="{6D9026A6-8DF7-44E4-BA92-F11F195E3074}" destId="{E9E2EC99-DBAF-4696-866F-19413F2965CA}" srcOrd="12" destOrd="0" presId="urn:microsoft.com/office/officeart/2005/8/layout/vList5"/>
    <dgm:cxn modelId="{0BE4B203-A7B7-4766-82A0-00ECCA5784F9}" type="presParOf" srcId="{E9E2EC99-DBAF-4696-866F-19413F2965CA}" destId="{5D3ED007-A2CB-4D00-AD81-4034B32ECDB8}" srcOrd="0" destOrd="0" presId="urn:microsoft.com/office/officeart/2005/8/layout/vList5"/>
    <dgm:cxn modelId="{354AC08D-4141-466D-94B2-3B9B18102817}" type="presParOf" srcId="{E9E2EC99-DBAF-4696-866F-19413F2965CA}" destId="{EB5FEC74-2CC5-4A7E-B16D-E39F111F4F5A}" srcOrd="1" destOrd="0" presId="urn:microsoft.com/office/officeart/2005/8/layout/vList5"/>
    <dgm:cxn modelId="{48A7927F-E01D-4CB8-9C05-24A29F5D7834}" type="presParOf" srcId="{6D9026A6-8DF7-44E4-BA92-F11F195E3074}" destId="{976474F5-FAEC-4BAC-8643-1182C43EE264}" srcOrd="13" destOrd="0" presId="urn:microsoft.com/office/officeart/2005/8/layout/vList5"/>
    <dgm:cxn modelId="{B1026C45-6260-449D-9BF2-6E0C64707C2F}" type="presParOf" srcId="{6D9026A6-8DF7-44E4-BA92-F11F195E3074}" destId="{2238E062-4662-4547-9830-0E747A868523}" srcOrd="14" destOrd="0" presId="urn:microsoft.com/office/officeart/2005/8/layout/vList5"/>
    <dgm:cxn modelId="{274885B3-00D0-4CF8-B91F-8A00AC134394}" type="presParOf" srcId="{2238E062-4662-4547-9830-0E747A868523}" destId="{E6D527D9-680F-440A-8C50-14571E47D650}" srcOrd="0" destOrd="0" presId="urn:microsoft.com/office/officeart/2005/8/layout/vList5"/>
    <dgm:cxn modelId="{943B9F44-490C-47E6-B001-A0B5285D8818}" type="presParOf" srcId="{2238E062-4662-4547-9830-0E747A868523}" destId="{3BD2E30D-EA09-4838-81CD-59368B1206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3181A2-DAA9-4772-90ED-F6BB7C84E3D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BA1BA2E8-4C9D-4BA1-B303-E7153498103A}">
      <dgm:prSet phldrT="[Text]" phldr="0"/>
      <dgm:spPr/>
      <dgm:t>
        <a:bodyPr/>
        <a:lstStyle/>
        <a:p>
          <a:pPr algn="l" rtl="0">
            <a:lnSpc>
              <a:spcPct val="110000"/>
            </a:lnSpc>
          </a:pPr>
          <a:r>
            <a:rPr lang="en-US" altLang="zh-CN" sz="2000" b="0" i="0" u="none" strike="noStrike" dirty="0">
              <a:effectLst/>
            </a:rPr>
            <a:t>Embedded</a:t>
          </a:r>
          <a:r>
            <a:rPr lang="zh-CN" altLang="en-US" sz="2000" b="0" i="0" u="none" strike="noStrike" dirty="0">
              <a:effectLst/>
            </a:rPr>
            <a:t> </a:t>
          </a:r>
          <a:r>
            <a:rPr lang="en-US" altLang="zh-CN" sz="2000" b="0" i="0" u="none" strike="noStrike" dirty="0">
              <a:effectLst/>
            </a:rPr>
            <a:t>Computer</a:t>
          </a:r>
          <a:r>
            <a:rPr lang="zh-CN" altLang="en-US" sz="2000" b="0" i="0" u="none" strike="noStrike" dirty="0">
              <a:effectLst/>
            </a:rPr>
            <a:t> </a:t>
          </a:r>
          <a:r>
            <a:rPr lang="en-US" altLang="zh-CN" sz="2000" b="0" i="0" u="none" strike="noStrike" dirty="0">
              <a:effectLst/>
            </a:rPr>
            <a:t>Vision</a:t>
          </a:r>
          <a:r>
            <a:rPr lang="zh-CN" altLang="en-US" sz="2000" b="0" i="0" u="none" strike="noStrike" dirty="0">
              <a:effectLst/>
            </a:rPr>
            <a:t> </a:t>
          </a:r>
          <a:r>
            <a:rPr lang="en-US" altLang="zh-CN" sz="2000" b="0" i="0" u="none" strike="noStrike" dirty="0">
              <a:effectLst/>
            </a:rPr>
            <a:t>System</a:t>
          </a:r>
          <a:r>
            <a:rPr lang="zh-CN" altLang="en-US" sz="2000" b="0" i="0" u="none" strike="noStrike" dirty="0">
              <a:effectLst/>
            </a:rPr>
            <a:t> </a:t>
          </a:r>
          <a:r>
            <a:rPr lang="en-US" altLang="zh-CN" sz="2000" b="0" i="0" u="none" strike="noStrike" dirty="0">
              <a:effectLst/>
            </a:rPr>
            <a:t>Applied</a:t>
          </a:r>
          <a:r>
            <a:rPr lang="zh-CN" altLang="en-US" sz="2000" b="0" i="0" u="none" strike="noStrike" dirty="0">
              <a:effectLst/>
            </a:rPr>
            <a:t> </a:t>
          </a:r>
          <a:r>
            <a:rPr lang="en-US" altLang="zh-CN" sz="2000" b="0" i="0" u="none" strike="noStrike" dirty="0">
              <a:effectLst/>
            </a:rPr>
            <a:t>to</a:t>
          </a:r>
          <a:r>
            <a:rPr lang="zh-CN" altLang="en-US" sz="2000" b="0" i="0" u="none" strike="noStrike" dirty="0">
              <a:effectLst/>
            </a:rPr>
            <a:t> </a:t>
          </a:r>
          <a:r>
            <a:rPr lang="en-US" altLang="zh-CN" sz="2000" b="0" i="0" u="none" strike="noStrike" dirty="0">
              <a:effectLst/>
            </a:rPr>
            <a:t>a</a:t>
          </a:r>
          <a:r>
            <a:rPr lang="zh-CN" altLang="en-US" sz="2000" b="0" i="0" u="none" strike="noStrike" dirty="0">
              <a:effectLst/>
            </a:rPr>
            <a:t> </a:t>
          </a:r>
          <a:r>
            <a:rPr lang="en-US" altLang="zh-CN" sz="2000" b="0" i="0" u="none" strike="noStrike" dirty="0">
              <a:effectLst/>
            </a:rPr>
            <a:t>Four-Legged</a:t>
          </a:r>
          <a:r>
            <a:rPr lang="zh-CN" altLang="en-US" sz="2000" b="0" i="0" u="none" strike="noStrike" dirty="0">
              <a:effectLst/>
            </a:rPr>
            <a:t> </a:t>
          </a:r>
          <a:r>
            <a:rPr lang="en-US" altLang="zh-CN" sz="2000" b="0" i="0" u="none" strike="noStrike" dirty="0">
              <a:effectLst/>
            </a:rPr>
            <a:t>Line</a:t>
          </a:r>
          <a:r>
            <a:rPr lang="zh-CN" altLang="en-US" sz="2000" b="0" i="0" u="none" strike="noStrike" dirty="0">
              <a:effectLst/>
            </a:rPr>
            <a:t> </a:t>
          </a:r>
          <a:r>
            <a:rPr lang="en-US" altLang="zh-CN" sz="2000" b="0" i="0" u="none" strike="noStrike" dirty="0">
              <a:effectLst/>
            </a:rPr>
            <a:t>Fo</a:t>
          </a:r>
          <a:r>
            <a:rPr lang="en-US" altLang="zh-CN" sz="2000" b="0" i="0" dirty="0"/>
            <a:t>llower</a:t>
          </a:r>
          <a:r>
            <a:rPr lang="zh-CN" altLang="en-US" sz="2000" b="0" i="0" dirty="0"/>
            <a:t> </a:t>
          </a:r>
          <a:r>
            <a:rPr lang="en-US" altLang="zh-CN" sz="2000" b="0" i="0" dirty="0"/>
            <a:t>Robot,</a:t>
          </a:r>
          <a:r>
            <a:rPr lang="zh-CN" altLang="en-US" sz="2000" b="0" u="none" strike="noStrike" dirty="0">
              <a:effectLst/>
            </a:rPr>
            <a:t> </a:t>
          </a:r>
          <a:r>
            <a:rPr lang="en-US" altLang="zh-CN" sz="2000" b="0" dirty="0"/>
            <a:t>2021 </a:t>
          </a:r>
          <a:r>
            <a:rPr lang="en-US" sz="2000" b="0" u="none" strike="noStrike" dirty="0">
              <a:effectLst/>
              <a:latin typeface="Univers Condensed"/>
            </a:rPr>
            <a:t>[23]</a:t>
          </a:r>
          <a:endParaRPr lang="en-US" altLang="zh-CN" sz="2000" b="0" dirty="0">
            <a:latin typeface="Univers Condensed"/>
          </a:endParaRPr>
        </a:p>
      </dgm:t>
    </dgm:pt>
    <dgm:pt modelId="{2FAA6911-A2AE-4F3E-AA01-C1BE7EC410F9}" type="parTrans" cxnId="{C24BD757-7047-4FBA-8D3C-39630450E624}">
      <dgm:prSet/>
      <dgm:spPr/>
      <dgm:t>
        <a:bodyPr/>
        <a:lstStyle/>
        <a:p>
          <a:endParaRPr lang="en-US"/>
        </a:p>
      </dgm:t>
    </dgm:pt>
    <dgm:pt modelId="{3A31BCFB-6660-4031-9321-41CE6DAA8821}" type="sibTrans" cxnId="{C24BD757-7047-4FBA-8D3C-39630450E624}">
      <dgm:prSet/>
      <dgm:spPr/>
      <dgm:t>
        <a:bodyPr/>
        <a:lstStyle/>
        <a:p>
          <a:endParaRPr lang="en-US"/>
        </a:p>
      </dgm:t>
    </dgm:pt>
    <dgm:pt modelId="{9621868F-94F3-46F3-8FF0-AE23930CDFA4}">
      <dgm:prSet/>
      <dgm:spPr/>
      <dgm:t>
        <a:bodyPr/>
        <a:lstStyle/>
        <a:p>
          <a:pPr algn="l" rtl="0">
            <a:lnSpc>
              <a:spcPct val="110000"/>
            </a:lnSpc>
            <a:buNone/>
          </a:pPr>
          <a:r>
            <a:rPr lang="en-US" sz="2000" b="0" u="none" strike="noStrike" dirty="0">
              <a:effectLst/>
            </a:rPr>
            <a:t>ISO</a:t>
          </a:r>
          <a:r>
            <a:rPr lang="en-US" altLang="zh-CN" sz="2000" b="0" u="none" strike="noStrike" dirty="0">
              <a:effectLst/>
            </a:rPr>
            <a:t>/IEC</a:t>
          </a:r>
          <a:r>
            <a:rPr lang="en-US" sz="2000" b="0" u="none" strike="noStrike" dirty="0">
              <a:effectLst/>
            </a:rPr>
            <a:t> 29182 </a:t>
          </a:r>
          <a:r>
            <a:rPr lang="en-US" sz="2000" b="0" i="0" u="none" strike="noStrike" dirty="0">
              <a:effectLst/>
            </a:rPr>
            <a:t>Sensor </a:t>
          </a:r>
          <a:r>
            <a:rPr lang="en-US" altLang="zh-CN" sz="2000" b="0" i="0" u="none" strike="noStrike" dirty="0">
              <a:effectLst/>
            </a:rPr>
            <a:t>Network</a:t>
          </a:r>
          <a:r>
            <a:rPr lang="en-US" sz="2000" b="0" i="0" u="none" strike="noStrike" dirty="0">
              <a:effectLst/>
            </a:rPr>
            <a:t> </a:t>
          </a:r>
          <a:r>
            <a:rPr lang="en-US" sz="2000" b="0" u="none" strike="noStrike" dirty="0">
              <a:effectLst/>
            </a:rPr>
            <a:t>Reference </a:t>
          </a:r>
          <a:r>
            <a:rPr lang="en-US" sz="2000" b="0" dirty="0"/>
            <a:t>Architecture</a:t>
          </a:r>
          <a:r>
            <a:rPr lang="en-US" sz="2000" b="0" dirty="0">
              <a:latin typeface="Univers Condensed"/>
            </a:rPr>
            <a:t> </a:t>
          </a:r>
          <a:r>
            <a:rPr lang="en-US" sz="2000" b="0" u="none" strike="noStrike" dirty="0">
              <a:effectLst/>
              <a:latin typeface="Univers Condensed"/>
            </a:rPr>
            <a:t>[27]</a:t>
          </a:r>
          <a:endParaRPr lang="zh-CN" altLang="en-US" sz="2000" b="0" dirty="0">
            <a:latin typeface="Univers Condensed"/>
          </a:endParaRPr>
        </a:p>
      </dgm:t>
    </dgm:pt>
    <dgm:pt modelId="{677347C9-74C8-46C0-9B22-485267428A46}" type="parTrans" cxnId="{21FADCC1-1764-4EB9-8E7F-AFE345E97D69}">
      <dgm:prSet/>
      <dgm:spPr/>
      <dgm:t>
        <a:bodyPr/>
        <a:lstStyle/>
        <a:p>
          <a:endParaRPr lang="en-US"/>
        </a:p>
      </dgm:t>
    </dgm:pt>
    <dgm:pt modelId="{AEA23A0D-078D-4F7E-84B3-2CA6F127DB49}" type="sibTrans" cxnId="{21FADCC1-1764-4EB9-8E7F-AFE345E97D69}">
      <dgm:prSet/>
      <dgm:spPr/>
      <dgm:t>
        <a:bodyPr/>
        <a:lstStyle/>
        <a:p>
          <a:endParaRPr lang="en-US"/>
        </a:p>
      </dgm:t>
    </dgm:pt>
    <dgm:pt modelId="{052A0CE6-9403-4A78-AB41-8A9238869E76}">
      <dgm:prSet phldr="0"/>
      <dgm:spPr/>
      <dgm:t>
        <a:bodyPr/>
        <a:lstStyle/>
        <a:p>
          <a:pPr algn="l"/>
          <a:r>
            <a:rPr lang="en-US" sz="2000" b="0" u="none" strike="noStrike" dirty="0">
              <a:effectLst/>
              <a:latin typeface="Univers Condensed"/>
            </a:rPr>
            <a:t>Raspberry</a:t>
          </a:r>
          <a:r>
            <a:rPr lang="zh-CN" altLang="en-US" sz="2000" b="0" u="none" strike="noStrike" dirty="0">
              <a:effectLst/>
              <a:latin typeface="Univers Condensed"/>
            </a:rPr>
            <a:t> </a:t>
          </a:r>
          <a:r>
            <a:rPr lang="en-US" sz="2000" b="0" u="none" strike="noStrike" dirty="0">
              <a:effectLst/>
              <a:latin typeface="Univers Condensed"/>
            </a:rPr>
            <a:t>Pi</a:t>
          </a:r>
          <a:r>
            <a:rPr lang="zh-CN" altLang="en-US" sz="2000" b="0" u="none" strike="noStrike" dirty="0">
              <a:effectLst/>
              <a:latin typeface="Univers Condensed"/>
            </a:rPr>
            <a:t> </a:t>
          </a:r>
          <a:r>
            <a:rPr lang="en-US" sz="2000" b="0" u="none" strike="noStrike" dirty="0">
              <a:effectLst/>
              <a:latin typeface="Univers Condensed"/>
            </a:rPr>
            <a:t>Ltd.,</a:t>
          </a:r>
          <a:r>
            <a:rPr lang="zh-CN" altLang="en-US" sz="2000" b="0" u="none" strike="noStrike" dirty="0">
              <a:effectLst/>
              <a:latin typeface="Univers Condensed"/>
            </a:rPr>
            <a:t> </a:t>
          </a:r>
          <a:r>
            <a:rPr lang="en-US" sz="2000" b="0" i="1" u="none" strike="noStrike" dirty="0">
              <a:effectLst/>
              <a:latin typeface="Univers Condensed"/>
            </a:rPr>
            <a:t>Raspberry</a:t>
          </a:r>
          <a:r>
            <a:rPr lang="zh-CN" altLang="en-US" sz="2000" b="0" i="1" u="none" strike="noStrike" dirty="0">
              <a:effectLst/>
              <a:latin typeface="Univers Condensed"/>
            </a:rPr>
            <a:t> </a:t>
          </a:r>
          <a:r>
            <a:rPr lang="en-US" sz="2000" b="0" i="1" u="none" strike="noStrike" dirty="0">
              <a:effectLst/>
              <a:latin typeface="Univers Condensed"/>
            </a:rPr>
            <a:t>Pi</a:t>
          </a:r>
          <a:r>
            <a:rPr lang="zh-CN" altLang="en-US" sz="2000" b="0" i="1" u="none" strike="noStrike" dirty="0">
              <a:effectLst/>
              <a:latin typeface="Univers Condensed"/>
            </a:rPr>
            <a:t> </a:t>
          </a:r>
          <a:r>
            <a:rPr lang="en-US" sz="2000" b="0" i="1" u="none" strike="noStrike" dirty="0">
              <a:effectLst/>
              <a:latin typeface="Univers Condensed"/>
            </a:rPr>
            <a:t>Documentation</a:t>
          </a:r>
          <a:r>
            <a:rPr lang="en-US" sz="2000" b="0" dirty="0"/>
            <a:t>,</a:t>
          </a:r>
          <a:r>
            <a:rPr lang="zh-CN" altLang="en-US" sz="2000" b="0" dirty="0"/>
            <a:t> </a:t>
          </a:r>
          <a:r>
            <a:rPr lang="en-US" sz="2000" b="0" dirty="0">
              <a:latin typeface="Univers Condensed"/>
            </a:rPr>
            <a:t>2023</a:t>
          </a:r>
          <a:r>
            <a:rPr lang="en-US" sz="2000" b="0" dirty="0"/>
            <a:t>. </a:t>
          </a:r>
          <a:r>
            <a:rPr lang="en-US" sz="2000" b="0" u="none" strike="noStrike" dirty="0">
              <a:effectLst/>
              <a:latin typeface="Univers Condensed"/>
            </a:rPr>
            <a:t>[26]</a:t>
          </a:r>
          <a:endParaRPr lang="en-US" b="0" dirty="0"/>
        </a:p>
      </dgm:t>
    </dgm:pt>
    <dgm:pt modelId="{1BEAE15A-16E6-4083-BB44-695DFAB565B7}" type="parTrans" cxnId="{C434888D-B849-455B-B28B-B310A3FBDC15}">
      <dgm:prSet/>
      <dgm:spPr/>
      <dgm:t>
        <a:bodyPr/>
        <a:lstStyle/>
        <a:p>
          <a:endParaRPr lang="en-US"/>
        </a:p>
      </dgm:t>
    </dgm:pt>
    <dgm:pt modelId="{5F0362C9-0289-46F7-9B33-568884D608DB}" type="sibTrans" cxnId="{C434888D-B849-455B-B28B-B310A3FBDC15}">
      <dgm:prSet/>
      <dgm:spPr/>
      <dgm:t>
        <a:bodyPr/>
        <a:lstStyle/>
        <a:p>
          <a:endParaRPr lang="en-US"/>
        </a:p>
      </dgm:t>
    </dgm:pt>
    <dgm:pt modelId="{429DDAC5-96F2-4387-9C9E-0ECEE51180C0}">
      <dgm:prSet phldr="0"/>
      <dgm:spPr/>
      <dgm:t>
        <a:bodyPr/>
        <a:lstStyle/>
        <a:p>
          <a:pPr algn="l" rtl="0"/>
          <a:r>
            <a:rPr lang="en-US" sz="2000" b="0" dirty="0">
              <a:latin typeface="Univers Condensed"/>
            </a:rPr>
            <a:t>H</a:t>
          </a:r>
          <a:r>
            <a:rPr lang="en-US" sz="2000" b="0" dirty="0"/>
            <a:t>.</a:t>
          </a:r>
          <a:r>
            <a:rPr lang="zh-CN" altLang="en-US" sz="2000" b="0" dirty="0"/>
            <a:t> </a:t>
          </a:r>
          <a:r>
            <a:rPr lang="en-US" sz="2000" b="0" dirty="0">
              <a:latin typeface="Univers Condensed"/>
            </a:rPr>
            <a:t>Kerzner</a:t>
          </a:r>
          <a:r>
            <a:rPr lang="en-US" sz="2000" b="0" dirty="0"/>
            <a:t>,</a:t>
          </a:r>
          <a:r>
            <a:rPr lang="zh-CN" altLang="en-US" sz="2000" b="0" dirty="0"/>
            <a:t> </a:t>
          </a:r>
          <a:r>
            <a:rPr lang="en-US" sz="2000" b="0" i="1" dirty="0">
              <a:latin typeface="Univers Condensed"/>
            </a:rPr>
            <a:t>Project</a:t>
          </a:r>
          <a:r>
            <a:rPr lang="zh-CN" altLang="en-US" sz="2000" b="0" i="1" dirty="0">
              <a:latin typeface="Univers Condensed"/>
            </a:rPr>
            <a:t> </a:t>
          </a:r>
          <a:r>
            <a:rPr lang="en-US" sz="2000" b="0" i="1" dirty="0">
              <a:latin typeface="Univers Condensed"/>
            </a:rPr>
            <a:t>Management</a:t>
          </a:r>
          <a:r>
            <a:rPr lang="en-US" sz="2000" b="0" dirty="0"/>
            <a:t>,</a:t>
          </a:r>
          <a:r>
            <a:rPr lang="zh-CN" altLang="en-US" sz="2000" b="0" dirty="0"/>
            <a:t> </a:t>
          </a:r>
          <a:r>
            <a:rPr lang="en-US" sz="2000" b="0" dirty="0">
              <a:latin typeface="Univers Condensed"/>
            </a:rPr>
            <a:t>12th</a:t>
          </a:r>
          <a:r>
            <a:rPr lang="zh-CN" altLang="en-US" sz="2000" b="0" dirty="0">
              <a:latin typeface="Univers Condensed"/>
            </a:rPr>
            <a:t> </a:t>
          </a:r>
          <a:r>
            <a:rPr lang="en-US" sz="2000" b="0" dirty="0">
              <a:latin typeface="Univers Condensed"/>
            </a:rPr>
            <a:t>ed.,</a:t>
          </a:r>
          <a:r>
            <a:rPr lang="zh-CN" altLang="en-US" sz="2000" b="0" dirty="0">
              <a:latin typeface="Univers Condensed"/>
            </a:rPr>
            <a:t> </a:t>
          </a:r>
          <a:r>
            <a:rPr lang="en-US" sz="2000" b="0" dirty="0">
              <a:latin typeface="Univers Condensed"/>
            </a:rPr>
            <a:t>2017. </a:t>
          </a:r>
          <a:r>
            <a:rPr lang="en-US" sz="2000" b="0" u="none" strike="noStrike" dirty="0">
              <a:effectLst/>
              <a:latin typeface="Univers Condensed"/>
            </a:rPr>
            <a:t>[28]</a:t>
          </a:r>
          <a:endParaRPr lang="en-US" sz="1800" b="0" dirty="0">
            <a:latin typeface="Univers Condensed"/>
          </a:endParaRPr>
        </a:p>
      </dgm:t>
    </dgm:pt>
    <dgm:pt modelId="{FA998E84-8E69-4469-9FAE-E2CEC9F9B540}" type="parTrans" cxnId="{5A988C61-6CEE-4E84-8499-205B52FCEEDC}">
      <dgm:prSet/>
      <dgm:spPr/>
      <dgm:t>
        <a:bodyPr/>
        <a:lstStyle/>
        <a:p>
          <a:endParaRPr lang="en-US"/>
        </a:p>
      </dgm:t>
    </dgm:pt>
    <dgm:pt modelId="{F7679A90-0834-49B5-BD72-FFE5C4808E8D}" type="sibTrans" cxnId="{5A988C61-6CEE-4E84-8499-205B52FCEEDC}">
      <dgm:prSet/>
      <dgm:spPr/>
      <dgm:t>
        <a:bodyPr/>
        <a:lstStyle/>
        <a:p>
          <a:endParaRPr lang="en-US"/>
        </a:p>
      </dgm:t>
    </dgm:pt>
    <dgm:pt modelId="{F93E861A-94A4-467C-9B8A-598E06F5F7A5}">
      <dgm:prSet phldr="0"/>
      <dgm:spPr/>
      <dgm:t>
        <a:bodyPr/>
        <a:lstStyle/>
        <a:p>
          <a:pPr algn="l"/>
          <a:r>
            <a:rPr lang="en-US" sz="2000" b="0" dirty="0">
              <a:latin typeface="Univers Condensed"/>
            </a:rPr>
            <a:t>AACE</a:t>
          </a:r>
          <a:r>
            <a:rPr lang="zh-CN" altLang="en-US" sz="2000" b="0" dirty="0">
              <a:latin typeface="Univers Condensed"/>
            </a:rPr>
            <a:t> </a:t>
          </a:r>
          <a:r>
            <a:rPr lang="en-US" sz="2000" b="0" dirty="0">
              <a:latin typeface="Univers Condensed"/>
            </a:rPr>
            <a:t>Int.,</a:t>
          </a:r>
          <a:r>
            <a:rPr lang="zh-CN" altLang="en-US" sz="2000" b="0" dirty="0">
              <a:latin typeface="Univers Condensed"/>
            </a:rPr>
            <a:t> </a:t>
          </a:r>
          <a:r>
            <a:rPr lang="en-US" sz="2000" b="0" i="1" dirty="0">
              <a:latin typeface="Univers Condensed"/>
            </a:rPr>
            <a:t>Cost</a:t>
          </a:r>
          <a:r>
            <a:rPr lang="zh-CN" altLang="en-US" sz="2000" b="0" i="1" dirty="0">
              <a:latin typeface="Univers Condensed"/>
            </a:rPr>
            <a:t> </a:t>
          </a:r>
          <a:r>
            <a:rPr lang="en-US" sz="2000" b="0" i="1" dirty="0">
              <a:latin typeface="Univers Condensed"/>
            </a:rPr>
            <a:t>Estimation</a:t>
          </a:r>
          <a:r>
            <a:rPr lang="zh-CN" altLang="en-US" sz="2000" b="0" i="1" dirty="0">
              <a:latin typeface="Univers Condensed"/>
            </a:rPr>
            <a:t> </a:t>
          </a:r>
          <a:r>
            <a:rPr lang="en-US" sz="2000" b="0" i="1" dirty="0"/>
            <a:t>for</a:t>
          </a:r>
          <a:r>
            <a:rPr lang="zh-CN" altLang="en-US" sz="2000" b="0" i="1" dirty="0"/>
            <a:t> </a:t>
          </a:r>
          <a:r>
            <a:rPr lang="en-US" sz="2000" b="0" i="1" dirty="0">
              <a:latin typeface="Univers Condensed"/>
            </a:rPr>
            <a:t>Manufacturing</a:t>
          </a:r>
          <a:r>
            <a:rPr lang="zh-CN" altLang="en-US" sz="2000" b="0" i="1" dirty="0">
              <a:latin typeface="Univers Condensed"/>
            </a:rPr>
            <a:t> </a:t>
          </a:r>
          <a:r>
            <a:rPr lang="en-US" sz="2000" b="0" i="1" dirty="0">
              <a:latin typeface="Univers Condensed"/>
            </a:rPr>
            <a:t>Projects</a:t>
          </a:r>
          <a:r>
            <a:rPr lang="en-US" sz="2000" b="0" dirty="0">
              <a:latin typeface="Univers Condensed"/>
            </a:rPr>
            <a:t>,</a:t>
          </a:r>
          <a:r>
            <a:rPr lang="zh-CN" altLang="en-US" sz="2000" b="0" dirty="0">
              <a:latin typeface="Univers Condensed"/>
            </a:rPr>
            <a:t> </a:t>
          </a:r>
          <a:r>
            <a:rPr lang="en-US" sz="2000" b="0" dirty="0">
              <a:latin typeface="Univers Condensed"/>
            </a:rPr>
            <a:t>2020</a:t>
          </a:r>
          <a:r>
            <a:rPr lang="en-US" sz="2000" b="0" dirty="0"/>
            <a:t>. </a:t>
          </a:r>
          <a:r>
            <a:rPr lang="en-US" sz="2000" b="0" dirty="0">
              <a:latin typeface="Univers Condensed"/>
            </a:rPr>
            <a:t>[29]</a:t>
          </a:r>
          <a:endParaRPr lang="en-US" b="0" dirty="0"/>
        </a:p>
      </dgm:t>
    </dgm:pt>
    <dgm:pt modelId="{B2FAEB67-7B00-45CC-B879-E4C6EA64A937}" type="parTrans" cxnId="{E3883FF8-63AD-4056-817A-2622D734AA78}">
      <dgm:prSet/>
      <dgm:spPr/>
      <dgm:t>
        <a:bodyPr/>
        <a:lstStyle/>
        <a:p>
          <a:endParaRPr lang="en-US"/>
        </a:p>
      </dgm:t>
    </dgm:pt>
    <dgm:pt modelId="{ABF6F833-1D3C-4148-BE21-644C8E09BC6B}" type="sibTrans" cxnId="{E3883FF8-63AD-4056-817A-2622D734AA78}">
      <dgm:prSet/>
      <dgm:spPr/>
      <dgm:t>
        <a:bodyPr/>
        <a:lstStyle/>
        <a:p>
          <a:endParaRPr lang="en-US"/>
        </a:p>
      </dgm:t>
    </dgm:pt>
    <dgm:pt modelId="{01CBED3F-64F2-422B-99DC-CC66D82A981D}">
      <dgm:prSet phldr="0"/>
      <dgm:spPr/>
      <dgm:t>
        <a:bodyPr/>
        <a:lstStyle/>
        <a:p>
          <a:pPr algn="l" rtl="0">
            <a:lnSpc>
              <a:spcPct val="100000"/>
            </a:lnSpc>
          </a:pPr>
          <a:r>
            <a:rPr lang="en-US" sz="2000" b="0" dirty="0">
              <a:latin typeface="Univers Condensed"/>
            </a:rPr>
            <a:t>S.</a:t>
          </a:r>
          <a:r>
            <a:rPr lang="zh-CN" altLang="en-US" sz="2000" b="0" dirty="0">
              <a:latin typeface="Univers Condensed"/>
            </a:rPr>
            <a:t> </a:t>
          </a:r>
          <a:r>
            <a:rPr lang="en-US" sz="2000" b="0" dirty="0">
              <a:latin typeface="Univers Condensed"/>
            </a:rPr>
            <a:t>P</a:t>
          </a:r>
          <a:r>
            <a:rPr lang="en-US" sz="2000" b="0" dirty="0"/>
            <a:t>.</a:t>
          </a:r>
          <a:r>
            <a:rPr lang="zh-CN" altLang="en-US" sz="2000" b="0" dirty="0"/>
            <a:t> </a:t>
          </a:r>
          <a:r>
            <a:rPr lang="en-US" sz="2000" b="0" dirty="0">
              <a:latin typeface="Univers Condensed"/>
            </a:rPr>
            <a:t>Mamidi,</a:t>
          </a:r>
          <a:r>
            <a:rPr lang="zh-CN" altLang="en-US" sz="2000" b="0" dirty="0">
              <a:latin typeface="Univers Condensed"/>
            </a:rPr>
            <a:t> </a:t>
          </a:r>
          <a:r>
            <a:rPr lang="en-US" sz="2000" b="0" i="1" dirty="0">
              <a:latin typeface="Univers Condensed"/>
            </a:rPr>
            <a:t>AI</a:t>
          </a:r>
          <a:r>
            <a:rPr lang="zh-CN" altLang="en-US" sz="2000" b="0" i="1" dirty="0">
              <a:latin typeface="Univers Condensed"/>
            </a:rPr>
            <a:t> </a:t>
          </a:r>
          <a:r>
            <a:rPr lang="en-US" sz="2000" b="0" i="1" dirty="0">
              <a:latin typeface="Univers Condensed"/>
            </a:rPr>
            <a:t>model</a:t>
          </a:r>
          <a:r>
            <a:rPr lang="zh-CN" altLang="en-US" sz="2000" b="0" i="1" dirty="0">
              <a:latin typeface="Univers Condensed"/>
            </a:rPr>
            <a:t> </a:t>
          </a:r>
          <a:r>
            <a:rPr lang="en-US" sz="2000" b="0" i="1" u="none" strike="noStrike" dirty="0">
              <a:effectLst/>
            </a:rPr>
            <a:t>on</a:t>
          </a:r>
          <a:r>
            <a:rPr lang="zh-CN" altLang="en-US" sz="2000" b="0" i="1" u="none" strike="noStrike" dirty="0">
              <a:effectLst/>
            </a:rPr>
            <a:t> </a:t>
          </a:r>
          <a:r>
            <a:rPr lang="en-US" sz="2000" b="0" i="1" u="none" strike="noStrike" dirty="0">
              <a:effectLst/>
              <a:latin typeface="Univers Condensed"/>
            </a:rPr>
            <a:t>Raspberry</a:t>
          </a:r>
          <a:r>
            <a:rPr lang="zh-CN" altLang="en-US" sz="2000" b="0" i="1" u="none" strike="noStrike" dirty="0">
              <a:effectLst/>
              <a:latin typeface="Univers Condensed"/>
            </a:rPr>
            <a:t> </a:t>
          </a:r>
          <a:r>
            <a:rPr lang="en-US" sz="2000" b="0" i="1" u="none" strike="noStrike" dirty="0">
              <a:effectLst/>
              <a:latin typeface="Univers Condensed"/>
            </a:rPr>
            <a:t>Pi</a:t>
          </a:r>
          <a:r>
            <a:rPr lang="en-US" sz="2000" b="0" u="none" strike="noStrike" dirty="0">
              <a:effectLst/>
            </a:rPr>
            <a:t>,</a:t>
          </a:r>
          <a:r>
            <a:rPr lang="zh-CN" altLang="en-US" sz="2000" b="0" u="none" strike="noStrike" dirty="0">
              <a:effectLst/>
            </a:rPr>
            <a:t> </a:t>
          </a:r>
          <a:r>
            <a:rPr lang="en-US" sz="2000" b="0" u="none" strike="noStrike" dirty="0">
              <a:effectLst/>
              <a:latin typeface="Univers Condensed"/>
            </a:rPr>
            <a:t>M.S</a:t>
          </a:r>
          <a:r>
            <a:rPr lang="en-US" sz="2000" b="0" dirty="0"/>
            <a:t>.</a:t>
          </a:r>
          <a:r>
            <a:rPr lang="zh-CN" altLang="en-US" sz="2000" b="0" dirty="0"/>
            <a:t> </a:t>
          </a:r>
          <a:r>
            <a:rPr lang="en-US" sz="2000" b="0" dirty="0">
              <a:latin typeface="Univers Condensed"/>
            </a:rPr>
            <a:t>thesis</a:t>
          </a:r>
          <a:r>
            <a:rPr lang="en-US" sz="2000" b="0" dirty="0"/>
            <a:t>,</a:t>
          </a:r>
          <a:r>
            <a:rPr lang="zh-CN" altLang="en-US" sz="2000" b="0" dirty="0"/>
            <a:t> </a:t>
          </a:r>
          <a:r>
            <a:rPr lang="en-US" sz="2000" b="0" dirty="0">
              <a:latin typeface="Univers Condensed"/>
            </a:rPr>
            <a:t>Linnaeus</a:t>
          </a:r>
          <a:r>
            <a:rPr lang="zh-CN" altLang="en-US" sz="2000" b="0" dirty="0">
              <a:latin typeface="Univers Condensed"/>
            </a:rPr>
            <a:t> </a:t>
          </a:r>
          <a:r>
            <a:rPr lang="en-US" sz="2000" b="0" dirty="0">
              <a:latin typeface="Univers Condensed"/>
            </a:rPr>
            <a:t>Univ.,</a:t>
          </a:r>
          <a:r>
            <a:rPr lang="zh-CN" altLang="en-US" sz="2000" b="0" dirty="0">
              <a:latin typeface="Univers Condensed"/>
            </a:rPr>
            <a:t> </a:t>
          </a:r>
          <a:r>
            <a:rPr lang="en-US" sz="2000" b="0" dirty="0"/>
            <a:t>2019</a:t>
          </a:r>
          <a:r>
            <a:rPr lang="en-US" sz="2000" b="0" dirty="0">
              <a:latin typeface="Univers Condensed"/>
            </a:rPr>
            <a:t>. </a:t>
          </a:r>
          <a:r>
            <a:rPr lang="en-US" sz="2000" b="0" u="none" strike="noStrike" dirty="0">
              <a:effectLst/>
              <a:latin typeface="Univers Condensed"/>
            </a:rPr>
            <a:t>[24]</a:t>
          </a:r>
          <a:endParaRPr lang="en-US" sz="1800" b="0" dirty="0">
            <a:latin typeface="Univers Condensed"/>
          </a:endParaRPr>
        </a:p>
      </dgm:t>
    </dgm:pt>
    <dgm:pt modelId="{0C5443A2-653B-4FD5-8334-A201CE75661E}" type="parTrans" cxnId="{594702B9-4F1F-4492-984D-935B706A9B8C}">
      <dgm:prSet/>
      <dgm:spPr/>
      <dgm:t>
        <a:bodyPr/>
        <a:lstStyle/>
        <a:p>
          <a:endParaRPr lang="en-US"/>
        </a:p>
      </dgm:t>
    </dgm:pt>
    <dgm:pt modelId="{04388A12-9493-4FCA-B7AD-2A9433D84B84}" type="sibTrans" cxnId="{594702B9-4F1F-4492-984D-935B706A9B8C}">
      <dgm:prSet/>
      <dgm:spPr/>
      <dgm:t>
        <a:bodyPr/>
        <a:lstStyle/>
        <a:p>
          <a:endParaRPr lang="en-US"/>
        </a:p>
      </dgm:t>
    </dgm:pt>
    <dgm:pt modelId="{1A0494F2-1695-45DE-BD64-CB506EFB10AD}">
      <dgm:prSet phldr="0"/>
      <dgm:spPr/>
      <dgm:t>
        <a:bodyPr/>
        <a:lstStyle/>
        <a:p>
          <a:pPr algn="l"/>
          <a:r>
            <a:rPr lang="en-US" sz="2000" b="0" dirty="0">
              <a:latin typeface="Univers Condensed"/>
            </a:rPr>
            <a:t>Raspberry</a:t>
          </a:r>
          <a:r>
            <a:rPr lang="zh-CN" altLang="en-US" sz="2000" b="0" dirty="0">
              <a:latin typeface="Univers Condensed"/>
            </a:rPr>
            <a:t> </a:t>
          </a:r>
          <a:r>
            <a:rPr lang="en-US" sz="2000" b="0" dirty="0">
              <a:latin typeface="Univers Condensed"/>
            </a:rPr>
            <a:t>Pi</a:t>
          </a:r>
          <a:r>
            <a:rPr lang="zh-CN" altLang="en-US" sz="2000" b="0" dirty="0">
              <a:latin typeface="Univers Condensed"/>
            </a:rPr>
            <a:t> </a:t>
          </a:r>
          <a:r>
            <a:rPr lang="en-US" sz="2000" b="0" dirty="0">
              <a:latin typeface="Univers Condensed"/>
            </a:rPr>
            <a:t>Ltd.,</a:t>
          </a:r>
          <a:r>
            <a:rPr lang="zh-CN" altLang="en-US" sz="2000" b="0" dirty="0">
              <a:latin typeface="Univers Condensed"/>
            </a:rPr>
            <a:t> </a:t>
          </a:r>
          <a:r>
            <a:rPr lang="en-US" sz="2000" b="0" i="1" dirty="0">
              <a:latin typeface="Univers Condensed"/>
            </a:rPr>
            <a:t>Raspberry</a:t>
          </a:r>
          <a:r>
            <a:rPr lang="zh-CN" altLang="en-US" sz="2000" b="0" i="1" dirty="0">
              <a:latin typeface="Univers Condensed"/>
            </a:rPr>
            <a:t> </a:t>
          </a:r>
          <a:r>
            <a:rPr lang="en-US" sz="2000" b="0" i="1" dirty="0">
              <a:latin typeface="Univers Condensed"/>
            </a:rPr>
            <a:t>Pi</a:t>
          </a:r>
          <a:r>
            <a:rPr lang="zh-CN" altLang="en-US" sz="2000" b="0" i="1" dirty="0">
              <a:latin typeface="Univers Condensed"/>
            </a:rPr>
            <a:t> </a:t>
          </a:r>
          <a:r>
            <a:rPr lang="en-US" sz="2000" b="0" i="1" dirty="0">
              <a:latin typeface="Univers Condensed"/>
            </a:rPr>
            <a:t>5</a:t>
          </a:r>
          <a:r>
            <a:rPr lang="zh-CN" altLang="en-US" sz="2000" b="0" i="1" dirty="0">
              <a:latin typeface="Univers Condensed"/>
            </a:rPr>
            <a:t> </a:t>
          </a:r>
          <a:r>
            <a:rPr lang="en-US" sz="2000" b="0" i="1" dirty="0">
              <a:latin typeface="Univers Condensed"/>
            </a:rPr>
            <a:t>Product</a:t>
          </a:r>
          <a:r>
            <a:rPr lang="zh-CN" altLang="en-US" sz="2000" b="0" i="1" dirty="0">
              <a:latin typeface="Univers Condensed"/>
            </a:rPr>
            <a:t> </a:t>
          </a:r>
          <a:r>
            <a:rPr lang="en-US" sz="2000" b="0" i="1" dirty="0">
              <a:latin typeface="Univers Condensed"/>
            </a:rPr>
            <a:t>Brief</a:t>
          </a:r>
          <a:r>
            <a:rPr lang="en-US" sz="2000" b="0" u="none" strike="noStrike" dirty="0">
              <a:effectLst/>
            </a:rPr>
            <a:t>,</a:t>
          </a:r>
          <a:r>
            <a:rPr lang="zh-CN" altLang="en-US" sz="2000" b="0" u="none" strike="noStrike" dirty="0">
              <a:effectLst/>
            </a:rPr>
            <a:t> </a:t>
          </a:r>
          <a:r>
            <a:rPr lang="en-US" sz="2000" b="0" u="none" strike="noStrike" dirty="0">
              <a:effectLst/>
              <a:latin typeface="Univers Condensed"/>
            </a:rPr>
            <a:t>2023. [25]</a:t>
          </a:r>
          <a:endParaRPr lang="en-US" b="0" dirty="0"/>
        </a:p>
      </dgm:t>
    </dgm:pt>
    <dgm:pt modelId="{CDC4361A-75EC-4D23-A257-620FF25BF2AD}" type="parTrans" cxnId="{F7679DB7-F1F6-4946-BCF6-7D420FC43964}">
      <dgm:prSet/>
      <dgm:spPr/>
      <dgm:t>
        <a:bodyPr/>
        <a:lstStyle/>
        <a:p>
          <a:endParaRPr lang="en-US"/>
        </a:p>
      </dgm:t>
    </dgm:pt>
    <dgm:pt modelId="{180A58CF-2F93-4946-A79B-B7645EF1B8E5}" type="sibTrans" cxnId="{F7679DB7-F1F6-4946-BCF6-7D420FC43964}">
      <dgm:prSet/>
      <dgm:spPr/>
      <dgm:t>
        <a:bodyPr/>
        <a:lstStyle/>
        <a:p>
          <a:endParaRPr lang="en-US"/>
        </a:p>
      </dgm:t>
    </dgm:pt>
    <dgm:pt modelId="{0309170A-1C5B-401C-A2A7-162E8BBB2317}">
      <dgm:prSet phldr="0"/>
      <dgm:spPr/>
      <dgm:t>
        <a:bodyPr/>
        <a:lstStyle/>
        <a:p>
          <a:pPr algn="l" rtl="0">
            <a:lnSpc>
              <a:spcPct val="110000"/>
            </a:lnSpc>
          </a:pPr>
          <a:r>
            <a:rPr lang="en-US" sz="1600" b="0" dirty="0">
              <a:latin typeface="Univers Condensed"/>
            </a:rPr>
            <a:t> </a:t>
          </a:r>
          <a:r>
            <a:rPr lang="en-US" sz="1600" b="0" dirty="0"/>
            <a:t>The study proposes an embedded vision-based line-following system that uses color space segmentation and thresholding methods to extract track features, achieving real-time path recognition and control on resource-constrained hardware platforms. It provides practical insights into deploying vision-based line-following algorithms on low-power devices.</a:t>
          </a:r>
        </a:p>
      </dgm:t>
    </dgm:pt>
    <dgm:pt modelId="{5EE25B12-2158-4B4D-AEF5-837CAB9563B7}" type="parTrans" cxnId="{2F0392CF-5B7B-42CB-A826-A5B84E50DC18}">
      <dgm:prSet/>
      <dgm:spPr/>
      <dgm:t>
        <a:bodyPr/>
        <a:lstStyle/>
        <a:p>
          <a:endParaRPr lang="en-US"/>
        </a:p>
      </dgm:t>
    </dgm:pt>
    <dgm:pt modelId="{86DEA232-527F-4223-A358-A79A5B32E934}" type="sibTrans" cxnId="{2F0392CF-5B7B-42CB-A826-A5B84E50DC18}">
      <dgm:prSet/>
      <dgm:spPr/>
      <dgm:t>
        <a:bodyPr/>
        <a:lstStyle/>
        <a:p>
          <a:endParaRPr lang="en-US"/>
        </a:p>
      </dgm:t>
    </dgm:pt>
    <dgm:pt modelId="{82E2609C-C1E5-4113-BBB5-636F0375683C}">
      <dgm:prSet phldr="0"/>
      <dgm:spPr/>
      <dgm:t>
        <a:bodyPr/>
        <a:lstStyle/>
        <a:p>
          <a:pPr rtl="0"/>
          <a:r>
            <a:rPr lang="en-US" sz="1600" b="0" dirty="0"/>
            <a:t>This thesis goes in depth on deploying AI models onto Raspberry Pi, including optimizations and hardware interfacing. It’s directly useful for us because it gives a framework for connecting sensors and motors efficiently, which is exactly what we need for balancing and stabilization.</a:t>
          </a:r>
          <a:endParaRPr lang="en-US" sz="1600" b="0" dirty="0">
            <a:latin typeface="Univers Condensed"/>
          </a:endParaRPr>
        </a:p>
      </dgm:t>
    </dgm:pt>
    <dgm:pt modelId="{F3612770-5174-4D3F-B371-30DB382278C3}" type="parTrans" cxnId="{28CC2E5B-6B43-4B92-9BB3-290D3F70209E}">
      <dgm:prSet/>
      <dgm:spPr/>
      <dgm:t>
        <a:bodyPr/>
        <a:lstStyle/>
        <a:p>
          <a:endParaRPr lang="en-US"/>
        </a:p>
      </dgm:t>
    </dgm:pt>
    <dgm:pt modelId="{052F55A9-0580-4B32-8264-C538DBCB4A1C}" type="sibTrans" cxnId="{28CC2E5B-6B43-4B92-9BB3-290D3F70209E}">
      <dgm:prSet/>
      <dgm:spPr/>
      <dgm:t>
        <a:bodyPr/>
        <a:lstStyle/>
        <a:p>
          <a:endParaRPr lang="en-US"/>
        </a:p>
      </dgm:t>
    </dgm:pt>
    <dgm:pt modelId="{7E69F09C-CEE1-475E-9D94-92457FCD4FF5}">
      <dgm:prSet phldr="0"/>
      <dgm:spPr/>
      <dgm:t>
        <a:bodyPr/>
        <a:lstStyle/>
        <a:p>
          <a:pPr rtl="0"/>
          <a:r>
            <a:rPr lang="en-US" sz="1600" b="0" u="none" strike="noStrike" dirty="0">
              <a:effectLst/>
            </a:rPr>
            <a:t>The product brief provides the specs for the Pi 5. This document lets us match processing power, GPIO availability, and I/O speeds with the requirements of our touchscreen interface and motor drivers.</a:t>
          </a:r>
          <a:endParaRPr lang="en-US" sz="1600" b="0" u="none" strike="noStrike" dirty="0">
            <a:effectLst/>
            <a:latin typeface="Univers Condensed"/>
          </a:endParaRPr>
        </a:p>
      </dgm:t>
    </dgm:pt>
    <dgm:pt modelId="{B1F86ACC-CE56-47BA-B1F9-344EA3CFFE5E}" type="parTrans" cxnId="{EE6FA948-44A9-444C-B1D7-AC03A81CADA3}">
      <dgm:prSet/>
      <dgm:spPr/>
      <dgm:t>
        <a:bodyPr/>
        <a:lstStyle/>
        <a:p>
          <a:endParaRPr lang="en-US"/>
        </a:p>
      </dgm:t>
    </dgm:pt>
    <dgm:pt modelId="{B54FA77E-2F7A-4168-885B-767EF7850D10}" type="sibTrans" cxnId="{EE6FA948-44A9-444C-B1D7-AC03A81CADA3}">
      <dgm:prSet/>
      <dgm:spPr/>
      <dgm:t>
        <a:bodyPr/>
        <a:lstStyle/>
        <a:p>
          <a:endParaRPr lang="en-US"/>
        </a:p>
      </dgm:t>
    </dgm:pt>
    <dgm:pt modelId="{9827B3C9-E330-4F28-86B2-8EF76809282A}">
      <dgm:prSet phldr="0"/>
      <dgm:spPr/>
      <dgm:t>
        <a:bodyPr/>
        <a:lstStyle/>
        <a:p>
          <a:pPr rtl="0">
            <a:lnSpc>
              <a:spcPct val="100000"/>
            </a:lnSpc>
          </a:pPr>
          <a:r>
            <a:rPr lang="en-US" sz="1600" b="0" u="none" strike="noStrike" dirty="0">
              <a:effectLst/>
            </a:rPr>
            <a:t>This is the official setup and wiring guide. It’s basically our roadmap for integrating the touchscreen, coding the PID interface, and wiring up motor drivers to the Pi.</a:t>
          </a:r>
          <a:endParaRPr lang="en-US" sz="1600" b="0" u="none" strike="noStrike" dirty="0">
            <a:effectLst/>
            <a:latin typeface="Univers Condensed"/>
          </a:endParaRPr>
        </a:p>
      </dgm:t>
    </dgm:pt>
    <dgm:pt modelId="{1928ABFB-D394-4588-BC72-453292A54683}" type="parTrans" cxnId="{F67DEBED-0227-49C8-A556-690733825BD6}">
      <dgm:prSet/>
      <dgm:spPr/>
      <dgm:t>
        <a:bodyPr/>
        <a:lstStyle/>
        <a:p>
          <a:endParaRPr lang="en-US"/>
        </a:p>
      </dgm:t>
    </dgm:pt>
    <dgm:pt modelId="{CB322766-71FB-4191-8DBF-05DDE419B566}" type="sibTrans" cxnId="{F67DEBED-0227-49C8-A556-690733825BD6}">
      <dgm:prSet/>
      <dgm:spPr/>
      <dgm:t>
        <a:bodyPr/>
        <a:lstStyle/>
        <a:p>
          <a:endParaRPr lang="en-US"/>
        </a:p>
      </dgm:t>
    </dgm:pt>
    <dgm:pt modelId="{D9B5BE48-5052-4470-9966-D0E9FB8AACBD}">
      <dgm:prSet phldr="0"/>
      <dgm:spPr/>
      <dgm:t>
        <a:bodyPr/>
        <a:lstStyle/>
        <a:p>
          <a:pPr algn="l">
            <a:lnSpc>
              <a:spcPct val="110000"/>
            </a:lnSpc>
          </a:pPr>
          <a:r>
            <a:rPr lang="en-US" sz="1600" b="0" dirty="0"/>
            <a:t>This standard defines a layered reference architecture for sensor networks, covering nodes, gateways, service, and application layers. It provides interoperability and scalability guidelines</a:t>
          </a:r>
          <a:endParaRPr lang="en-US" dirty="0"/>
        </a:p>
      </dgm:t>
    </dgm:pt>
    <dgm:pt modelId="{2EFB262C-5289-4AA2-9560-3982B0D7075C}" type="parTrans" cxnId="{B00DB6D1-C583-452F-910F-A9501BE751E0}">
      <dgm:prSet/>
      <dgm:spPr/>
      <dgm:t>
        <a:bodyPr/>
        <a:lstStyle/>
        <a:p>
          <a:endParaRPr lang="en-US"/>
        </a:p>
      </dgm:t>
    </dgm:pt>
    <dgm:pt modelId="{9F9DDBE4-E5D8-4D03-B1C9-08ECF06A2242}" type="sibTrans" cxnId="{B00DB6D1-C583-452F-910F-A9501BE751E0}">
      <dgm:prSet/>
      <dgm:spPr/>
      <dgm:t>
        <a:bodyPr/>
        <a:lstStyle/>
        <a:p>
          <a:endParaRPr lang="en-US"/>
        </a:p>
      </dgm:t>
    </dgm:pt>
    <dgm:pt modelId="{07311E16-B7CB-45CB-AB22-A65CE2930C78}">
      <dgm:prSet phldr="0"/>
      <dgm:spPr/>
      <dgm:t>
        <a:bodyPr/>
        <a:lstStyle/>
        <a:p>
          <a:pPr rtl="0"/>
          <a:r>
            <a:rPr lang="en-US" sz="1600" b="0" dirty="0"/>
            <a:t>Kerzner’s book gives us a structure for managing the capstone. We’re applying his frameworks for milestone </a:t>
          </a:r>
          <a:r>
            <a:rPr lang="en-US" sz="1600" b="0" dirty="0">
              <a:latin typeface="Univers Condensed"/>
            </a:rPr>
            <a:t>planning, like</a:t>
          </a:r>
          <a:r>
            <a:rPr lang="en-US" sz="1600" b="0" dirty="0"/>
            <a:t> building Robot #1, Robot #2, and then </a:t>
          </a:r>
          <a:r>
            <a:rPr lang="en-US" sz="1600" b="0" dirty="0">
              <a:latin typeface="Univers Condensed"/>
            </a:rPr>
            <a:t>finalizing, so</a:t>
          </a:r>
          <a:r>
            <a:rPr lang="en-US" sz="1600" b="0" dirty="0"/>
            <a:t> we stay on track with deliverables.</a:t>
          </a:r>
          <a:endParaRPr lang="en-US" sz="1600" b="0" dirty="0">
            <a:latin typeface="Univers Condensed"/>
          </a:endParaRPr>
        </a:p>
      </dgm:t>
    </dgm:pt>
    <dgm:pt modelId="{83972426-AF85-4129-A3FF-D6486CE5C638}" type="parTrans" cxnId="{BD5661AC-A7E3-421D-B123-DE5C2C456921}">
      <dgm:prSet/>
      <dgm:spPr/>
      <dgm:t>
        <a:bodyPr/>
        <a:lstStyle/>
        <a:p>
          <a:endParaRPr lang="en-US"/>
        </a:p>
      </dgm:t>
    </dgm:pt>
    <dgm:pt modelId="{3988D4FB-AED5-44E0-8002-188F5E5DCCBB}" type="sibTrans" cxnId="{BD5661AC-A7E3-421D-B123-DE5C2C456921}">
      <dgm:prSet/>
      <dgm:spPr/>
      <dgm:t>
        <a:bodyPr/>
        <a:lstStyle/>
        <a:p>
          <a:endParaRPr lang="en-US"/>
        </a:p>
      </dgm:t>
    </dgm:pt>
    <dgm:pt modelId="{8069E0F3-146E-45DB-ABE4-40DACA522A20}">
      <dgm:prSet phldr="0"/>
      <dgm:spPr/>
      <dgm:t>
        <a:bodyPr/>
        <a:lstStyle/>
        <a:p>
          <a:pPr rtl="0"/>
          <a:r>
            <a:rPr lang="en-US" sz="1600" dirty="0"/>
            <a:t>This guideline shows how to do professional cost estimation for manufacturing. It’s critical for us when we justify that our design isn’t just a one-off prototype, but can be scaled to 100 units realistically within the sponsor’s budget</a:t>
          </a:r>
          <a:r>
            <a:rPr lang="en-US" sz="1600" dirty="0">
              <a:latin typeface="Univers Condensed"/>
            </a:rPr>
            <a:t>.</a:t>
          </a:r>
        </a:p>
      </dgm:t>
    </dgm:pt>
    <dgm:pt modelId="{727E5C7E-4121-47D5-92F6-E949081D1A1C}" type="parTrans" cxnId="{07F79B02-7D9A-4C23-B816-598ADE1D2DAC}">
      <dgm:prSet/>
      <dgm:spPr/>
      <dgm:t>
        <a:bodyPr/>
        <a:lstStyle/>
        <a:p>
          <a:endParaRPr lang="en-US"/>
        </a:p>
      </dgm:t>
    </dgm:pt>
    <dgm:pt modelId="{491F91A3-9714-45F9-B01D-DE8A64D9EF92}" type="sibTrans" cxnId="{07F79B02-7D9A-4C23-B816-598ADE1D2DAC}">
      <dgm:prSet/>
      <dgm:spPr/>
      <dgm:t>
        <a:bodyPr/>
        <a:lstStyle/>
        <a:p>
          <a:endParaRPr lang="en-US"/>
        </a:p>
      </dgm:t>
    </dgm:pt>
    <dgm:pt modelId="{6D9026A6-8DF7-44E4-BA92-F11F195E3074}" type="pres">
      <dgm:prSet presAssocID="{E93181A2-DAA9-4772-90ED-F6BB7C84E3D1}" presName="Name0" presStyleCnt="0">
        <dgm:presLayoutVars>
          <dgm:dir/>
          <dgm:animLvl val="lvl"/>
          <dgm:resizeHandles val="exact"/>
        </dgm:presLayoutVars>
      </dgm:prSet>
      <dgm:spPr/>
    </dgm:pt>
    <dgm:pt modelId="{FDC27D2A-BD1B-4793-97CF-F3EF65B8C4CC}" type="pres">
      <dgm:prSet presAssocID="{BA1BA2E8-4C9D-4BA1-B303-E7153498103A}" presName="linNode" presStyleCnt="0"/>
      <dgm:spPr/>
    </dgm:pt>
    <dgm:pt modelId="{7F3EA282-C943-45CD-9F5A-AB19662810FC}" type="pres">
      <dgm:prSet presAssocID="{BA1BA2E8-4C9D-4BA1-B303-E7153498103A}" presName="parentText" presStyleLbl="node1" presStyleIdx="0" presStyleCnt="7">
        <dgm:presLayoutVars>
          <dgm:chMax val="1"/>
          <dgm:bulletEnabled val="1"/>
        </dgm:presLayoutVars>
      </dgm:prSet>
      <dgm:spPr/>
    </dgm:pt>
    <dgm:pt modelId="{FCB496AB-5A3E-42AF-8A1E-5A47CD6652F9}" type="pres">
      <dgm:prSet presAssocID="{BA1BA2E8-4C9D-4BA1-B303-E7153498103A}" presName="descendantText" presStyleLbl="alignAccFollowNode1" presStyleIdx="0" presStyleCnt="7">
        <dgm:presLayoutVars>
          <dgm:bulletEnabled val="1"/>
        </dgm:presLayoutVars>
      </dgm:prSet>
      <dgm:spPr/>
    </dgm:pt>
    <dgm:pt modelId="{A9372746-DC40-423E-B71F-5DAA14D69D2B}" type="pres">
      <dgm:prSet presAssocID="{3A31BCFB-6660-4031-9321-41CE6DAA8821}" presName="sp" presStyleCnt="0"/>
      <dgm:spPr/>
    </dgm:pt>
    <dgm:pt modelId="{9E9C0B38-9B35-4255-BCF0-641F01566B36}" type="pres">
      <dgm:prSet presAssocID="{01CBED3F-64F2-422B-99DC-CC66D82A981D}" presName="linNode" presStyleCnt="0"/>
      <dgm:spPr/>
    </dgm:pt>
    <dgm:pt modelId="{E277CAE9-3D98-4556-A04A-4BAB4EEBC7AF}" type="pres">
      <dgm:prSet presAssocID="{01CBED3F-64F2-422B-99DC-CC66D82A981D}" presName="parentText" presStyleLbl="node1" presStyleIdx="1" presStyleCnt="7">
        <dgm:presLayoutVars>
          <dgm:chMax val="1"/>
          <dgm:bulletEnabled val="1"/>
        </dgm:presLayoutVars>
      </dgm:prSet>
      <dgm:spPr/>
    </dgm:pt>
    <dgm:pt modelId="{73BF7212-C853-445D-8E7F-2A2F117AEAFB}" type="pres">
      <dgm:prSet presAssocID="{01CBED3F-64F2-422B-99DC-CC66D82A981D}" presName="descendantText" presStyleLbl="alignAccFollowNode1" presStyleIdx="1" presStyleCnt="7">
        <dgm:presLayoutVars>
          <dgm:bulletEnabled val="1"/>
        </dgm:presLayoutVars>
      </dgm:prSet>
      <dgm:spPr/>
    </dgm:pt>
    <dgm:pt modelId="{40A94D10-2A68-41C9-BBCF-F0FFA43EA07C}" type="pres">
      <dgm:prSet presAssocID="{04388A12-9493-4FCA-B7AD-2A9433D84B84}" presName="sp" presStyleCnt="0"/>
      <dgm:spPr/>
    </dgm:pt>
    <dgm:pt modelId="{E98C3220-5E64-4A66-9486-B44002A8FCC6}" type="pres">
      <dgm:prSet presAssocID="{1A0494F2-1695-45DE-BD64-CB506EFB10AD}" presName="linNode" presStyleCnt="0"/>
      <dgm:spPr/>
    </dgm:pt>
    <dgm:pt modelId="{02FF8219-DA5E-423F-8F37-31B989463A4E}" type="pres">
      <dgm:prSet presAssocID="{1A0494F2-1695-45DE-BD64-CB506EFB10AD}" presName="parentText" presStyleLbl="node1" presStyleIdx="2" presStyleCnt="7">
        <dgm:presLayoutVars>
          <dgm:chMax val="1"/>
          <dgm:bulletEnabled val="1"/>
        </dgm:presLayoutVars>
      </dgm:prSet>
      <dgm:spPr/>
    </dgm:pt>
    <dgm:pt modelId="{541D52D9-318E-44C3-9118-09F1947EE497}" type="pres">
      <dgm:prSet presAssocID="{1A0494F2-1695-45DE-BD64-CB506EFB10AD}" presName="descendantText" presStyleLbl="alignAccFollowNode1" presStyleIdx="2" presStyleCnt="7">
        <dgm:presLayoutVars>
          <dgm:bulletEnabled val="1"/>
        </dgm:presLayoutVars>
      </dgm:prSet>
      <dgm:spPr/>
    </dgm:pt>
    <dgm:pt modelId="{8B8CA83D-A07C-4AD0-BDE5-9EE281F7419F}" type="pres">
      <dgm:prSet presAssocID="{180A58CF-2F93-4946-A79B-B7645EF1B8E5}" presName="sp" presStyleCnt="0"/>
      <dgm:spPr/>
    </dgm:pt>
    <dgm:pt modelId="{E2B499CE-4163-4E3E-99B4-26B042B4B248}" type="pres">
      <dgm:prSet presAssocID="{052A0CE6-9403-4A78-AB41-8A9238869E76}" presName="linNode" presStyleCnt="0"/>
      <dgm:spPr/>
    </dgm:pt>
    <dgm:pt modelId="{762D57B6-A9B7-4977-A876-51F5B1B046E9}" type="pres">
      <dgm:prSet presAssocID="{052A0CE6-9403-4A78-AB41-8A9238869E76}" presName="parentText" presStyleLbl="node1" presStyleIdx="3" presStyleCnt="7">
        <dgm:presLayoutVars>
          <dgm:chMax val="1"/>
          <dgm:bulletEnabled val="1"/>
        </dgm:presLayoutVars>
      </dgm:prSet>
      <dgm:spPr/>
    </dgm:pt>
    <dgm:pt modelId="{AB8B8C2D-E3F3-40DB-BCD6-884FF5D9DAAD}" type="pres">
      <dgm:prSet presAssocID="{052A0CE6-9403-4A78-AB41-8A9238869E76}" presName="descendantText" presStyleLbl="alignAccFollowNode1" presStyleIdx="3" presStyleCnt="7">
        <dgm:presLayoutVars>
          <dgm:bulletEnabled val="1"/>
        </dgm:presLayoutVars>
      </dgm:prSet>
      <dgm:spPr/>
    </dgm:pt>
    <dgm:pt modelId="{C67A1AA0-DFBB-4856-A1B4-BAD3FF12ADA5}" type="pres">
      <dgm:prSet presAssocID="{5F0362C9-0289-46F7-9B33-568884D608DB}" presName="sp" presStyleCnt="0"/>
      <dgm:spPr/>
    </dgm:pt>
    <dgm:pt modelId="{2CB747A4-08BF-419B-AA7F-1F9125789BC4}" type="pres">
      <dgm:prSet presAssocID="{9621868F-94F3-46F3-8FF0-AE23930CDFA4}" presName="linNode" presStyleCnt="0"/>
      <dgm:spPr/>
    </dgm:pt>
    <dgm:pt modelId="{45B25A0D-4D37-45FD-BFD8-76497A8EB31F}" type="pres">
      <dgm:prSet presAssocID="{9621868F-94F3-46F3-8FF0-AE23930CDFA4}" presName="parentText" presStyleLbl="node1" presStyleIdx="4" presStyleCnt="7">
        <dgm:presLayoutVars>
          <dgm:chMax val="1"/>
          <dgm:bulletEnabled val="1"/>
        </dgm:presLayoutVars>
      </dgm:prSet>
      <dgm:spPr/>
    </dgm:pt>
    <dgm:pt modelId="{11A60A31-BE06-4A6A-A0E9-AFE092DF6B4D}" type="pres">
      <dgm:prSet presAssocID="{9621868F-94F3-46F3-8FF0-AE23930CDFA4}" presName="descendantText" presStyleLbl="alignAccFollowNode1" presStyleIdx="4" presStyleCnt="7">
        <dgm:presLayoutVars>
          <dgm:bulletEnabled val="1"/>
        </dgm:presLayoutVars>
      </dgm:prSet>
      <dgm:spPr/>
    </dgm:pt>
    <dgm:pt modelId="{32F91BDA-DA7F-4D1C-B12E-EF9D80EE4CBE}" type="pres">
      <dgm:prSet presAssocID="{AEA23A0D-078D-4F7E-84B3-2CA6F127DB49}" presName="sp" presStyleCnt="0"/>
      <dgm:spPr/>
    </dgm:pt>
    <dgm:pt modelId="{4EAD907E-F2EE-44EA-BD09-E9AA879BAC8D}" type="pres">
      <dgm:prSet presAssocID="{429DDAC5-96F2-4387-9C9E-0ECEE51180C0}" presName="linNode" presStyleCnt="0"/>
      <dgm:spPr/>
    </dgm:pt>
    <dgm:pt modelId="{67B3503F-1873-4FC8-B330-B6442C1944FC}" type="pres">
      <dgm:prSet presAssocID="{429DDAC5-96F2-4387-9C9E-0ECEE51180C0}" presName="parentText" presStyleLbl="node1" presStyleIdx="5" presStyleCnt="7">
        <dgm:presLayoutVars>
          <dgm:chMax val="1"/>
          <dgm:bulletEnabled val="1"/>
        </dgm:presLayoutVars>
      </dgm:prSet>
      <dgm:spPr/>
    </dgm:pt>
    <dgm:pt modelId="{E284DD7F-04DC-46C9-8539-42A2A60F93A7}" type="pres">
      <dgm:prSet presAssocID="{429DDAC5-96F2-4387-9C9E-0ECEE51180C0}" presName="descendantText" presStyleLbl="alignAccFollowNode1" presStyleIdx="5" presStyleCnt="7">
        <dgm:presLayoutVars>
          <dgm:bulletEnabled val="1"/>
        </dgm:presLayoutVars>
      </dgm:prSet>
      <dgm:spPr/>
    </dgm:pt>
    <dgm:pt modelId="{307A30B1-3EA1-4E9E-AE41-CB884CEEC58F}" type="pres">
      <dgm:prSet presAssocID="{F7679A90-0834-49B5-BD72-FFE5C4808E8D}" presName="sp" presStyleCnt="0"/>
      <dgm:spPr/>
    </dgm:pt>
    <dgm:pt modelId="{DAE93BA0-C99E-49B4-A6D7-13A9B36AB483}" type="pres">
      <dgm:prSet presAssocID="{F93E861A-94A4-467C-9B8A-598E06F5F7A5}" presName="linNode" presStyleCnt="0"/>
      <dgm:spPr/>
    </dgm:pt>
    <dgm:pt modelId="{98090EDD-0EE0-443E-91CD-A4E99573BF9B}" type="pres">
      <dgm:prSet presAssocID="{F93E861A-94A4-467C-9B8A-598E06F5F7A5}" presName="parentText" presStyleLbl="node1" presStyleIdx="6" presStyleCnt="7">
        <dgm:presLayoutVars>
          <dgm:chMax val="1"/>
          <dgm:bulletEnabled val="1"/>
        </dgm:presLayoutVars>
      </dgm:prSet>
      <dgm:spPr/>
    </dgm:pt>
    <dgm:pt modelId="{E19746CD-27A3-4B1C-9525-C58405916A94}" type="pres">
      <dgm:prSet presAssocID="{F93E861A-94A4-467C-9B8A-598E06F5F7A5}" presName="descendantText" presStyleLbl="alignAccFollowNode1" presStyleIdx="6" presStyleCnt="7">
        <dgm:presLayoutVars>
          <dgm:bulletEnabled val="1"/>
        </dgm:presLayoutVars>
      </dgm:prSet>
      <dgm:spPr/>
    </dgm:pt>
  </dgm:ptLst>
  <dgm:cxnLst>
    <dgm:cxn modelId="{6CA53D00-E793-4C82-B518-D5BE1117F235}" type="presOf" srcId="{F93E861A-94A4-467C-9B8A-598E06F5F7A5}" destId="{98090EDD-0EE0-443E-91CD-A4E99573BF9B}" srcOrd="0" destOrd="0" presId="urn:microsoft.com/office/officeart/2005/8/layout/vList5"/>
    <dgm:cxn modelId="{2B1A8300-3111-44BC-900C-79657B9C90BB}" type="presOf" srcId="{9827B3C9-E330-4F28-86B2-8EF76809282A}" destId="{AB8B8C2D-E3F3-40DB-BCD6-884FF5D9DAAD}" srcOrd="0" destOrd="0" presId="urn:microsoft.com/office/officeart/2005/8/layout/vList5"/>
    <dgm:cxn modelId="{07F79B02-7D9A-4C23-B816-598ADE1D2DAC}" srcId="{F93E861A-94A4-467C-9B8A-598E06F5F7A5}" destId="{8069E0F3-146E-45DB-ABE4-40DACA522A20}" srcOrd="0" destOrd="0" parTransId="{727E5C7E-4121-47D5-92F6-E949081D1A1C}" sibTransId="{491F91A3-9714-45F9-B01D-DE8A64D9EF92}"/>
    <dgm:cxn modelId="{28CC2E5B-6B43-4B92-9BB3-290D3F70209E}" srcId="{01CBED3F-64F2-422B-99DC-CC66D82A981D}" destId="{82E2609C-C1E5-4113-BBB5-636F0375683C}" srcOrd="0" destOrd="0" parTransId="{F3612770-5174-4D3F-B371-30DB382278C3}" sibTransId="{052F55A9-0580-4B32-8264-C538DBCB4A1C}"/>
    <dgm:cxn modelId="{F286A05E-C20E-4138-B92B-ED1CB9B3CC24}" type="presOf" srcId="{052A0CE6-9403-4A78-AB41-8A9238869E76}" destId="{762D57B6-A9B7-4977-A876-51F5B1B046E9}" srcOrd="0" destOrd="0" presId="urn:microsoft.com/office/officeart/2005/8/layout/vList5"/>
    <dgm:cxn modelId="{4FE84B5F-73E9-4C9A-9812-4C9F961F5F6F}" type="presOf" srcId="{429DDAC5-96F2-4387-9C9E-0ECEE51180C0}" destId="{67B3503F-1873-4FC8-B330-B6442C1944FC}" srcOrd="0" destOrd="0" presId="urn:microsoft.com/office/officeart/2005/8/layout/vList5"/>
    <dgm:cxn modelId="{5A988C61-6CEE-4E84-8499-205B52FCEEDC}" srcId="{E93181A2-DAA9-4772-90ED-F6BB7C84E3D1}" destId="{429DDAC5-96F2-4387-9C9E-0ECEE51180C0}" srcOrd="5" destOrd="0" parTransId="{FA998E84-8E69-4469-9FAE-E2CEC9F9B540}" sibTransId="{F7679A90-0834-49B5-BD72-FFE5C4808E8D}"/>
    <dgm:cxn modelId="{CE4F3D62-B9AE-48C1-9CD9-40A7EB61F8C8}" type="presOf" srcId="{BA1BA2E8-4C9D-4BA1-B303-E7153498103A}" destId="{7F3EA282-C943-45CD-9F5A-AB19662810FC}" srcOrd="0" destOrd="0" presId="urn:microsoft.com/office/officeart/2005/8/layout/vList5"/>
    <dgm:cxn modelId="{94360845-8B02-4F4E-845D-DB70699E02D3}" type="presOf" srcId="{07311E16-B7CB-45CB-AB22-A65CE2930C78}" destId="{E284DD7F-04DC-46C9-8539-42A2A60F93A7}" srcOrd="0" destOrd="0" presId="urn:microsoft.com/office/officeart/2005/8/layout/vList5"/>
    <dgm:cxn modelId="{EE6FA948-44A9-444C-B1D7-AC03A81CADA3}" srcId="{1A0494F2-1695-45DE-BD64-CB506EFB10AD}" destId="{7E69F09C-CEE1-475E-9D94-92457FCD4FF5}" srcOrd="0" destOrd="0" parTransId="{B1F86ACC-CE56-47BA-B1F9-344EA3CFFE5E}" sibTransId="{B54FA77E-2F7A-4168-885B-767EF7850D10}"/>
    <dgm:cxn modelId="{148ED44C-5698-40CC-A31A-A3485F6F8BF3}" type="presOf" srcId="{8069E0F3-146E-45DB-ABE4-40DACA522A20}" destId="{E19746CD-27A3-4B1C-9525-C58405916A94}" srcOrd="0" destOrd="0" presId="urn:microsoft.com/office/officeart/2005/8/layout/vList5"/>
    <dgm:cxn modelId="{BE96B871-C3D5-4037-A71E-1D8A42358DAA}" type="presOf" srcId="{01CBED3F-64F2-422B-99DC-CC66D82A981D}" destId="{E277CAE9-3D98-4556-A04A-4BAB4EEBC7AF}" srcOrd="0" destOrd="0" presId="urn:microsoft.com/office/officeart/2005/8/layout/vList5"/>
    <dgm:cxn modelId="{C24BD757-7047-4FBA-8D3C-39630450E624}" srcId="{E93181A2-DAA9-4772-90ED-F6BB7C84E3D1}" destId="{BA1BA2E8-4C9D-4BA1-B303-E7153498103A}" srcOrd="0" destOrd="0" parTransId="{2FAA6911-A2AE-4F3E-AA01-C1BE7EC410F9}" sibTransId="{3A31BCFB-6660-4031-9321-41CE6DAA8821}"/>
    <dgm:cxn modelId="{68FE045A-8713-4FB1-85DE-321022B82F57}" type="presOf" srcId="{0309170A-1C5B-401C-A2A7-162E8BBB2317}" destId="{FCB496AB-5A3E-42AF-8A1E-5A47CD6652F9}" srcOrd="0" destOrd="0" presId="urn:microsoft.com/office/officeart/2005/8/layout/vList5"/>
    <dgm:cxn modelId="{C434888D-B849-455B-B28B-B310A3FBDC15}" srcId="{E93181A2-DAA9-4772-90ED-F6BB7C84E3D1}" destId="{052A0CE6-9403-4A78-AB41-8A9238869E76}" srcOrd="3" destOrd="0" parTransId="{1BEAE15A-16E6-4083-BB44-695DFAB565B7}" sibTransId="{5F0362C9-0289-46F7-9B33-568884D608DB}"/>
    <dgm:cxn modelId="{05AA0691-CEED-40BC-9A50-C51AB24705A9}" type="presOf" srcId="{7E69F09C-CEE1-475E-9D94-92457FCD4FF5}" destId="{541D52D9-318E-44C3-9118-09F1947EE497}" srcOrd="0" destOrd="0" presId="urn:microsoft.com/office/officeart/2005/8/layout/vList5"/>
    <dgm:cxn modelId="{293F3D9A-BF23-4310-9981-2D81803FCF06}" type="presOf" srcId="{1A0494F2-1695-45DE-BD64-CB506EFB10AD}" destId="{02FF8219-DA5E-423F-8F37-31B989463A4E}" srcOrd="0" destOrd="0" presId="urn:microsoft.com/office/officeart/2005/8/layout/vList5"/>
    <dgm:cxn modelId="{1B4EECA8-D011-4E46-B2C2-D46BA02F54B1}" type="presOf" srcId="{9621868F-94F3-46F3-8FF0-AE23930CDFA4}" destId="{45B25A0D-4D37-45FD-BFD8-76497A8EB31F}" srcOrd="0" destOrd="0" presId="urn:microsoft.com/office/officeart/2005/8/layout/vList5"/>
    <dgm:cxn modelId="{BD5661AC-A7E3-421D-B123-DE5C2C456921}" srcId="{429DDAC5-96F2-4387-9C9E-0ECEE51180C0}" destId="{07311E16-B7CB-45CB-AB22-A65CE2930C78}" srcOrd="0" destOrd="0" parTransId="{83972426-AF85-4129-A3FF-D6486CE5C638}" sibTransId="{3988D4FB-AED5-44E0-8002-188F5E5DCCBB}"/>
    <dgm:cxn modelId="{F7679DB7-F1F6-4946-BCF6-7D420FC43964}" srcId="{E93181A2-DAA9-4772-90ED-F6BB7C84E3D1}" destId="{1A0494F2-1695-45DE-BD64-CB506EFB10AD}" srcOrd="2" destOrd="0" parTransId="{CDC4361A-75EC-4D23-A257-620FF25BF2AD}" sibTransId="{180A58CF-2F93-4946-A79B-B7645EF1B8E5}"/>
    <dgm:cxn modelId="{594702B9-4F1F-4492-984D-935B706A9B8C}" srcId="{E93181A2-DAA9-4772-90ED-F6BB7C84E3D1}" destId="{01CBED3F-64F2-422B-99DC-CC66D82A981D}" srcOrd="1" destOrd="0" parTransId="{0C5443A2-653B-4FD5-8334-A201CE75661E}" sibTransId="{04388A12-9493-4FCA-B7AD-2A9433D84B84}"/>
    <dgm:cxn modelId="{D659CCBA-5E0D-4A55-9DF7-B2C54F431468}" type="presOf" srcId="{E93181A2-DAA9-4772-90ED-F6BB7C84E3D1}" destId="{6D9026A6-8DF7-44E4-BA92-F11F195E3074}" srcOrd="0" destOrd="0" presId="urn:microsoft.com/office/officeart/2005/8/layout/vList5"/>
    <dgm:cxn modelId="{21FADCC1-1764-4EB9-8E7F-AFE345E97D69}" srcId="{E93181A2-DAA9-4772-90ED-F6BB7C84E3D1}" destId="{9621868F-94F3-46F3-8FF0-AE23930CDFA4}" srcOrd="4" destOrd="0" parTransId="{677347C9-74C8-46C0-9B22-485267428A46}" sibTransId="{AEA23A0D-078D-4F7E-84B3-2CA6F127DB49}"/>
    <dgm:cxn modelId="{2F0392CF-5B7B-42CB-A826-A5B84E50DC18}" srcId="{BA1BA2E8-4C9D-4BA1-B303-E7153498103A}" destId="{0309170A-1C5B-401C-A2A7-162E8BBB2317}" srcOrd="0" destOrd="0" parTransId="{5EE25B12-2158-4B4D-AEF5-837CAB9563B7}" sibTransId="{86DEA232-527F-4223-A358-A79A5B32E934}"/>
    <dgm:cxn modelId="{D80EC6CF-86A3-4AC2-A061-A3FB0D8B4C7E}" type="presOf" srcId="{82E2609C-C1E5-4113-BBB5-636F0375683C}" destId="{73BF7212-C853-445D-8E7F-2A2F117AEAFB}" srcOrd="0" destOrd="0" presId="urn:microsoft.com/office/officeart/2005/8/layout/vList5"/>
    <dgm:cxn modelId="{4F0453D0-95C6-452D-AB42-6296A3449449}" type="presOf" srcId="{D9B5BE48-5052-4470-9966-D0E9FB8AACBD}" destId="{11A60A31-BE06-4A6A-A0E9-AFE092DF6B4D}" srcOrd="0" destOrd="0" presId="urn:microsoft.com/office/officeart/2005/8/layout/vList5"/>
    <dgm:cxn modelId="{B00DB6D1-C583-452F-910F-A9501BE751E0}" srcId="{9621868F-94F3-46F3-8FF0-AE23930CDFA4}" destId="{D9B5BE48-5052-4470-9966-D0E9FB8AACBD}" srcOrd="0" destOrd="0" parTransId="{2EFB262C-5289-4AA2-9560-3982B0D7075C}" sibTransId="{9F9DDBE4-E5D8-4D03-B1C9-08ECF06A2242}"/>
    <dgm:cxn modelId="{F67DEBED-0227-49C8-A556-690733825BD6}" srcId="{052A0CE6-9403-4A78-AB41-8A9238869E76}" destId="{9827B3C9-E330-4F28-86B2-8EF76809282A}" srcOrd="0" destOrd="0" parTransId="{1928ABFB-D394-4588-BC72-453292A54683}" sibTransId="{CB322766-71FB-4191-8DBF-05DDE419B566}"/>
    <dgm:cxn modelId="{E3883FF8-63AD-4056-817A-2622D734AA78}" srcId="{E93181A2-DAA9-4772-90ED-F6BB7C84E3D1}" destId="{F93E861A-94A4-467C-9B8A-598E06F5F7A5}" srcOrd="6" destOrd="0" parTransId="{B2FAEB67-7B00-45CC-B879-E4C6EA64A937}" sibTransId="{ABF6F833-1D3C-4148-BE21-644C8E09BC6B}"/>
    <dgm:cxn modelId="{ED1B6BF6-E99F-4D29-A146-BB6F8AD88CDB}" type="presParOf" srcId="{6D9026A6-8DF7-44E4-BA92-F11F195E3074}" destId="{FDC27D2A-BD1B-4793-97CF-F3EF65B8C4CC}" srcOrd="0" destOrd="0" presId="urn:microsoft.com/office/officeart/2005/8/layout/vList5"/>
    <dgm:cxn modelId="{B03FFD6F-04FD-4381-961D-5A26BE4690AE}" type="presParOf" srcId="{FDC27D2A-BD1B-4793-97CF-F3EF65B8C4CC}" destId="{7F3EA282-C943-45CD-9F5A-AB19662810FC}" srcOrd="0" destOrd="0" presId="urn:microsoft.com/office/officeart/2005/8/layout/vList5"/>
    <dgm:cxn modelId="{9F2D2ECB-19BA-46DA-A235-231EFDAEE748}" type="presParOf" srcId="{FDC27D2A-BD1B-4793-97CF-F3EF65B8C4CC}" destId="{FCB496AB-5A3E-42AF-8A1E-5A47CD6652F9}" srcOrd="1" destOrd="0" presId="urn:microsoft.com/office/officeart/2005/8/layout/vList5"/>
    <dgm:cxn modelId="{6054CB7F-142A-4A08-9465-2766D7516065}" type="presParOf" srcId="{6D9026A6-8DF7-44E4-BA92-F11F195E3074}" destId="{A9372746-DC40-423E-B71F-5DAA14D69D2B}" srcOrd="1" destOrd="0" presId="urn:microsoft.com/office/officeart/2005/8/layout/vList5"/>
    <dgm:cxn modelId="{8B9318A6-4B23-4CEF-940C-DB0CA3ADD143}" type="presParOf" srcId="{6D9026A6-8DF7-44E4-BA92-F11F195E3074}" destId="{9E9C0B38-9B35-4255-BCF0-641F01566B36}" srcOrd="2" destOrd="0" presId="urn:microsoft.com/office/officeart/2005/8/layout/vList5"/>
    <dgm:cxn modelId="{641F151C-929E-4E01-972F-6914EF1DD43E}" type="presParOf" srcId="{9E9C0B38-9B35-4255-BCF0-641F01566B36}" destId="{E277CAE9-3D98-4556-A04A-4BAB4EEBC7AF}" srcOrd="0" destOrd="0" presId="urn:microsoft.com/office/officeart/2005/8/layout/vList5"/>
    <dgm:cxn modelId="{EC0DC5FF-C513-45C1-87CE-5A875A800CBA}" type="presParOf" srcId="{9E9C0B38-9B35-4255-BCF0-641F01566B36}" destId="{73BF7212-C853-445D-8E7F-2A2F117AEAFB}" srcOrd="1" destOrd="0" presId="urn:microsoft.com/office/officeart/2005/8/layout/vList5"/>
    <dgm:cxn modelId="{144D1932-CF57-4C95-8D0E-AE76E36A56C9}" type="presParOf" srcId="{6D9026A6-8DF7-44E4-BA92-F11F195E3074}" destId="{40A94D10-2A68-41C9-BBCF-F0FFA43EA07C}" srcOrd="3" destOrd="0" presId="urn:microsoft.com/office/officeart/2005/8/layout/vList5"/>
    <dgm:cxn modelId="{C7147D7E-E074-404C-9016-FCD4D292CA2D}" type="presParOf" srcId="{6D9026A6-8DF7-44E4-BA92-F11F195E3074}" destId="{E98C3220-5E64-4A66-9486-B44002A8FCC6}" srcOrd="4" destOrd="0" presId="urn:microsoft.com/office/officeart/2005/8/layout/vList5"/>
    <dgm:cxn modelId="{8F9CA273-5958-46EB-9B7F-73D607CEA10B}" type="presParOf" srcId="{E98C3220-5E64-4A66-9486-B44002A8FCC6}" destId="{02FF8219-DA5E-423F-8F37-31B989463A4E}" srcOrd="0" destOrd="0" presId="urn:microsoft.com/office/officeart/2005/8/layout/vList5"/>
    <dgm:cxn modelId="{71D5C9ED-1A33-4392-A157-349DC866B2A6}" type="presParOf" srcId="{E98C3220-5E64-4A66-9486-B44002A8FCC6}" destId="{541D52D9-318E-44C3-9118-09F1947EE497}" srcOrd="1" destOrd="0" presId="urn:microsoft.com/office/officeart/2005/8/layout/vList5"/>
    <dgm:cxn modelId="{34BD56B5-FE99-4877-8053-9D3E70837EED}" type="presParOf" srcId="{6D9026A6-8DF7-44E4-BA92-F11F195E3074}" destId="{8B8CA83D-A07C-4AD0-BDE5-9EE281F7419F}" srcOrd="5" destOrd="0" presId="urn:microsoft.com/office/officeart/2005/8/layout/vList5"/>
    <dgm:cxn modelId="{C5C37D0A-6959-4B05-9BA0-C53E34A398CE}" type="presParOf" srcId="{6D9026A6-8DF7-44E4-BA92-F11F195E3074}" destId="{E2B499CE-4163-4E3E-99B4-26B042B4B248}" srcOrd="6" destOrd="0" presId="urn:microsoft.com/office/officeart/2005/8/layout/vList5"/>
    <dgm:cxn modelId="{14C8D513-8BD2-4CC1-B84A-0EC42DBFB40A}" type="presParOf" srcId="{E2B499CE-4163-4E3E-99B4-26B042B4B248}" destId="{762D57B6-A9B7-4977-A876-51F5B1B046E9}" srcOrd="0" destOrd="0" presId="urn:microsoft.com/office/officeart/2005/8/layout/vList5"/>
    <dgm:cxn modelId="{892D4B5B-EAD9-43F1-B978-2FC3654ADE81}" type="presParOf" srcId="{E2B499CE-4163-4E3E-99B4-26B042B4B248}" destId="{AB8B8C2D-E3F3-40DB-BCD6-884FF5D9DAAD}" srcOrd="1" destOrd="0" presId="urn:microsoft.com/office/officeart/2005/8/layout/vList5"/>
    <dgm:cxn modelId="{7DF39A21-99A4-4883-80F1-ABA5A5F06922}" type="presParOf" srcId="{6D9026A6-8DF7-44E4-BA92-F11F195E3074}" destId="{C67A1AA0-DFBB-4856-A1B4-BAD3FF12ADA5}" srcOrd="7" destOrd="0" presId="urn:microsoft.com/office/officeart/2005/8/layout/vList5"/>
    <dgm:cxn modelId="{9BE592CC-CB24-4992-B612-C919C9A40A21}" type="presParOf" srcId="{6D9026A6-8DF7-44E4-BA92-F11F195E3074}" destId="{2CB747A4-08BF-419B-AA7F-1F9125789BC4}" srcOrd="8" destOrd="0" presId="urn:microsoft.com/office/officeart/2005/8/layout/vList5"/>
    <dgm:cxn modelId="{3FBC8D50-01E6-45C6-A214-B96921030B5B}" type="presParOf" srcId="{2CB747A4-08BF-419B-AA7F-1F9125789BC4}" destId="{45B25A0D-4D37-45FD-BFD8-76497A8EB31F}" srcOrd="0" destOrd="0" presId="urn:microsoft.com/office/officeart/2005/8/layout/vList5"/>
    <dgm:cxn modelId="{2730F66B-6183-4268-A2B8-C4D7043531A5}" type="presParOf" srcId="{2CB747A4-08BF-419B-AA7F-1F9125789BC4}" destId="{11A60A31-BE06-4A6A-A0E9-AFE092DF6B4D}" srcOrd="1" destOrd="0" presId="urn:microsoft.com/office/officeart/2005/8/layout/vList5"/>
    <dgm:cxn modelId="{6FD774F2-D059-4D8E-81BD-E3383D7A1C55}" type="presParOf" srcId="{6D9026A6-8DF7-44E4-BA92-F11F195E3074}" destId="{32F91BDA-DA7F-4D1C-B12E-EF9D80EE4CBE}" srcOrd="9" destOrd="0" presId="urn:microsoft.com/office/officeart/2005/8/layout/vList5"/>
    <dgm:cxn modelId="{BA97B4B5-82A1-4FDD-97E7-8AEE81358136}" type="presParOf" srcId="{6D9026A6-8DF7-44E4-BA92-F11F195E3074}" destId="{4EAD907E-F2EE-44EA-BD09-E9AA879BAC8D}" srcOrd="10" destOrd="0" presId="urn:microsoft.com/office/officeart/2005/8/layout/vList5"/>
    <dgm:cxn modelId="{2C8270C6-F4FD-44E4-A5FA-280537F0FAF8}" type="presParOf" srcId="{4EAD907E-F2EE-44EA-BD09-E9AA879BAC8D}" destId="{67B3503F-1873-4FC8-B330-B6442C1944FC}" srcOrd="0" destOrd="0" presId="urn:microsoft.com/office/officeart/2005/8/layout/vList5"/>
    <dgm:cxn modelId="{73969215-1A7D-4E4C-89FE-B4321F22F154}" type="presParOf" srcId="{4EAD907E-F2EE-44EA-BD09-E9AA879BAC8D}" destId="{E284DD7F-04DC-46C9-8539-42A2A60F93A7}" srcOrd="1" destOrd="0" presId="urn:microsoft.com/office/officeart/2005/8/layout/vList5"/>
    <dgm:cxn modelId="{4DDC6A9B-24F7-4448-8A8D-393BBD89C649}" type="presParOf" srcId="{6D9026A6-8DF7-44E4-BA92-F11F195E3074}" destId="{307A30B1-3EA1-4E9E-AE41-CB884CEEC58F}" srcOrd="11" destOrd="0" presId="urn:microsoft.com/office/officeart/2005/8/layout/vList5"/>
    <dgm:cxn modelId="{1CC5F6C2-F8C7-46B0-A605-54124B6FBEBF}" type="presParOf" srcId="{6D9026A6-8DF7-44E4-BA92-F11F195E3074}" destId="{DAE93BA0-C99E-49B4-A6D7-13A9B36AB483}" srcOrd="12" destOrd="0" presId="urn:microsoft.com/office/officeart/2005/8/layout/vList5"/>
    <dgm:cxn modelId="{561B5EC4-78EE-4109-8BAA-00639E9ACE65}" type="presParOf" srcId="{DAE93BA0-C99E-49B4-A6D7-13A9B36AB483}" destId="{98090EDD-0EE0-443E-91CD-A4E99573BF9B}" srcOrd="0" destOrd="0" presId="urn:microsoft.com/office/officeart/2005/8/layout/vList5"/>
    <dgm:cxn modelId="{BC6A5975-F0F5-4079-A880-372533ABC8C8}" type="presParOf" srcId="{DAE93BA0-C99E-49B4-A6D7-13A9B36AB483}" destId="{E19746CD-27A3-4B1C-9525-C58405916A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3181A2-DAA9-4772-90ED-F6BB7C84E3D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BA1BA2E8-4C9D-4BA1-B303-E7153498103A}">
      <dgm:prSet phldrT="[Text]"/>
      <dgm:spPr/>
      <dgm:t>
        <a:bodyPr/>
        <a:lstStyle/>
        <a:p>
          <a:r>
            <a:rPr lang="en-US" b="0" u="none" strike="noStrike">
              <a:effectLst/>
            </a:rPr>
            <a:t>Inverted Pendulum: System Modeling (CTMS) [30]</a:t>
          </a:r>
          <a:endParaRPr lang="en-US" b="0"/>
        </a:p>
      </dgm:t>
    </dgm:pt>
    <dgm:pt modelId="{2FAA6911-A2AE-4F3E-AA01-C1BE7EC410F9}" type="parTrans" cxnId="{C24BD757-7047-4FBA-8D3C-39630450E624}">
      <dgm:prSet/>
      <dgm:spPr/>
      <dgm:t>
        <a:bodyPr/>
        <a:lstStyle/>
        <a:p>
          <a:endParaRPr lang="en-US"/>
        </a:p>
      </dgm:t>
    </dgm:pt>
    <dgm:pt modelId="{3A31BCFB-6660-4031-9321-41CE6DAA8821}" type="sibTrans" cxnId="{C24BD757-7047-4FBA-8D3C-39630450E624}">
      <dgm:prSet/>
      <dgm:spPr/>
      <dgm:t>
        <a:bodyPr/>
        <a:lstStyle/>
        <a:p>
          <a:endParaRPr lang="en-US"/>
        </a:p>
      </dgm:t>
    </dgm:pt>
    <dgm:pt modelId="{E441AAAC-7FA4-4B28-9FA4-C534C7F4D7B3}">
      <dgm:prSet phldrT="[Text]"/>
      <dgm:spPr/>
      <dgm:t>
        <a:bodyPr/>
        <a:lstStyle/>
        <a:p>
          <a:pPr>
            <a:buNone/>
          </a:pPr>
          <a:r>
            <a:rPr lang="en-US" u="none" strike="noStrike">
              <a:effectLst/>
            </a:rPr>
            <a:t>Provides mathematical modeling and linearization of an inverted pendulum system, as well as MATLAB representation . Foundation for equations of motion used in project calculations.</a:t>
          </a:r>
          <a:endParaRPr lang="en-US"/>
        </a:p>
      </dgm:t>
    </dgm:pt>
    <dgm:pt modelId="{C1C56891-FB0A-466F-918E-234484B79665}" type="parTrans" cxnId="{35026532-F5BC-4275-B70A-24DF84B396AC}">
      <dgm:prSet/>
      <dgm:spPr/>
      <dgm:t>
        <a:bodyPr/>
        <a:lstStyle/>
        <a:p>
          <a:endParaRPr lang="en-US"/>
        </a:p>
      </dgm:t>
    </dgm:pt>
    <dgm:pt modelId="{CB2E591E-89D3-4EEC-ABD6-17B6DE4FAEA8}" type="sibTrans" cxnId="{35026532-F5BC-4275-B70A-24DF84B396AC}">
      <dgm:prSet/>
      <dgm:spPr/>
      <dgm:t>
        <a:bodyPr/>
        <a:lstStyle/>
        <a:p>
          <a:endParaRPr lang="en-US"/>
        </a:p>
      </dgm:t>
    </dgm:pt>
    <dgm:pt modelId="{231E2C58-63D7-4CF7-BF17-1197C9546B0F}">
      <dgm:prSet phldrT="[Text]"/>
      <dgm:spPr/>
      <dgm:t>
        <a:bodyPr/>
        <a:lstStyle/>
        <a:p>
          <a:pPr>
            <a:buNone/>
          </a:pPr>
          <a:r>
            <a:rPr lang="en-US" u="none" strike="noStrike">
              <a:effectLst/>
            </a:rPr>
            <a:t>Derivation of the Dynamics of the Ball and Beam System [32]</a:t>
          </a:r>
          <a:endParaRPr lang="en-US"/>
        </a:p>
      </dgm:t>
    </dgm:pt>
    <dgm:pt modelId="{E8F885E4-E5CE-49B1-8E01-D479965CE39F}" type="parTrans" cxnId="{C608EFB6-2987-48E2-B901-837E6BFD6662}">
      <dgm:prSet/>
      <dgm:spPr/>
      <dgm:t>
        <a:bodyPr/>
        <a:lstStyle/>
        <a:p>
          <a:endParaRPr lang="en-US"/>
        </a:p>
      </dgm:t>
    </dgm:pt>
    <dgm:pt modelId="{B1C10FE1-53DC-4D20-B896-149AB782B2E4}" type="sibTrans" cxnId="{C608EFB6-2987-48E2-B901-837E6BFD6662}">
      <dgm:prSet/>
      <dgm:spPr/>
      <dgm:t>
        <a:bodyPr/>
        <a:lstStyle/>
        <a:p>
          <a:endParaRPr lang="en-US"/>
        </a:p>
      </dgm:t>
    </dgm:pt>
    <dgm:pt modelId="{67F1E636-1EC1-4C86-98F0-EE705303891E}">
      <dgm:prSet phldrT="[Text]"/>
      <dgm:spPr/>
      <dgm:t>
        <a:bodyPr/>
        <a:lstStyle/>
        <a:p>
          <a:pPr>
            <a:buNone/>
          </a:pPr>
          <a:r>
            <a:rPr lang="en-US" u="none" strike="noStrike">
              <a:effectLst/>
            </a:rPr>
            <a:t>Detailed step-by-step derivation of nonlinear dynamics. Supports equation development for our pendulum system.</a:t>
          </a:r>
          <a:endParaRPr lang="en-US"/>
        </a:p>
      </dgm:t>
    </dgm:pt>
    <dgm:pt modelId="{2D2D8257-C351-4DB2-B1DF-2EBB7C7A4C48}" type="parTrans" cxnId="{C0E6193E-BE13-42FA-846D-F99DA94210C2}">
      <dgm:prSet/>
      <dgm:spPr/>
      <dgm:t>
        <a:bodyPr/>
        <a:lstStyle/>
        <a:p>
          <a:endParaRPr lang="en-US"/>
        </a:p>
      </dgm:t>
    </dgm:pt>
    <dgm:pt modelId="{E1683DCA-0712-4315-AE9B-CC3C36EE4F87}" type="sibTrans" cxnId="{C0E6193E-BE13-42FA-846D-F99DA94210C2}">
      <dgm:prSet/>
      <dgm:spPr/>
      <dgm:t>
        <a:bodyPr/>
        <a:lstStyle/>
        <a:p>
          <a:endParaRPr lang="en-US"/>
        </a:p>
      </dgm:t>
    </dgm:pt>
    <dgm:pt modelId="{106AB268-AEAC-4281-AEB0-A8710646E0ED}">
      <dgm:prSet phldrT="[Text]"/>
      <dgm:spPr/>
      <dgm:t>
        <a:bodyPr/>
        <a:lstStyle/>
        <a:p>
          <a:pPr>
            <a:buNone/>
          </a:pPr>
          <a:r>
            <a:rPr lang="en-US" u="none" strike="noStrike">
              <a:effectLst/>
            </a:rPr>
            <a:t>Stabilizing a Cart Inverted Pendulum Using Pole Placement [34]</a:t>
          </a:r>
          <a:endParaRPr lang="en-US"/>
        </a:p>
      </dgm:t>
    </dgm:pt>
    <dgm:pt modelId="{AAEAE062-60C4-4ACA-AF15-051549D47D98}" type="parTrans" cxnId="{D3270593-4EF3-4F26-AA66-530838D15489}">
      <dgm:prSet/>
      <dgm:spPr/>
      <dgm:t>
        <a:bodyPr/>
        <a:lstStyle/>
        <a:p>
          <a:endParaRPr lang="en-US"/>
        </a:p>
      </dgm:t>
    </dgm:pt>
    <dgm:pt modelId="{3C97A6F9-992A-4BD2-9D8E-EB98262FE369}" type="sibTrans" cxnId="{D3270593-4EF3-4F26-AA66-530838D15489}">
      <dgm:prSet/>
      <dgm:spPr/>
      <dgm:t>
        <a:bodyPr/>
        <a:lstStyle/>
        <a:p>
          <a:endParaRPr lang="en-US"/>
        </a:p>
      </dgm:t>
    </dgm:pt>
    <dgm:pt modelId="{272613CB-C593-4693-B294-05F63858A657}">
      <dgm:prSet phldrT="[Text]"/>
      <dgm:spPr/>
      <dgm:t>
        <a:bodyPr/>
        <a:lstStyle/>
        <a:p>
          <a:pPr>
            <a:buNone/>
          </a:pPr>
          <a:r>
            <a:rPr lang="en-US" u="none" strike="noStrike">
              <a:effectLst/>
            </a:rPr>
            <a:t>Academic paper applying pole placement to stabilize a pendulum. Serves as a benchmark design and guides control strategy selection.</a:t>
          </a:r>
          <a:endParaRPr lang="en-US"/>
        </a:p>
      </dgm:t>
    </dgm:pt>
    <dgm:pt modelId="{5F3DC682-C189-4B04-A290-F70D40E93655}" type="parTrans" cxnId="{570D49C7-A301-42C4-AFC4-6007273BE0CF}">
      <dgm:prSet/>
      <dgm:spPr/>
      <dgm:t>
        <a:bodyPr/>
        <a:lstStyle/>
        <a:p>
          <a:endParaRPr lang="en-US"/>
        </a:p>
      </dgm:t>
    </dgm:pt>
    <dgm:pt modelId="{7219C4E2-4642-4B4A-89B3-4B09646A22E5}" type="sibTrans" cxnId="{570D49C7-A301-42C4-AFC4-6007273BE0CF}">
      <dgm:prSet/>
      <dgm:spPr/>
      <dgm:t>
        <a:bodyPr/>
        <a:lstStyle/>
        <a:p>
          <a:endParaRPr lang="en-US"/>
        </a:p>
      </dgm:t>
    </dgm:pt>
    <dgm:pt modelId="{57E12C2A-3D4B-4E9A-8EBB-19A1D3C71629}">
      <dgm:prSet phldr="0"/>
      <dgm:spPr/>
      <dgm:t>
        <a:bodyPr/>
        <a:lstStyle/>
        <a:p>
          <a:pPr rtl="0"/>
          <a:r>
            <a:rPr lang="en-US" sz="700">
              <a:latin typeface="calisto mt"/>
            </a:rPr>
            <a:t>Ball and Beam: System Modeling (CTMS) [31]</a:t>
          </a:r>
          <a:endParaRPr lang="en-US" sz="700" u="none" strike="noStrike">
            <a:effectLst/>
            <a:latin typeface="calisto mt"/>
          </a:endParaRPr>
        </a:p>
      </dgm:t>
    </dgm:pt>
    <dgm:pt modelId="{B7C4214B-5E3F-4F9C-BDC7-19D20FADC348}" type="parTrans" cxnId="{7BEC47BA-B371-4F88-A1A6-7FEF5C979923}">
      <dgm:prSet/>
      <dgm:spPr/>
      <dgm:t>
        <a:bodyPr/>
        <a:lstStyle/>
        <a:p>
          <a:endParaRPr lang="en-US"/>
        </a:p>
      </dgm:t>
    </dgm:pt>
    <dgm:pt modelId="{30C65C1E-CEE0-4455-8F13-22A379DE5C5C}" type="sibTrans" cxnId="{7BEC47BA-B371-4F88-A1A6-7FEF5C979923}">
      <dgm:prSet/>
      <dgm:spPr/>
      <dgm:t>
        <a:bodyPr/>
        <a:lstStyle/>
        <a:p>
          <a:endParaRPr lang="en-US"/>
        </a:p>
      </dgm:t>
    </dgm:pt>
    <dgm:pt modelId="{E828A2A7-D3A8-4F9C-9BCE-2A045A959995}">
      <dgm:prSet phldrT="[Text]"/>
      <dgm:spPr/>
      <dgm:t>
        <a:bodyPr/>
        <a:lstStyle/>
        <a:p>
          <a:pPr>
            <a:buNone/>
          </a:pPr>
          <a:r>
            <a:rPr lang="en-US" u="none" strike="noStrike">
              <a:effectLst/>
            </a:rPr>
            <a:t>Inverted Pendulum: Control Theory and Dynamics (</a:t>
          </a:r>
          <a:r>
            <a:rPr lang="en-US" u="none" strike="noStrike" err="1">
              <a:effectLst/>
            </a:rPr>
            <a:t>Instructables</a:t>
          </a:r>
          <a:r>
            <a:rPr lang="en-US" u="none" strike="noStrike">
              <a:effectLst/>
            </a:rPr>
            <a:t>) [35]</a:t>
          </a:r>
          <a:endParaRPr lang="en-US"/>
        </a:p>
      </dgm:t>
    </dgm:pt>
    <dgm:pt modelId="{C44872D0-1D32-41EB-AA44-247844450D47}" type="parTrans" cxnId="{D5F813ED-667B-4A11-A3AF-F8C867CBA79E}">
      <dgm:prSet/>
      <dgm:spPr/>
      <dgm:t>
        <a:bodyPr/>
        <a:lstStyle/>
        <a:p>
          <a:endParaRPr lang="en-US"/>
        </a:p>
      </dgm:t>
    </dgm:pt>
    <dgm:pt modelId="{19C55BFD-8765-4AF8-965E-1E60A310BFB8}" type="sibTrans" cxnId="{D5F813ED-667B-4A11-A3AF-F8C867CBA79E}">
      <dgm:prSet/>
      <dgm:spPr/>
      <dgm:t>
        <a:bodyPr/>
        <a:lstStyle/>
        <a:p>
          <a:endParaRPr lang="en-US"/>
        </a:p>
      </dgm:t>
    </dgm:pt>
    <dgm:pt modelId="{D0BD4905-6F4A-40B7-814F-1BFF9A59822E}">
      <dgm:prSet phldrT="[Text]"/>
      <dgm:spPr/>
      <dgm:t>
        <a:bodyPr/>
        <a:lstStyle/>
        <a:p>
          <a:pPr>
            <a:buNone/>
          </a:pPr>
          <a:r>
            <a:rPr lang="en-US" u="none" strike="noStrike">
              <a:effectLst/>
            </a:rPr>
            <a:t>Self-Balancing Inverted Pendulum Robot (Sackett) [36]</a:t>
          </a:r>
          <a:endParaRPr lang="en-US"/>
        </a:p>
      </dgm:t>
    </dgm:pt>
    <dgm:pt modelId="{026AB917-ABC9-45E2-B4D3-C0AC5612D3A6}" type="parTrans" cxnId="{06256617-FC4E-49E1-97C4-A7A02AA97BD6}">
      <dgm:prSet/>
      <dgm:spPr/>
      <dgm:t>
        <a:bodyPr/>
        <a:lstStyle/>
        <a:p>
          <a:endParaRPr lang="en-US"/>
        </a:p>
      </dgm:t>
    </dgm:pt>
    <dgm:pt modelId="{393E8A21-36C2-407D-8D35-A33816E8FBD5}" type="sibTrans" cxnId="{06256617-FC4E-49E1-97C4-A7A02AA97BD6}">
      <dgm:prSet/>
      <dgm:spPr/>
      <dgm:t>
        <a:bodyPr/>
        <a:lstStyle/>
        <a:p>
          <a:endParaRPr lang="en-US"/>
        </a:p>
      </dgm:t>
    </dgm:pt>
    <dgm:pt modelId="{9621868F-94F3-46F3-8FF0-AE23930CDFA4}">
      <dgm:prSet/>
      <dgm:spPr/>
      <dgm:t>
        <a:bodyPr/>
        <a:lstStyle/>
        <a:p>
          <a:pPr>
            <a:buNone/>
          </a:pPr>
          <a:r>
            <a:rPr lang="en-US" u="none" strike="noStrike">
              <a:effectLst/>
            </a:rPr>
            <a:t>DC Motor Speed: System Modeling (CTMS) [33]</a:t>
          </a:r>
          <a:endParaRPr lang="en-US" b="1" i="0" u="none" strike="noStrike">
            <a:effectLst/>
            <a:latin typeface="Aptos Narrow" panose="020B0004020202020204" pitchFamily="34" charset="0"/>
          </a:endParaRPr>
        </a:p>
      </dgm:t>
    </dgm:pt>
    <dgm:pt modelId="{677347C9-74C8-46C0-9B22-485267428A46}" type="parTrans" cxnId="{7BEEBD53-6168-40F4-8EA3-C4A0ACE092B0}">
      <dgm:prSet/>
      <dgm:spPr/>
      <dgm:t>
        <a:bodyPr/>
        <a:lstStyle/>
        <a:p>
          <a:endParaRPr lang="en-US"/>
        </a:p>
      </dgm:t>
    </dgm:pt>
    <dgm:pt modelId="{AEA23A0D-078D-4F7E-84B3-2CA6F127DB49}" type="sibTrans" cxnId="{7BEEBD53-6168-40F4-8EA3-C4A0ACE092B0}">
      <dgm:prSet/>
      <dgm:spPr/>
      <dgm:t>
        <a:bodyPr/>
        <a:lstStyle/>
        <a:p>
          <a:endParaRPr lang="en-US"/>
        </a:p>
      </dgm:t>
    </dgm:pt>
    <dgm:pt modelId="{6556FF84-4660-4F13-BE60-BD871DC38157}">
      <dgm:prSet/>
      <dgm:spPr/>
      <dgm:t>
        <a:bodyPr/>
        <a:lstStyle/>
        <a:p>
          <a:pPr>
            <a:buNone/>
          </a:pPr>
          <a:r>
            <a:rPr lang="en-US" u="none" strike="noStrike">
              <a:effectLst/>
            </a:rPr>
            <a:t>Explains motor dynamics and transfer functions with MATLAB representation. Helps link pendulum control equations to motor actuation.</a:t>
          </a:r>
          <a:endParaRPr lang="en-US" b="1" i="0" u="none" strike="noStrike">
            <a:effectLst/>
            <a:latin typeface="Aptos Narrow" panose="020B0004020202020204" pitchFamily="34" charset="0"/>
          </a:endParaRPr>
        </a:p>
      </dgm:t>
    </dgm:pt>
    <dgm:pt modelId="{E2001C5B-2CB3-4A31-B167-1B91F58A0D8E}" type="parTrans" cxnId="{51774396-80C5-4BE8-88B6-D8728B8AEFE0}">
      <dgm:prSet/>
      <dgm:spPr/>
      <dgm:t>
        <a:bodyPr/>
        <a:lstStyle/>
        <a:p>
          <a:endParaRPr lang="en-US"/>
        </a:p>
      </dgm:t>
    </dgm:pt>
    <dgm:pt modelId="{2E5BF18C-2285-4677-9FF9-52DA8A7C560E}" type="sibTrans" cxnId="{51774396-80C5-4BE8-88B6-D8728B8AEFE0}">
      <dgm:prSet/>
      <dgm:spPr/>
      <dgm:t>
        <a:bodyPr/>
        <a:lstStyle/>
        <a:p>
          <a:endParaRPr lang="en-US"/>
        </a:p>
      </dgm:t>
    </dgm:pt>
    <dgm:pt modelId="{21E67E69-9BB1-4E56-97F2-22FB693B696C}">
      <dgm:prSet phldrT="[Text]"/>
      <dgm:spPr/>
      <dgm:t>
        <a:bodyPr/>
        <a:lstStyle/>
        <a:p>
          <a:pPr>
            <a:buNone/>
          </a:pPr>
          <a:r>
            <a:rPr lang="en-US" u="none" strike="noStrike">
              <a:effectLst/>
            </a:rPr>
            <a:t>Simplified tutorial for hobbyists. Helps bridge theory to practical implementation.</a:t>
          </a:r>
          <a:endParaRPr lang="en-US"/>
        </a:p>
      </dgm:t>
    </dgm:pt>
    <dgm:pt modelId="{6AD13E1C-B40E-4150-B70D-2635B42CACE5}" type="parTrans" cxnId="{C145E594-3C64-4019-BDC5-7A0E4BF41CA7}">
      <dgm:prSet/>
      <dgm:spPr/>
      <dgm:t>
        <a:bodyPr/>
        <a:lstStyle/>
        <a:p>
          <a:endParaRPr lang="en-US"/>
        </a:p>
      </dgm:t>
    </dgm:pt>
    <dgm:pt modelId="{5F937C81-B97B-4195-B96C-06A0B12F9DE1}" type="sibTrans" cxnId="{C145E594-3C64-4019-BDC5-7A0E4BF41CA7}">
      <dgm:prSet/>
      <dgm:spPr/>
      <dgm:t>
        <a:bodyPr/>
        <a:lstStyle/>
        <a:p>
          <a:endParaRPr lang="en-US"/>
        </a:p>
      </dgm:t>
    </dgm:pt>
    <dgm:pt modelId="{22559928-582E-4D40-9304-E12C6AAC1B72}">
      <dgm:prSet phldrT="[Text]"/>
      <dgm:spPr/>
      <dgm:t>
        <a:bodyPr/>
        <a:lstStyle/>
        <a:p>
          <a:pPr>
            <a:buNone/>
          </a:pPr>
          <a:r>
            <a:rPr lang="en-US" u="none" strike="noStrike" dirty="0">
              <a:effectLst/>
            </a:rPr>
            <a:t>Independent project documenting design and challenges. Benchmark for real-world feasibility and lessons learned.</a:t>
          </a:r>
          <a:endParaRPr lang="en-US" dirty="0"/>
        </a:p>
      </dgm:t>
    </dgm:pt>
    <dgm:pt modelId="{2964BF88-827B-4ABA-813C-5B5C335E76BC}" type="parTrans" cxnId="{B3ED307C-EFB9-4827-A3C2-A2CAB14E3B3D}">
      <dgm:prSet/>
      <dgm:spPr/>
      <dgm:t>
        <a:bodyPr/>
        <a:lstStyle/>
        <a:p>
          <a:endParaRPr lang="en-US"/>
        </a:p>
      </dgm:t>
    </dgm:pt>
    <dgm:pt modelId="{9E88776B-8A71-4D64-8117-A5644BFD491C}" type="sibTrans" cxnId="{B3ED307C-EFB9-4827-A3C2-A2CAB14E3B3D}">
      <dgm:prSet/>
      <dgm:spPr/>
      <dgm:t>
        <a:bodyPr/>
        <a:lstStyle/>
        <a:p>
          <a:endParaRPr lang="en-US"/>
        </a:p>
      </dgm:t>
    </dgm:pt>
    <dgm:pt modelId="{AF5FF3EF-465A-4D1C-82BA-A1540FB7D839}">
      <dgm:prSet phldr="0"/>
      <dgm:spPr/>
      <dgm:t>
        <a:bodyPr/>
        <a:lstStyle/>
        <a:p>
          <a:r>
            <a:rPr lang="en-US" sz="600" u="none" strike="noStrike">
              <a:effectLst/>
            </a:rPr>
            <a:t>Illustrates a comparable unstable control system as well as MATLAB representation. Useful analogy for understanding feedback control concepts.</a:t>
          </a:r>
          <a:endParaRPr lang="en-US" sz="600">
            <a:latin typeface="calisto mt"/>
          </a:endParaRPr>
        </a:p>
      </dgm:t>
    </dgm:pt>
    <dgm:pt modelId="{EDBA9CEC-DCA2-4388-BA41-DFC8A5ED663A}" type="parTrans" cxnId="{3C636F9E-0EE9-4C17-989B-A747E8A4ABFC}">
      <dgm:prSet/>
      <dgm:spPr/>
      <dgm:t>
        <a:bodyPr/>
        <a:lstStyle/>
        <a:p>
          <a:endParaRPr lang="en-US"/>
        </a:p>
      </dgm:t>
    </dgm:pt>
    <dgm:pt modelId="{EF26874C-28D2-4974-99AF-20EE130DA0F3}" type="sibTrans" cxnId="{3C636F9E-0EE9-4C17-989B-A747E8A4ABFC}">
      <dgm:prSet/>
      <dgm:spPr/>
      <dgm:t>
        <a:bodyPr/>
        <a:lstStyle/>
        <a:p>
          <a:endParaRPr lang="en-US"/>
        </a:p>
      </dgm:t>
    </dgm:pt>
    <dgm:pt modelId="{D2497F7A-8E7E-4866-A5E5-9C35ED7B65D4}">
      <dgm:prSet phldrT="[Text]"/>
      <dgm:spPr/>
      <dgm:t>
        <a:bodyPr/>
        <a:lstStyle/>
        <a:p>
          <a:pPr>
            <a:buNone/>
          </a:pPr>
          <a:r>
            <a:rPr lang="en-US" dirty="0"/>
            <a:t>IEEE Standard for Ontologies for Robotics and Automation (ORA): Core Ontologies for Robotics and Automation (CORA) [37]</a:t>
          </a:r>
        </a:p>
      </dgm:t>
    </dgm:pt>
    <dgm:pt modelId="{26CDB9E4-CEA0-4A90-952F-06DA3164D3D9}" type="parTrans" cxnId="{176E1699-DC98-4EB5-B0EA-CD05535501B7}">
      <dgm:prSet/>
      <dgm:spPr/>
      <dgm:t>
        <a:bodyPr/>
        <a:lstStyle/>
        <a:p>
          <a:endParaRPr lang="en-US"/>
        </a:p>
      </dgm:t>
    </dgm:pt>
    <dgm:pt modelId="{614397F9-1884-4A57-ACB3-F4AB68A2BD87}" type="sibTrans" cxnId="{176E1699-DC98-4EB5-B0EA-CD05535501B7}">
      <dgm:prSet/>
      <dgm:spPr/>
      <dgm:t>
        <a:bodyPr/>
        <a:lstStyle/>
        <a:p>
          <a:endParaRPr lang="en-US"/>
        </a:p>
      </dgm:t>
    </dgm:pt>
    <dgm:pt modelId="{97F75A6A-0AB9-4836-81C5-B5A53FFB3314}">
      <dgm:prSet phldrT="[Text]"/>
      <dgm:spPr/>
      <dgm:t>
        <a:bodyPr/>
        <a:lstStyle/>
        <a:p>
          <a:pPr>
            <a:buNone/>
          </a:pPr>
          <a:r>
            <a:rPr lang="en-US" dirty="0"/>
            <a:t>This standard provides a structured framework for describing robotics tasks, environments, and control actions. Helps us formalize how we represent the robot’s balancing task, its interaction with users, and safety considerations. Referencing this standard ensures that our design follows professional best practices and that our inverted pendulum robot is consistent with established robotics system modeling approaches.</a:t>
          </a:r>
        </a:p>
      </dgm:t>
    </dgm:pt>
    <dgm:pt modelId="{2D78CD9A-5FC4-4627-BBC5-F45A6367412F}" type="parTrans" cxnId="{8FD771D7-7FF6-47EA-99CE-613497C1C736}">
      <dgm:prSet/>
      <dgm:spPr/>
      <dgm:t>
        <a:bodyPr/>
        <a:lstStyle/>
        <a:p>
          <a:endParaRPr lang="en-US"/>
        </a:p>
      </dgm:t>
    </dgm:pt>
    <dgm:pt modelId="{1B46CDAF-92AC-45B2-847F-EBF98618C6EF}" type="sibTrans" cxnId="{8FD771D7-7FF6-47EA-99CE-613497C1C736}">
      <dgm:prSet/>
      <dgm:spPr/>
      <dgm:t>
        <a:bodyPr/>
        <a:lstStyle/>
        <a:p>
          <a:endParaRPr lang="en-US"/>
        </a:p>
      </dgm:t>
    </dgm:pt>
    <dgm:pt modelId="{6D9026A6-8DF7-44E4-BA92-F11F195E3074}" type="pres">
      <dgm:prSet presAssocID="{E93181A2-DAA9-4772-90ED-F6BB7C84E3D1}" presName="Name0" presStyleCnt="0">
        <dgm:presLayoutVars>
          <dgm:dir/>
          <dgm:animLvl val="lvl"/>
          <dgm:resizeHandles val="exact"/>
        </dgm:presLayoutVars>
      </dgm:prSet>
      <dgm:spPr/>
    </dgm:pt>
    <dgm:pt modelId="{FDC27D2A-BD1B-4793-97CF-F3EF65B8C4CC}" type="pres">
      <dgm:prSet presAssocID="{BA1BA2E8-4C9D-4BA1-B303-E7153498103A}" presName="linNode" presStyleCnt="0"/>
      <dgm:spPr/>
    </dgm:pt>
    <dgm:pt modelId="{7F3EA282-C943-45CD-9F5A-AB19662810FC}" type="pres">
      <dgm:prSet presAssocID="{BA1BA2E8-4C9D-4BA1-B303-E7153498103A}" presName="parentText" presStyleLbl="node1" presStyleIdx="0" presStyleCnt="8">
        <dgm:presLayoutVars>
          <dgm:chMax val="1"/>
          <dgm:bulletEnabled val="1"/>
        </dgm:presLayoutVars>
      </dgm:prSet>
      <dgm:spPr/>
    </dgm:pt>
    <dgm:pt modelId="{782034B0-9C84-4606-9830-6B6C4BA53095}" type="pres">
      <dgm:prSet presAssocID="{BA1BA2E8-4C9D-4BA1-B303-E7153498103A}" presName="descendantText" presStyleLbl="alignAccFollowNode1" presStyleIdx="0" presStyleCnt="8">
        <dgm:presLayoutVars>
          <dgm:bulletEnabled val="1"/>
        </dgm:presLayoutVars>
      </dgm:prSet>
      <dgm:spPr/>
    </dgm:pt>
    <dgm:pt modelId="{A9372746-DC40-423E-B71F-5DAA14D69D2B}" type="pres">
      <dgm:prSet presAssocID="{3A31BCFB-6660-4031-9321-41CE6DAA8821}" presName="sp" presStyleCnt="0"/>
      <dgm:spPr/>
    </dgm:pt>
    <dgm:pt modelId="{FAEA1542-ABEF-4672-8848-437F6C856592}" type="pres">
      <dgm:prSet presAssocID="{57E12C2A-3D4B-4E9A-8EBB-19A1D3C71629}" presName="linNode" presStyleCnt="0"/>
      <dgm:spPr/>
    </dgm:pt>
    <dgm:pt modelId="{4C4918A0-6AB0-4FD6-AB7D-CC45DE28BE8C}" type="pres">
      <dgm:prSet presAssocID="{57E12C2A-3D4B-4E9A-8EBB-19A1D3C71629}" presName="parentText" presStyleLbl="node1" presStyleIdx="1" presStyleCnt="8">
        <dgm:presLayoutVars>
          <dgm:chMax val="1"/>
          <dgm:bulletEnabled val="1"/>
        </dgm:presLayoutVars>
      </dgm:prSet>
      <dgm:spPr/>
    </dgm:pt>
    <dgm:pt modelId="{FBC582E0-EE18-4FC3-95A3-74B795792ADD}" type="pres">
      <dgm:prSet presAssocID="{57E12C2A-3D4B-4E9A-8EBB-19A1D3C71629}" presName="descendantText" presStyleLbl="alignAccFollowNode1" presStyleIdx="1" presStyleCnt="8">
        <dgm:presLayoutVars>
          <dgm:bulletEnabled val="1"/>
        </dgm:presLayoutVars>
      </dgm:prSet>
      <dgm:spPr/>
    </dgm:pt>
    <dgm:pt modelId="{CAED1DBB-E616-4EBD-A2E2-572642254F81}" type="pres">
      <dgm:prSet presAssocID="{30C65C1E-CEE0-4455-8F13-22A379DE5C5C}" presName="sp" presStyleCnt="0"/>
      <dgm:spPr/>
    </dgm:pt>
    <dgm:pt modelId="{844C67D3-DD4D-4A18-9210-EF7A3080AF91}" type="pres">
      <dgm:prSet presAssocID="{231E2C58-63D7-4CF7-BF17-1197C9546B0F}" presName="linNode" presStyleCnt="0"/>
      <dgm:spPr/>
    </dgm:pt>
    <dgm:pt modelId="{40922E80-6562-4644-BBE0-53C3FECAF7C2}" type="pres">
      <dgm:prSet presAssocID="{231E2C58-63D7-4CF7-BF17-1197C9546B0F}" presName="parentText" presStyleLbl="node1" presStyleIdx="2" presStyleCnt="8">
        <dgm:presLayoutVars>
          <dgm:chMax val="1"/>
          <dgm:bulletEnabled val="1"/>
        </dgm:presLayoutVars>
      </dgm:prSet>
      <dgm:spPr/>
    </dgm:pt>
    <dgm:pt modelId="{9DA525C3-44E7-438A-AB7C-D243C8685A90}" type="pres">
      <dgm:prSet presAssocID="{231E2C58-63D7-4CF7-BF17-1197C9546B0F}" presName="descendantText" presStyleLbl="alignAccFollowNode1" presStyleIdx="2" presStyleCnt="8">
        <dgm:presLayoutVars>
          <dgm:bulletEnabled val="1"/>
        </dgm:presLayoutVars>
      </dgm:prSet>
      <dgm:spPr/>
    </dgm:pt>
    <dgm:pt modelId="{3F9514B8-0623-48AF-835C-198CC1C8C5DE}" type="pres">
      <dgm:prSet presAssocID="{B1C10FE1-53DC-4D20-B896-149AB782B2E4}" presName="sp" presStyleCnt="0"/>
      <dgm:spPr/>
    </dgm:pt>
    <dgm:pt modelId="{2CB747A4-08BF-419B-AA7F-1F9125789BC4}" type="pres">
      <dgm:prSet presAssocID="{9621868F-94F3-46F3-8FF0-AE23930CDFA4}" presName="linNode" presStyleCnt="0"/>
      <dgm:spPr/>
    </dgm:pt>
    <dgm:pt modelId="{45B25A0D-4D37-45FD-BFD8-76497A8EB31F}" type="pres">
      <dgm:prSet presAssocID="{9621868F-94F3-46F3-8FF0-AE23930CDFA4}" presName="parentText" presStyleLbl="node1" presStyleIdx="3" presStyleCnt="8">
        <dgm:presLayoutVars>
          <dgm:chMax val="1"/>
          <dgm:bulletEnabled val="1"/>
        </dgm:presLayoutVars>
      </dgm:prSet>
      <dgm:spPr/>
    </dgm:pt>
    <dgm:pt modelId="{E918D419-2FAB-490A-8A8D-56FF7EC9CF64}" type="pres">
      <dgm:prSet presAssocID="{9621868F-94F3-46F3-8FF0-AE23930CDFA4}" presName="descendantText" presStyleLbl="alignAccFollowNode1" presStyleIdx="3" presStyleCnt="8">
        <dgm:presLayoutVars>
          <dgm:bulletEnabled val="1"/>
        </dgm:presLayoutVars>
      </dgm:prSet>
      <dgm:spPr/>
    </dgm:pt>
    <dgm:pt modelId="{32F91BDA-DA7F-4D1C-B12E-EF9D80EE4CBE}" type="pres">
      <dgm:prSet presAssocID="{AEA23A0D-078D-4F7E-84B3-2CA6F127DB49}" presName="sp" presStyleCnt="0"/>
      <dgm:spPr/>
    </dgm:pt>
    <dgm:pt modelId="{8F6CDEAE-DE87-4B44-A751-9108C3B20B29}" type="pres">
      <dgm:prSet presAssocID="{106AB268-AEAC-4281-AEB0-A8710646E0ED}" presName="linNode" presStyleCnt="0"/>
      <dgm:spPr/>
    </dgm:pt>
    <dgm:pt modelId="{7BF74081-AF14-4ABC-96F1-A1411D45874D}" type="pres">
      <dgm:prSet presAssocID="{106AB268-AEAC-4281-AEB0-A8710646E0ED}" presName="parentText" presStyleLbl="node1" presStyleIdx="4" presStyleCnt="8">
        <dgm:presLayoutVars>
          <dgm:chMax val="1"/>
          <dgm:bulletEnabled val="1"/>
        </dgm:presLayoutVars>
      </dgm:prSet>
      <dgm:spPr/>
    </dgm:pt>
    <dgm:pt modelId="{24CBFDAF-1A68-42BF-94D3-C01AF415709A}" type="pres">
      <dgm:prSet presAssocID="{106AB268-AEAC-4281-AEB0-A8710646E0ED}" presName="descendantText" presStyleLbl="alignAccFollowNode1" presStyleIdx="4" presStyleCnt="8">
        <dgm:presLayoutVars>
          <dgm:bulletEnabled val="1"/>
        </dgm:presLayoutVars>
      </dgm:prSet>
      <dgm:spPr/>
    </dgm:pt>
    <dgm:pt modelId="{8BD4DC99-BADB-43DB-848A-FB87547ED501}" type="pres">
      <dgm:prSet presAssocID="{3C97A6F9-992A-4BD2-9D8E-EB98262FE369}" presName="sp" presStyleCnt="0"/>
      <dgm:spPr/>
    </dgm:pt>
    <dgm:pt modelId="{F8CE7A56-CBA4-4DFC-A5A2-99732FC7B178}" type="pres">
      <dgm:prSet presAssocID="{E828A2A7-D3A8-4F9C-9BCE-2A045A959995}" presName="linNode" presStyleCnt="0"/>
      <dgm:spPr/>
    </dgm:pt>
    <dgm:pt modelId="{83BA896D-FD36-4D14-95C6-B9895A072E07}" type="pres">
      <dgm:prSet presAssocID="{E828A2A7-D3A8-4F9C-9BCE-2A045A959995}" presName="parentText" presStyleLbl="node1" presStyleIdx="5" presStyleCnt="8">
        <dgm:presLayoutVars>
          <dgm:chMax val="1"/>
          <dgm:bulletEnabled val="1"/>
        </dgm:presLayoutVars>
      </dgm:prSet>
      <dgm:spPr/>
    </dgm:pt>
    <dgm:pt modelId="{8A219DE0-37AA-43BB-B3F3-ED31597A31C5}" type="pres">
      <dgm:prSet presAssocID="{E828A2A7-D3A8-4F9C-9BCE-2A045A959995}" presName="descendantText" presStyleLbl="alignAccFollowNode1" presStyleIdx="5" presStyleCnt="8">
        <dgm:presLayoutVars>
          <dgm:bulletEnabled val="1"/>
        </dgm:presLayoutVars>
      </dgm:prSet>
      <dgm:spPr/>
    </dgm:pt>
    <dgm:pt modelId="{757A5CD5-4299-42A7-A317-5C8E19FA09E2}" type="pres">
      <dgm:prSet presAssocID="{19C55BFD-8765-4AF8-965E-1E60A310BFB8}" presName="sp" presStyleCnt="0"/>
      <dgm:spPr/>
    </dgm:pt>
    <dgm:pt modelId="{37D8EAA7-3AC1-4CE9-9D11-318951D640CE}" type="pres">
      <dgm:prSet presAssocID="{D0BD4905-6F4A-40B7-814F-1BFF9A59822E}" presName="linNode" presStyleCnt="0"/>
      <dgm:spPr/>
    </dgm:pt>
    <dgm:pt modelId="{A687BAE6-95A1-4747-B461-AC5B8FB86638}" type="pres">
      <dgm:prSet presAssocID="{D0BD4905-6F4A-40B7-814F-1BFF9A59822E}" presName="parentText" presStyleLbl="node1" presStyleIdx="6" presStyleCnt="8">
        <dgm:presLayoutVars>
          <dgm:chMax val="1"/>
          <dgm:bulletEnabled val="1"/>
        </dgm:presLayoutVars>
      </dgm:prSet>
      <dgm:spPr/>
    </dgm:pt>
    <dgm:pt modelId="{704D5A10-C91E-4606-9845-FC92433C6A16}" type="pres">
      <dgm:prSet presAssocID="{D0BD4905-6F4A-40B7-814F-1BFF9A59822E}" presName="descendantText" presStyleLbl="alignAccFollowNode1" presStyleIdx="6" presStyleCnt="8">
        <dgm:presLayoutVars>
          <dgm:bulletEnabled val="1"/>
        </dgm:presLayoutVars>
      </dgm:prSet>
      <dgm:spPr/>
    </dgm:pt>
    <dgm:pt modelId="{6C750A47-3781-4F44-A74C-37CB4291CF5C}" type="pres">
      <dgm:prSet presAssocID="{393E8A21-36C2-407D-8D35-A33816E8FBD5}" presName="sp" presStyleCnt="0"/>
      <dgm:spPr/>
    </dgm:pt>
    <dgm:pt modelId="{0CFF9011-B923-4BC5-8AE9-A10547EEBEB8}" type="pres">
      <dgm:prSet presAssocID="{D2497F7A-8E7E-4866-A5E5-9C35ED7B65D4}" presName="linNode" presStyleCnt="0"/>
      <dgm:spPr/>
    </dgm:pt>
    <dgm:pt modelId="{A271AF62-F9D0-4645-B9D0-1E3CC919BF24}" type="pres">
      <dgm:prSet presAssocID="{D2497F7A-8E7E-4866-A5E5-9C35ED7B65D4}" presName="parentText" presStyleLbl="node1" presStyleIdx="7" presStyleCnt="8">
        <dgm:presLayoutVars>
          <dgm:chMax val="1"/>
          <dgm:bulletEnabled val="1"/>
        </dgm:presLayoutVars>
      </dgm:prSet>
      <dgm:spPr/>
    </dgm:pt>
    <dgm:pt modelId="{2F91B13E-BDEF-4033-BF0E-8FCDB010FF7B}" type="pres">
      <dgm:prSet presAssocID="{D2497F7A-8E7E-4866-A5E5-9C35ED7B65D4}" presName="descendantText" presStyleLbl="alignAccFollowNode1" presStyleIdx="7" presStyleCnt="8">
        <dgm:presLayoutVars>
          <dgm:bulletEnabled val="1"/>
        </dgm:presLayoutVars>
      </dgm:prSet>
      <dgm:spPr/>
    </dgm:pt>
  </dgm:ptLst>
  <dgm:cxnLst>
    <dgm:cxn modelId="{6A9D9709-C1C4-45AD-A5D4-F74AD68D085F}" type="presOf" srcId="{AF5FF3EF-465A-4D1C-82BA-A1540FB7D839}" destId="{FBC582E0-EE18-4FC3-95A3-74B795792ADD}" srcOrd="0" destOrd="0" presId="urn:microsoft.com/office/officeart/2005/8/layout/vList5"/>
    <dgm:cxn modelId="{06256617-FC4E-49E1-97C4-A7A02AA97BD6}" srcId="{E93181A2-DAA9-4772-90ED-F6BB7C84E3D1}" destId="{D0BD4905-6F4A-40B7-814F-1BFF9A59822E}" srcOrd="6" destOrd="0" parTransId="{026AB917-ABC9-45E2-B4D3-C0AC5612D3A6}" sibTransId="{393E8A21-36C2-407D-8D35-A33816E8FBD5}"/>
    <dgm:cxn modelId="{45890A1F-3664-4D18-8532-47A21D7F64DF}" type="presOf" srcId="{57E12C2A-3D4B-4E9A-8EBB-19A1D3C71629}" destId="{4C4918A0-6AB0-4FD6-AB7D-CC45DE28BE8C}" srcOrd="0" destOrd="0" presId="urn:microsoft.com/office/officeart/2005/8/layout/vList5"/>
    <dgm:cxn modelId="{DB73D520-B8E0-40D1-AE56-BA73D8A3E6DB}" type="presOf" srcId="{231E2C58-63D7-4CF7-BF17-1197C9546B0F}" destId="{40922E80-6562-4644-BBE0-53C3FECAF7C2}" srcOrd="0" destOrd="0" presId="urn:microsoft.com/office/officeart/2005/8/layout/vList5"/>
    <dgm:cxn modelId="{C127F331-8946-4DFE-9399-6B4184B45E87}" type="presOf" srcId="{9621868F-94F3-46F3-8FF0-AE23930CDFA4}" destId="{45B25A0D-4D37-45FD-BFD8-76497A8EB31F}" srcOrd="0" destOrd="0" presId="urn:microsoft.com/office/officeart/2005/8/layout/vList5"/>
    <dgm:cxn modelId="{35026532-F5BC-4275-B70A-24DF84B396AC}" srcId="{BA1BA2E8-4C9D-4BA1-B303-E7153498103A}" destId="{E441AAAC-7FA4-4B28-9FA4-C534C7F4D7B3}" srcOrd="0" destOrd="0" parTransId="{C1C56891-FB0A-466F-918E-234484B79665}" sibTransId="{CB2E591E-89D3-4EEC-ABD6-17B6DE4FAEA8}"/>
    <dgm:cxn modelId="{C0E6193E-BE13-42FA-846D-F99DA94210C2}" srcId="{231E2C58-63D7-4CF7-BF17-1197C9546B0F}" destId="{67F1E636-1EC1-4C86-98F0-EE705303891E}" srcOrd="0" destOrd="0" parTransId="{2D2D8257-C351-4DB2-B1DF-2EBB7C7A4C48}" sibTransId="{E1683DCA-0712-4315-AE9B-CC3C36EE4F87}"/>
    <dgm:cxn modelId="{3EC0BF61-E9DF-4BF1-A07C-AAC4190B6A1D}" type="presOf" srcId="{67F1E636-1EC1-4C86-98F0-EE705303891E}" destId="{9DA525C3-44E7-438A-AB7C-D243C8685A90}" srcOrd="0" destOrd="0" presId="urn:microsoft.com/office/officeart/2005/8/layout/vList5"/>
    <dgm:cxn modelId="{8A266D47-B099-444F-8AD8-D8EA7187F705}" type="presOf" srcId="{E441AAAC-7FA4-4B28-9FA4-C534C7F4D7B3}" destId="{782034B0-9C84-4606-9830-6B6C4BA53095}" srcOrd="0" destOrd="0" presId="urn:microsoft.com/office/officeart/2005/8/layout/vList5"/>
    <dgm:cxn modelId="{60AA5E6A-0DF8-4E6A-9C65-87AAF699264F}" type="presOf" srcId="{21E67E69-9BB1-4E56-97F2-22FB693B696C}" destId="{8A219DE0-37AA-43BB-B3F3-ED31597A31C5}" srcOrd="0" destOrd="0" presId="urn:microsoft.com/office/officeart/2005/8/layout/vList5"/>
    <dgm:cxn modelId="{2102FE4B-61B5-4986-A8C0-406CF4B65A6E}" type="presOf" srcId="{D0BD4905-6F4A-40B7-814F-1BFF9A59822E}" destId="{A687BAE6-95A1-4747-B461-AC5B8FB86638}" srcOrd="0" destOrd="0" presId="urn:microsoft.com/office/officeart/2005/8/layout/vList5"/>
    <dgm:cxn modelId="{7BEEBD53-6168-40F4-8EA3-C4A0ACE092B0}" srcId="{E93181A2-DAA9-4772-90ED-F6BB7C84E3D1}" destId="{9621868F-94F3-46F3-8FF0-AE23930CDFA4}" srcOrd="3" destOrd="0" parTransId="{677347C9-74C8-46C0-9B22-485267428A46}" sibTransId="{AEA23A0D-078D-4F7E-84B3-2CA6F127DB49}"/>
    <dgm:cxn modelId="{66026675-D5B4-4CA6-B11C-4248A7C7E66B}" type="presOf" srcId="{E828A2A7-D3A8-4F9C-9BCE-2A045A959995}" destId="{83BA896D-FD36-4D14-95C6-B9895A072E07}" srcOrd="0" destOrd="0" presId="urn:microsoft.com/office/officeart/2005/8/layout/vList5"/>
    <dgm:cxn modelId="{C24BD757-7047-4FBA-8D3C-39630450E624}" srcId="{E93181A2-DAA9-4772-90ED-F6BB7C84E3D1}" destId="{BA1BA2E8-4C9D-4BA1-B303-E7153498103A}" srcOrd="0" destOrd="0" parTransId="{2FAA6911-A2AE-4F3E-AA01-C1BE7EC410F9}" sibTransId="{3A31BCFB-6660-4031-9321-41CE6DAA8821}"/>
    <dgm:cxn modelId="{B3ED307C-EFB9-4827-A3C2-A2CAB14E3B3D}" srcId="{D0BD4905-6F4A-40B7-814F-1BFF9A59822E}" destId="{22559928-582E-4D40-9304-E12C6AAC1B72}" srcOrd="0" destOrd="0" parTransId="{2964BF88-827B-4ABA-813C-5B5C335E76BC}" sibTransId="{9E88776B-8A71-4D64-8117-A5644BFD491C}"/>
    <dgm:cxn modelId="{4D0BA889-F4FF-43BB-9430-14923692054C}" type="presOf" srcId="{106AB268-AEAC-4281-AEB0-A8710646E0ED}" destId="{7BF74081-AF14-4ABC-96F1-A1411D45874D}" srcOrd="0" destOrd="0" presId="urn:microsoft.com/office/officeart/2005/8/layout/vList5"/>
    <dgm:cxn modelId="{D3270593-4EF3-4F26-AA66-530838D15489}" srcId="{E93181A2-DAA9-4772-90ED-F6BB7C84E3D1}" destId="{106AB268-AEAC-4281-AEB0-A8710646E0ED}" srcOrd="4" destOrd="0" parTransId="{AAEAE062-60C4-4ACA-AF15-051549D47D98}" sibTransId="{3C97A6F9-992A-4BD2-9D8E-EB98262FE369}"/>
    <dgm:cxn modelId="{C145E594-3C64-4019-BDC5-7A0E4BF41CA7}" srcId="{E828A2A7-D3A8-4F9C-9BCE-2A045A959995}" destId="{21E67E69-9BB1-4E56-97F2-22FB693B696C}" srcOrd="0" destOrd="0" parTransId="{6AD13E1C-B40E-4150-B70D-2635B42CACE5}" sibTransId="{5F937C81-B97B-4195-B96C-06A0B12F9DE1}"/>
    <dgm:cxn modelId="{51774396-80C5-4BE8-88B6-D8728B8AEFE0}" srcId="{9621868F-94F3-46F3-8FF0-AE23930CDFA4}" destId="{6556FF84-4660-4F13-BE60-BD871DC38157}" srcOrd="0" destOrd="0" parTransId="{E2001C5B-2CB3-4A31-B167-1B91F58A0D8E}" sibTransId="{2E5BF18C-2285-4677-9FF9-52DA8A7C560E}"/>
    <dgm:cxn modelId="{B29A6696-E5FE-48D0-956A-AC1C299A64CB}" type="presOf" srcId="{22559928-582E-4D40-9304-E12C6AAC1B72}" destId="{704D5A10-C91E-4606-9845-FC92433C6A16}" srcOrd="0" destOrd="0" presId="urn:microsoft.com/office/officeart/2005/8/layout/vList5"/>
    <dgm:cxn modelId="{176E1699-DC98-4EB5-B0EA-CD05535501B7}" srcId="{E93181A2-DAA9-4772-90ED-F6BB7C84E3D1}" destId="{D2497F7A-8E7E-4866-A5E5-9C35ED7B65D4}" srcOrd="7" destOrd="0" parTransId="{26CDB9E4-CEA0-4A90-952F-06DA3164D3D9}" sibTransId="{614397F9-1884-4A57-ACB3-F4AB68A2BD87}"/>
    <dgm:cxn modelId="{3C636F9E-0EE9-4C17-989B-A747E8A4ABFC}" srcId="{57E12C2A-3D4B-4E9A-8EBB-19A1D3C71629}" destId="{AF5FF3EF-465A-4D1C-82BA-A1540FB7D839}" srcOrd="0" destOrd="0" parTransId="{EDBA9CEC-DCA2-4388-BA41-DFC8A5ED663A}" sibTransId="{EF26874C-28D2-4974-99AF-20EE130DA0F3}"/>
    <dgm:cxn modelId="{C608EFB6-2987-48E2-B901-837E6BFD6662}" srcId="{E93181A2-DAA9-4772-90ED-F6BB7C84E3D1}" destId="{231E2C58-63D7-4CF7-BF17-1197C9546B0F}" srcOrd="2" destOrd="0" parTransId="{E8F885E4-E5CE-49B1-8E01-D479965CE39F}" sibTransId="{B1C10FE1-53DC-4D20-B896-149AB782B2E4}"/>
    <dgm:cxn modelId="{7BEC47BA-B371-4F88-A1A6-7FEF5C979923}" srcId="{E93181A2-DAA9-4772-90ED-F6BB7C84E3D1}" destId="{57E12C2A-3D4B-4E9A-8EBB-19A1D3C71629}" srcOrd="1" destOrd="0" parTransId="{B7C4214B-5E3F-4F9C-BDC7-19D20FADC348}" sibTransId="{30C65C1E-CEE0-4455-8F13-22A379DE5C5C}"/>
    <dgm:cxn modelId="{D659CCBA-5E0D-4A55-9DF7-B2C54F431468}" type="presOf" srcId="{E93181A2-DAA9-4772-90ED-F6BB7C84E3D1}" destId="{6D9026A6-8DF7-44E4-BA92-F11F195E3074}" srcOrd="0" destOrd="0" presId="urn:microsoft.com/office/officeart/2005/8/layout/vList5"/>
    <dgm:cxn modelId="{570D49C7-A301-42C4-AFC4-6007273BE0CF}" srcId="{106AB268-AEAC-4281-AEB0-A8710646E0ED}" destId="{272613CB-C593-4693-B294-05F63858A657}" srcOrd="0" destOrd="0" parTransId="{5F3DC682-C189-4B04-A290-F70D40E93655}" sibTransId="{7219C4E2-4642-4B4A-89B3-4B09646A22E5}"/>
    <dgm:cxn modelId="{19174AD4-6E39-4904-BB06-9EB350C79818}" type="presOf" srcId="{D2497F7A-8E7E-4866-A5E5-9C35ED7B65D4}" destId="{A271AF62-F9D0-4645-B9D0-1E3CC919BF24}" srcOrd="0" destOrd="0" presId="urn:microsoft.com/office/officeart/2005/8/layout/vList5"/>
    <dgm:cxn modelId="{8FD771D7-7FF6-47EA-99CE-613497C1C736}" srcId="{D2497F7A-8E7E-4866-A5E5-9C35ED7B65D4}" destId="{97F75A6A-0AB9-4836-81C5-B5A53FFB3314}" srcOrd="0" destOrd="0" parTransId="{2D78CD9A-5FC4-4627-BBC5-F45A6367412F}" sibTransId="{1B46CDAF-92AC-45B2-847F-EBF98618C6EF}"/>
    <dgm:cxn modelId="{0AB4E1D9-1DDC-4089-9A3B-1F61AB444512}" type="presOf" srcId="{6556FF84-4660-4F13-BE60-BD871DC38157}" destId="{E918D419-2FAB-490A-8A8D-56FF7EC9CF64}" srcOrd="0" destOrd="0" presId="urn:microsoft.com/office/officeart/2005/8/layout/vList5"/>
    <dgm:cxn modelId="{9E8A04DA-540A-48F4-BCFE-E11AD6275455}" type="presOf" srcId="{272613CB-C593-4693-B294-05F63858A657}" destId="{24CBFDAF-1A68-42BF-94D3-C01AF415709A}" srcOrd="0" destOrd="0" presId="urn:microsoft.com/office/officeart/2005/8/layout/vList5"/>
    <dgm:cxn modelId="{75E748E0-089E-4D85-92E4-AAE201C9A8D2}" type="presOf" srcId="{BA1BA2E8-4C9D-4BA1-B303-E7153498103A}" destId="{7F3EA282-C943-45CD-9F5A-AB19662810FC}" srcOrd="0" destOrd="0" presId="urn:microsoft.com/office/officeart/2005/8/layout/vList5"/>
    <dgm:cxn modelId="{D5F813ED-667B-4A11-A3AF-F8C867CBA79E}" srcId="{E93181A2-DAA9-4772-90ED-F6BB7C84E3D1}" destId="{E828A2A7-D3A8-4F9C-9BCE-2A045A959995}" srcOrd="5" destOrd="0" parTransId="{C44872D0-1D32-41EB-AA44-247844450D47}" sibTransId="{19C55BFD-8765-4AF8-965E-1E60A310BFB8}"/>
    <dgm:cxn modelId="{2982FDEF-B2E8-4CED-96C1-C67E5DA00BCB}" type="presOf" srcId="{97F75A6A-0AB9-4836-81C5-B5A53FFB3314}" destId="{2F91B13E-BDEF-4033-BF0E-8FCDB010FF7B}" srcOrd="0" destOrd="0" presId="urn:microsoft.com/office/officeart/2005/8/layout/vList5"/>
    <dgm:cxn modelId="{BB2304C5-2ABA-4A7A-A986-8E83833CEA2B}" type="presParOf" srcId="{6D9026A6-8DF7-44E4-BA92-F11F195E3074}" destId="{FDC27D2A-BD1B-4793-97CF-F3EF65B8C4CC}" srcOrd="0" destOrd="0" presId="urn:microsoft.com/office/officeart/2005/8/layout/vList5"/>
    <dgm:cxn modelId="{8F208CB6-FAE3-46E3-9B7F-2E4F8798399B}" type="presParOf" srcId="{FDC27D2A-BD1B-4793-97CF-F3EF65B8C4CC}" destId="{7F3EA282-C943-45CD-9F5A-AB19662810FC}" srcOrd="0" destOrd="0" presId="urn:microsoft.com/office/officeart/2005/8/layout/vList5"/>
    <dgm:cxn modelId="{2A5ED8A0-E3DE-4EDF-BC0D-5C8809FC22EB}" type="presParOf" srcId="{FDC27D2A-BD1B-4793-97CF-F3EF65B8C4CC}" destId="{782034B0-9C84-4606-9830-6B6C4BA53095}" srcOrd="1" destOrd="0" presId="urn:microsoft.com/office/officeart/2005/8/layout/vList5"/>
    <dgm:cxn modelId="{78658B45-7C87-4444-AAD8-0C882255B4CE}" type="presParOf" srcId="{6D9026A6-8DF7-44E4-BA92-F11F195E3074}" destId="{A9372746-DC40-423E-B71F-5DAA14D69D2B}" srcOrd="1" destOrd="0" presId="urn:microsoft.com/office/officeart/2005/8/layout/vList5"/>
    <dgm:cxn modelId="{3B280F49-DE52-4ACD-8981-B04F8F412AD8}" type="presParOf" srcId="{6D9026A6-8DF7-44E4-BA92-F11F195E3074}" destId="{FAEA1542-ABEF-4672-8848-437F6C856592}" srcOrd="2" destOrd="0" presId="urn:microsoft.com/office/officeart/2005/8/layout/vList5"/>
    <dgm:cxn modelId="{31EABA1B-A728-4EF1-BA79-3524314FEA30}" type="presParOf" srcId="{FAEA1542-ABEF-4672-8848-437F6C856592}" destId="{4C4918A0-6AB0-4FD6-AB7D-CC45DE28BE8C}" srcOrd="0" destOrd="0" presId="urn:microsoft.com/office/officeart/2005/8/layout/vList5"/>
    <dgm:cxn modelId="{F3A080AC-7856-41CA-8D1D-5F7B101F0E81}" type="presParOf" srcId="{FAEA1542-ABEF-4672-8848-437F6C856592}" destId="{FBC582E0-EE18-4FC3-95A3-74B795792ADD}" srcOrd="1" destOrd="0" presId="urn:microsoft.com/office/officeart/2005/8/layout/vList5"/>
    <dgm:cxn modelId="{877D7B1A-25ED-4EBE-90F5-BCE556FC041B}" type="presParOf" srcId="{6D9026A6-8DF7-44E4-BA92-F11F195E3074}" destId="{CAED1DBB-E616-4EBD-A2E2-572642254F81}" srcOrd="3" destOrd="0" presId="urn:microsoft.com/office/officeart/2005/8/layout/vList5"/>
    <dgm:cxn modelId="{A98B58F4-4F5E-48A1-B006-4F4D33EB0CC6}" type="presParOf" srcId="{6D9026A6-8DF7-44E4-BA92-F11F195E3074}" destId="{844C67D3-DD4D-4A18-9210-EF7A3080AF91}" srcOrd="4" destOrd="0" presId="urn:microsoft.com/office/officeart/2005/8/layout/vList5"/>
    <dgm:cxn modelId="{B266813F-6807-4BB4-9A94-6A7DAE9FDE6B}" type="presParOf" srcId="{844C67D3-DD4D-4A18-9210-EF7A3080AF91}" destId="{40922E80-6562-4644-BBE0-53C3FECAF7C2}" srcOrd="0" destOrd="0" presId="urn:microsoft.com/office/officeart/2005/8/layout/vList5"/>
    <dgm:cxn modelId="{FCFACDC6-A19C-4CCF-97FF-0250C4BF171A}" type="presParOf" srcId="{844C67D3-DD4D-4A18-9210-EF7A3080AF91}" destId="{9DA525C3-44E7-438A-AB7C-D243C8685A90}" srcOrd="1" destOrd="0" presId="urn:microsoft.com/office/officeart/2005/8/layout/vList5"/>
    <dgm:cxn modelId="{9C6B82C4-3B1C-4FF3-AC02-8E2251F795E8}" type="presParOf" srcId="{6D9026A6-8DF7-44E4-BA92-F11F195E3074}" destId="{3F9514B8-0623-48AF-835C-198CC1C8C5DE}" srcOrd="5" destOrd="0" presId="urn:microsoft.com/office/officeart/2005/8/layout/vList5"/>
    <dgm:cxn modelId="{511AC7C1-53DA-49B4-BDC5-14CC07F3FA3B}" type="presParOf" srcId="{6D9026A6-8DF7-44E4-BA92-F11F195E3074}" destId="{2CB747A4-08BF-419B-AA7F-1F9125789BC4}" srcOrd="6" destOrd="0" presId="urn:microsoft.com/office/officeart/2005/8/layout/vList5"/>
    <dgm:cxn modelId="{1B8C0D77-D759-45D5-9B0B-C73F585D3723}" type="presParOf" srcId="{2CB747A4-08BF-419B-AA7F-1F9125789BC4}" destId="{45B25A0D-4D37-45FD-BFD8-76497A8EB31F}" srcOrd="0" destOrd="0" presId="urn:microsoft.com/office/officeart/2005/8/layout/vList5"/>
    <dgm:cxn modelId="{EDC6E8ED-5015-4335-89F5-6F236858FCD1}" type="presParOf" srcId="{2CB747A4-08BF-419B-AA7F-1F9125789BC4}" destId="{E918D419-2FAB-490A-8A8D-56FF7EC9CF64}" srcOrd="1" destOrd="0" presId="urn:microsoft.com/office/officeart/2005/8/layout/vList5"/>
    <dgm:cxn modelId="{19750DEF-89A4-4069-8CA5-425DCC5783C2}" type="presParOf" srcId="{6D9026A6-8DF7-44E4-BA92-F11F195E3074}" destId="{32F91BDA-DA7F-4D1C-B12E-EF9D80EE4CBE}" srcOrd="7" destOrd="0" presId="urn:microsoft.com/office/officeart/2005/8/layout/vList5"/>
    <dgm:cxn modelId="{DBB3E25C-6343-415F-8949-523D706A16A3}" type="presParOf" srcId="{6D9026A6-8DF7-44E4-BA92-F11F195E3074}" destId="{8F6CDEAE-DE87-4B44-A751-9108C3B20B29}" srcOrd="8" destOrd="0" presId="urn:microsoft.com/office/officeart/2005/8/layout/vList5"/>
    <dgm:cxn modelId="{909FA887-8A96-4099-B716-A7AB08C1DAE4}" type="presParOf" srcId="{8F6CDEAE-DE87-4B44-A751-9108C3B20B29}" destId="{7BF74081-AF14-4ABC-96F1-A1411D45874D}" srcOrd="0" destOrd="0" presId="urn:microsoft.com/office/officeart/2005/8/layout/vList5"/>
    <dgm:cxn modelId="{86595865-1712-469E-B150-B348D6C59EE8}" type="presParOf" srcId="{8F6CDEAE-DE87-4B44-A751-9108C3B20B29}" destId="{24CBFDAF-1A68-42BF-94D3-C01AF415709A}" srcOrd="1" destOrd="0" presId="urn:microsoft.com/office/officeart/2005/8/layout/vList5"/>
    <dgm:cxn modelId="{DFA0F6AA-4446-4894-B8DC-AF1E11F5DE3E}" type="presParOf" srcId="{6D9026A6-8DF7-44E4-BA92-F11F195E3074}" destId="{8BD4DC99-BADB-43DB-848A-FB87547ED501}" srcOrd="9" destOrd="0" presId="urn:microsoft.com/office/officeart/2005/8/layout/vList5"/>
    <dgm:cxn modelId="{74AF9407-6B19-4C75-99A2-3E933ED941B3}" type="presParOf" srcId="{6D9026A6-8DF7-44E4-BA92-F11F195E3074}" destId="{F8CE7A56-CBA4-4DFC-A5A2-99732FC7B178}" srcOrd="10" destOrd="0" presId="urn:microsoft.com/office/officeart/2005/8/layout/vList5"/>
    <dgm:cxn modelId="{47051D7E-FB5E-4E3F-8975-8A6D815E63A7}" type="presParOf" srcId="{F8CE7A56-CBA4-4DFC-A5A2-99732FC7B178}" destId="{83BA896D-FD36-4D14-95C6-B9895A072E07}" srcOrd="0" destOrd="0" presId="urn:microsoft.com/office/officeart/2005/8/layout/vList5"/>
    <dgm:cxn modelId="{4A1B3BC2-DC37-4A9B-A463-7048D750B5B0}" type="presParOf" srcId="{F8CE7A56-CBA4-4DFC-A5A2-99732FC7B178}" destId="{8A219DE0-37AA-43BB-B3F3-ED31597A31C5}" srcOrd="1" destOrd="0" presId="urn:microsoft.com/office/officeart/2005/8/layout/vList5"/>
    <dgm:cxn modelId="{D56F2095-EBD8-4340-B06D-1296347912E1}" type="presParOf" srcId="{6D9026A6-8DF7-44E4-BA92-F11F195E3074}" destId="{757A5CD5-4299-42A7-A317-5C8E19FA09E2}" srcOrd="11" destOrd="0" presId="urn:microsoft.com/office/officeart/2005/8/layout/vList5"/>
    <dgm:cxn modelId="{18A65BD0-656E-4B2E-8E1F-C1DAC90477E2}" type="presParOf" srcId="{6D9026A6-8DF7-44E4-BA92-F11F195E3074}" destId="{37D8EAA7-3AC1-4CE9-9D11-318951D640CE}" srcOrd="12" destOrd="0" presId="urn:microsoft.com/office/officeart/2005/8/layout/vList5"/>
    <dgm:cxn modelId="{E7E8B784-7B6F-4430-B79A-306DF76BAE79}" type="presParOf" srcId="{37D8EAA7-3AC1-4CE9-9D11-318951D640CE}" destId="{A687BAE6-95A1-4747-B461-AC5B8FB86638}" srcOrd="0" destOrd="0" presId="urn:microsoft.com/office/officeart/2005/8/layout/vList5"/>
    <dgm:cxn modelId="{3FCA2B42-9D31-47B7-AC73-2EB151F77498}" type="presParOf" srcId="{37D8EAA7-3AC1-4CE9-9D11-318951D640CE}" destId="{704D5A10-C91E-4606-9845-FC92433C6A16}" srcOrd="1" destOrd="0" presId="urn:microsoft.com/office/officeart/2005/8/layout/vList5"/>
    <dgm:cxn modelId="{999B2502-5E41-43FE-8EDB-6492FDB3CEC1}" type="presParOf" srcId="{6D9026A6-8DF7-44E4-BA92-F11F195E3074}" destId="{6C750A47-3781-4F44-A74C-37CB4291CF5C}" srcOrd="13" destOrd="0" presId="urn:microsoft.com/office/officeart/2005/8/layout/vList5"/>
    <dgm:cxn modelId="{B19E1476-AE3C-4A60-9A93-9993F0F0CD5E}" type="presParOf" srcId="{6D9026A6-8DF7-44E4-BA92-F11F195E3074}" destId="{0CFF9011-B923-4BC5-8AE9-A10547EEBEB8}" srcOrd="14" destOrd="0" presId="urn:microsoft.com/office/officeart/2005/8/layout/vList5"/>
    <dgm:cxn modelId="{A1E827D0-6FB6-4409-BD0D-A0A10D154225}" type="presParOf" srcId="{0CFF9011-B923-4BC5-8AE9-A10547EEBEB8}" destId="{A271AF62-F9D0-4645-B9D0-1E3CC919BF24}" srcOrd="0" destOrd="0" presId="urn:microsoft.com/office/officeart/2005/8/layout/vList5"/>
    <dgm:cxn modelId="{7EEC01A4-32E6-4345-A960-6A3208406B75}" type="presParOf" srcId="{0CFF9011-B923-4BC5-8AE9-A10547EEBEB8}" destId="{2F91B13E-BDEF-4033-BF0E-8FCDB010FF7B}"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C6CD54-D0DB-4089-9118-B81DC0A8FCF5}"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19C43776-CCFC-4A7B-8AFA-32DFC26AE981}">
      <dgm:prSet/>
      <dgm:spPr/>
      <dgm:t>
        <a:bodyPr/>
        <a:lstStyle/>
        <a:p>
          <a:pPr rtl="0"/>
          <a:r>
            <a:rPr lang="en-US" b="1">
              <a:latin typeface="+mn-lt"/>
            </a:rPr>
            <a:t>1. Project Management</a:t>
          </a:r>
          <a:endParaRPr lang="en-US">
            <a:latin typeface="+mn-lt"/>
          </a:endParaRPr>
        </a:p>
      </dgm:t>
    </dgm:pt>
    <dgm:pt modelId="{8204503C-40F6-469E-9341-F27A0EE2F658}" type="parTrans" cxnId="{3A8552BA-B324-41B6-8956-E4219D6F4B23}">
      <dgm:prSet/>
      <dgm:spPr/>
      <dgm:t>
        <a:bodyPr/>
        <a:lstStyle/>
        <a:p>
          <a:endParaRPr lang="en-US"/>
        </a:p>
      </dgm:t>
    </dgm:pt>
    <dgm:pt modelId="{81DCD947-9A51-42C7-B303-FB0B168C1A1F}" type="sibTrans" cxnId="{3A8552BA-B324-41B6-8956-E4219D6F4B23}">
      <dgm:prSet/>
      <dgm:spPr/>
      <dgm:t>
        <a:bodyPr/>
        <a:lstStyle/>
        <a:p>
          <a:endParaRPr lang="en-US"/>
        </a:p>
      </dgm:t>
    </dgm:pt>
    <dgm:pt modelId="{BA243D7F-A5ED-4CBA-9AD4-4795940BAC78}">
      <dgm:prSet/>
      <dgm:spPr/>
      <dgm:t>
        <a:bodyPr/>
        <a:lstStyle/>
        <a:p>
          <a:r>
            <a:rPr lang="en-US" b="1">
              <a:latin typeface="+mn-lt"/>
            </a:rPr>
            <a:t>(WK4–WK15)</a:t>
          </a:r>
          <a:endParaRPr lang="en-US">
            <a:latin typeface="+mn-lt"/>
          </a:endParaRPr>
        </a:p>
      </dgm:t>
    </dgm:pt>
    <dgm:pt modelId="{D3CCC5D1-8B17-44EC-8A19-C6B9F4F7D3F2}" type="parTrans" cxnId="{1A7FE67F-8015-4B97-94B2-2BD9E8F17D93}">
      <dgm:prSet/>
      <dgm:spPr/>
      <dgm:t>
        <a:bodyPr/>
        <a:lstStyle/>
        <a:p>
          <a:endParaRPr lang="en-US"/>
        </a:p>
      </dgm:t>
    </dgm:pt>
    <dgm:pt modelId="{9B1FD4AD-32B2-491C-81F6-4ADDC1FB4E20}" type="sibTrans" cxnId="{1A7FE67F-8015-4B97-94B2-2BD9E8F17D93}">
      <dgm:prSet/>
      <dgm:spPr/>
      <dgm:t>
        <a:bodyPr/>
        <a:lstStyle/>
        <a:p>
          <a:endParaRPr lang="en-US"/>
        </a:p>
      </dgm:t>
    </dgm:pt>
    <dgm:pt modelId="{9A24048B-9D24-4F3A-A039-FF3C3C78E7EF}">
      <dgm:prSet/>
      <dgm:spPr/>
      <dgm:t>
        <a:bodyPr/>
        <a:lstStyle/>
        <a:p>
          <a:r>
            <a:rPr lang="en-US">
              <a:latin typeface="+mn-lt"/>
            </a:rPr>
            <a:t>Deliverable: Meeting minutes, progress reports, risk assessments</a:t>
          </a:r>
        </a:p>
      </dgm:t>
    </dgm:pt>
    <dgm:pt modelId="{85A49A79-49FF-4022-8EB9-6BA3AF99B0F3}" type="parTrans" cxnId="{0C525638-9DAD-4DA2-B188-62B70E7745F5}">
      <dgm:prSet/>
      <dgm:spPr/>
      <dgm:t>
        <a:bodyPr/>
        <a:lstStyle/>
        <a:p>
          <a:endParaRPr lang="en-US"/>
        </a:p>
      </dgm:t>
    </dgm:pt>
    <dgm:pt modelId="{1488A697-9376-4BDC-ABEA-07613EA4BAB7}" type="sibTrans" cxnId="{0C525638-9DAD-4DA2-B188-62B70E7745F5}">
      <dgm:prSet/>
      <dgm:spPr/>
      <dgm:t>
        <a:bodyPr/>
        <a:lstStyle/>
        <a:p>
          <a:endParaRPr lang="en-US"/>
        </a:p>
      </dgm:t>
    </dgm:pt>
    <dgm:pt modelId="{E50B15DA-827A-4E34-AC63-F10D973AF0F8}">
      <dgm:prSet/>
      <dgm:spPr/>
      <dgm:t>
        <a:bodyPr/>
        <a:lstStyle/>
        <a:p>
          <a:pPr rtl="0"/>
          <a:r>
            <a:rPr lang="en-US" b="1">
              <a:latin typeface="+mn-lt"/>
            </a:rPr>
            <a:t>2. Requirements Analysis</a:t>
          </a:r>
        </a:p>
      </dgm:t>
    </dgm:pt>
    <dgm:pt modelId="{4DA9E9DA-5BDE-4CFE-A1C5-84FAFAC4088E}" type="parTrans" cxnId="{2BEF6F49-B37B-43F0-8C67-0DECA267BB8A}">
      <dgm:prSet/>
      <dgm:spPr/>
      <dgm:t>
        <a:bodyPr/>
        <a:lstStyle/>
        <a:p>
          <a:endParaRPr lang="en-US"/>
        </a:p>
      </dgm:t>
    </dgm:pt>
    <dgm:pt modelId="{B34F51DC-E209-4BE1-B7BB-6B8F32789FB2}" type="sibTrans" cxnId="{2BEF6F49-B37B-43F0-8C67-0DECA267BB8A}">
      <dgm:prSet/>
      <dgm:spPr/>
      <dgm:t>
        <a:bodyPr/>
        <a:lstStyle/>
        <a:p>
          <a:endParaRPr lang="en-US"/>
        </a:p>
      </dgm:t>
    </dgm:pt>
    <dgm:pt modelId="{92CF8B95-4F0C-47DE-B9DF-95EA2278DB76}">
      <dgm:prSet/>
      <dgm:spPr/>
      <dgm:t>
        <a:bodyPr/>
        <a:lstStyle/>
        <a:p>
          <a:pPr rtl="0"/>
          <a:r>
            <a:rPr lang="en-US" b="0">
              <a:latin typeface="+mn-lt"/>
            </a:rPr>
            <a:t>2.1 Literature Review</a:t>
          </a:r>
        </a:p>
      </dgm:t>
    </dgm:pt>
    <dgm:pt modelId="{5914C13F-8F81-426F-BB50-5AA22B30F32C}" type="parTrans" cxnId="{BE5ADCF8-D6CC-4EA3-BEA6-97A67F1BE1D5}">
      <dgm:prSet/>
      <dgm:spPr/>
      <dgm:t>
        <a:bodyPr/>
        <a:lstStyle/>
        <a:p>
          <a:endParaRPr lang="en-US"/>
        </a:p>
      </dgm:t>
    </dgm:pt>
    <dgm:pt modelId="{88ABC58B-28F9-4048-8E25-7040A04C38F4}" type="sibTrans" cxnId="{BE5ADCF8-D6CC-4EA3-BEA6-97A67F1BE1D5}">
      <dgm:prSet/>
      <dgm:spPr/>
      <dgm:t>
        <a:bodyPr/>
        <a:lstStyle/>
        <a:p>
          <a:endParaRPr lang="en-US"/>
        </a:p>
      </dgm:t>
    </dgm:pt>
    <dgm:pt modelId="{8CE932D9-6E66-4021-8FF3-4AC97D691CF3}">
      <dgm:prSet/>
      <dgm:spPr/>
      <dgm:t>
        <a:bodyPr/>
        <a:lstStyle/>
        <a:p>
          <a:r>
            <a:rPr lang="en-US">
              <a:latin typeface="+mn-lt"/>
            </a:rPr>
            <a:t>Deliverable: Summary report of relevant prior work</a:t>
          </a:r>
        </a:p>
      </dgm:t>
    </dgm:pt>
    <dgm:pt modelId="{4A726589-1278-4748-8133-D58478FAF35C}" type="parTrans" cxnId="{176B7F0C-28D4-4163-942B-9667E4832881}">
      <dgm:prSet/>
      <dgm:spPr/>
      <dgm:t>
        <a:bodyPr/>
        <a:lstStyle/>
        <a:p>
          <a:endParaRPr lang="en-US"/>
        </a:p>
      </dgm:t>
    </dgm:pt>
    <dgm:pt modelId="{4AB38D85-E6A2-4FFB-8CAB-4A9C001A7E35}" type="sibTrans" cxnId="{176B7F0C-28D4-4163-942B-9667E4832881}">
      <dgm:prSet/>
      <dgm:spPr/>
      <dgm:t>
        <a:bodyPr/>
        <a:lstStyle/>
        <a:p>
          <a:endParaRPr lang="en-US"/>
        </a:p>
      </dgm:t>
    </dgm:pt>
    <dgm:pt modelId="{CD7CBFA2-9822-4BA9-8F30-8CA7911CC2F0}">
      <dgm:prSet/>
      <dgm:spPr/>
      <dgm:t>
        <a:bodyPr/>
        <a:lstStyle/>
        <a:p>
          <a:pPr rtl="0"/>
          <a:r>
            <a:rPr lang="en-US" b="0">
              <a:latin typeface="+mn-lt"/>
            </a:rPr>
            <a:t>2.2 QFD Development</a:t>
          </a:r>
        </a:p>
      </dgm:t>
    </dgm:pt>
    <dgm:pt modelId="{9206953F-B82F-4B20-8B9A-4023686E6A22}" type="parTrans" cxnId="{F6E0E47E-6F41-4FAD-BD55-C18F7B2B9DD1}">
      <dgm:prSet/>
      <dgm:spPr/>
      <dgm:t>
        <a:bodyPr/>
        <a:lstStyle/>
        <a:p>
          <a:endParaRPr lang="en-US"/>
        </a:p>
      </dgm:t>
    </dgm:pt>
    <dgm:pt modelId="{0867FC1F-C859-4126-931F-7F70209F5D6C}" type="sibTrans" cxnId="{F6E0E47E-6F41-4FAD-BD55-C18F7B2B9DD1}">
      <dgm:prSet/>
      <dgm:spPr/>
      <dgm:t>
        <a:bodyPr/>
        <a:lstStyle/>
        <a:p>
          <a:endParaRPr lang="en-US"/>
        </a:p>
      </dgm:t>
    </dgm:pt>
    <dgm:pt modelId="{653D321E-6AFE-4074-BDA3-81B05C203B28}">
      <dgm:prSet/>
      <dgm:spPr/>
      <dgm:t>
        <a:bodyPr/>
        <a:lstStyle/>
        <a:p>
          <a:r>
            <a:rPr lang="en-US">
              <a:latin typeface="+mn-lt"/>
            </a:rPr>
            <a:t>Deliverable: Completed Quality Function Deployment document</a:t>
          </a:r>
        </a:p>
      </dgm:t>
    </dgm:pt>
    <dgm:pt modelId="{646E626A-6EF2-465D-97C1-93EC64F811A4}" type="parTrans" cxnId="{D8E90BEC-6805-4A78-BC13-6C888E35FD54}">
      <dgm:prSet/>
      <dgm:spPr/>
      <dgm:t>
        <a:bodyPr/>
        <a:lstStyle/>
        <a:p>
          <a:endParaRPr lang="en-US"/>
        </a:p>
      </dgm:t>
    </dgm:pt>
    <dgm:pt modelId="{7B87422C-8F58-4149-AC85-00C525E0B494}" type="sibTrans" cxnId="{D8E90BEC-6805-4A78-BC13-6C888E35FD54}">
      <dgm:prSet/>
      <dgm:spPr/>
      <dgm:t>
        <a:bodyPr/>
        <a:lstStyle/>
        <a:p>
          <a:endParaRPr lang="en-US"/>
        </a:p>
      </dgm:t>
    </dgm:pt>
    <dgm:pt modelId="{5CF4DC11-2148-497D-AB48-0534E12785B9}">
      <dgm:prSet/>
      <dgm:spPr/>
      <dgm:t>
        <a:bodyPr/>
        <a:lstStyle/>
        <a:p>
          <a:pPr rtl="0"/>
          <a:r>
            <a:rPr lang="en-US">
              <a:latin typeface="+mn-lt"/>
            </a:rPr>
            <a:t>Deliverable: Finalized project plan, Gantt chart, resource allocation</a:t>
          </a:r>
        </a:p>
      </dgm:t>
    </dgm:pt>
    <dgm:pt modelId="{4685FA84-C29C-4486-99B1-EB4B666925CA}" type="parTrans" cxnId="{AB18E6CF-24AC-451E-AF60-6AF1B5EF7B14}">
      <dgm:prSet/>
      <dgm:spPr/>
      <dgm:t>
        <a:bodyPr/>
        <a:lstStyle/>
        <a:p>
          <a:endParaRPr lang="en-US"/>
        </a:p>
      </dgm:t>
    </dgm:pt>
    <dgm:pt modelId="{F0CEA793-3A52-440E-B98C-EF515935331D}" type="sibTrans" cxnId="{AB18E6CF-24AC-451E-AF60-6AF1B5EF7B14}">
      <dgm:prSet/>
      <dgm:spPr/>
      <dgm:t>
        <a:bodyPr/>
        <a:lstStyle/>
        <a:p>
          <a:endParaRPr lang="en-US"/>
        </a:p>
      </dgm:t>
    </dgm:pt>
    <dgm:pt modelId="{BE969AF4-9325-4110-90B0-9AAC3269BC2A}">
      <dgm:prSet/>
      <dgm:spPr/>
      <dgm:t>
        <a:bodyPr/>
        <a:lstStyle/>
        <a:p>
          <a:pPr rtl="0"/>
          <a:r>
            <a:rPr lang="en-US" b="1">
              <a:latin typeface="+mn-lt"/>
            </a:rPr>
            <a:t>(WK4–WK5)</a:t>
          </a:r>
          <a:endParaRPr lang="en-US">
            <a:latin typeface="+mn-lt"/>
          </a:endParaRPr>
        </a:p>
      </dgm:t>
    </dgm:pt>
    <dgm:pt modelId="{9D059412-BA36-4759-8CED-7FE2CD57747B}" type="parTrans" cxnId="{938C4778-6EC6-4952-92D5-CE5C2357B94B}">
      <dgm:prSet/>
      <dgm:spPr/>
      <dgm:t>
        <a:bodyPr/>
        <a:lstStyle/>
        <a:p>
          <a:endParaRPr lang="en-US"/>
        </a:p>
      </dgm:t>
    </dgm:pt>
    <dgm:pt modelId="{B3C73738-C137-40C8-82C2-5E8296112151}" type="sibTrans" cxnId="{938C4778-6EC6-4952-92D5-CE5C2357B94B}">
      <dgm:prSet/>
      <dgm:spPr/>
      <dgm:t>
        <a:bodyPr/>
        <a:lstStyle/>
        <a:p>
          <a:endParaRPr lang="en-US"/>
        </a:p>
      </dgm:t>
    </dgm:pt>
    <dgm:pt modelId="{DDA459EA-FC37-41A2-92EB-7B6C2E2F0B06}">
      <dgm:prSet/>
      <dgm:spPr/>
      <dgm:t>
        <a:bodyPr/>
        <a:lstStyle/>
        <a:p>
          <a:r>
            <a:rPr lang="en-US" b="0">
              <a:latin typeface="+mn-lt"/>
            </a:rPr>
            <a:t>1.1 Planning &amp; Scheduling</a:t>
          </a:r>
          <a:endParaRPr lang="en-US">
            <a:latin typeface="+mn-lt"/>
          </a:endParaRPr>
        </a:p>
      </dgm:t>
    </dgm:pt>
    <dgm:pt modelId="{6205C64A-4415-4F1E-86E8-E937DE068D37}" type="parTrans" cxnId="{447ABFB3-57C7-48EE-AEDC-ACBA2755A745}">
      <dgm:prSet/>
      <dgm:spPr/>
      <dgm:t>
        <a:bodyPr/>
        <a:lstStyle/>
        <a:p>
          <a:endParaRPr lang="en-US"/>
        </a:p>
      </dgm:t>
    </dgm:pt>
    <dgm:pt modelId="{0FC5ABAD-EB8F-4F65-91DD-EEB9B5B62911}" type="sibTrans" cxnId="{447ABFB3-57C7-48EE-AEDC-ACBA2755A745}">
      <dgm:prSet/>
      <dgm:spPr/>
      <dgm:t>
        <a:bodyPr/>
        <a:lstStyle/>
        <a:p>
          <a:endParaRPr lang="en-US"/>
        </a:p>
      </dgm:t>
    </dgm:pt>
    <dgm:pt modelId="{9F9AE315-003B-4480-B8BA-2844A5FD9CEB}">
      <dgm:prSet/>
      <dgm:spPr/>
      <dgm:t>
        <a:bodyPr/>
        <a:lstStyle/>
        <a:p>
          <a:pPr rtl="0"/>
          <a:r>
            <a:rPr lang="en-US" b="0">
              <a:latin typeface="+mn-lt"/>
            </a:rPr>
            <a:t>1.2 Meetings &amp; Reporting</a:t>
          </a:r>
        </a:p>
      </dgm:t>
    </dgm:pt>
    <dgm:pt modelId="{92E1C37C-936B-4227-BC79-BAFD8A5B7FE7}" type="sibTrans" cxnId="{B2273341-3710-4F94-9C2D-F1C2AF62CC6C}">
      <dgm:prSet/>
      <dgm:spPr/>
      <dgm:t>
        <a:bodyPr/>
        <a:lstStyle/>
        <a:p>
          <a:endParaRPr lang="en-US"/>
        </a:p>
      </dgm:t>
    </dgm:pt>
    <dgm:pt modelId="{A2BCEB79-FBB1-4D89-9BE5-E21AA6636E83}" type="parTrans" cxnId="{B2273341-3710-4F94-9C2D-F1C2AF62CC6C}">
      <dgm:prSet/>
      <dgm:spPr/>
      <dgm:t>
        <a:bodyPr/>
        <a:lstStyle/>
        <a:p>
          <a:endParaRPr lang="en-US"/>
        </a:p>
      </dgm:t>
    </dgm:pt>
    <dgm:pt modelId="{9B290798-CC71-495B-9311-3337E5D7BFBC}" type="pres">
      <dgm:prSet presAssocID="{BFC6CD54-D0DB-4089-9118-B81DC0A8FCF5}" presName="Name0" presStyleCnt="0">
        <dgm:presLayoutVars>
          <dgm:dir/>
          <dgm:animLvl val="lvl"/>
          <dgm:resizeHandles val="exact"/>
        </dgm:presLayoutVars>
      </dgm:prSet>
      <dgm:spPr/>
    </dgm:pt>
    <dgm:pt modelId="{1883F28E-1AA0-4752-8B79-848D1AA86B09}" type="pres">
      <dgm:prSet presAssocID="{19C43776-CCFC-4A7B-8AFA-32DFC26AE981}" presName="linNode" presStyleCnt="0"/>
      <dgm:spPr/>
    </dgm:pt>
    <dgm:pt modelId="{A9EF4E2A-97CB-459A-A7E3-42A3FC7C3045}" type="pres">
      <dgm:prSet presAssocID="{19C43776-CCFC-4A7B-8AFA-32DFC26AE981}" presName="parentText" presStyleLbl="node1" presStyleIdx="0" presStyleCnt="6">
        <dgm:presLayoutVars>
          <dgm:chMax val="1"/>
          <dgm:bulletEnabled val="1"/>
        </dgm:presLayoutVars>
      </dgm:prSet>
      <dgm:spPr/>
    </dgm:pt>
    <dgm:pt modelId="{B46CC326-C31C-4ECE-99DA-9813BD487D8B}" type="pres">
      <dgm:prSet presAssocID="{19C43776-CCFC-4A7B-8AFA-32DFC26AE981}" presName="descendantText" presStyleLbl="alignAccFollowNode1" presStyleIdx="0" presStyleCnt="6">
        <dgm:presLayoutVars>
          <dgm:bulletEnabled val="1"/>
        </dgm:presLayoutVars>
      </dgm:prSet>
      <dgm:spPr/>
    </dgm:pt>
    <dgm:pt modelId="{BB630D62-F255-4003-8CDB-68ADE1B581D1}" type="pres">
      <dgm:prSet presAssocID="{81DCD947-9A51-42C7-B303-FB0B168C1A1F}" presName="sp" presStyleCnt="0"/>
      <dgm:spPr/>
    </dgm:pt>
    <dgm:pt modelId="{C0CDB2F1-B21C-4A18-8051-3B61513458B7}" type="pres">
      <dgm:prSet presAssocID="{DDA459EA-FC37-41A2-92EB-7B6C2E2F0B06}" presName="linNode" presStyleCnt="0"/>
      <dgm:spPr/>
    </dgm:pt>
    <dgm:pt modelId="{A1EF5670-62E5-4D6C-A08D-0742474E6E62}" type="pres">
      <dgm:prSet presAssocID="{DDA459EA-FC37-41A2-92EB-7B6C2E2F0B06}" presName="parentText" presStyleLbl="node1" presStyleIdx="1" presStyleCnt="6">
        <dgm:presLayoutVars>
          <dgm:chMax val="1"/>
          <dgm:bulletEnabled val="1"/>
        </dgm:presLayoutVars>
      </dgm:prSet>
      <dgm:spPr/>
    </dgm:pt>
    <dgm:pt modelId="{E431153D-BD94-4CA4-877A-8BC4F4A4B1B8}" type="pres">
      <dgm:prSet presAssocID="{DDA459EA-FC37-41A2-92EB-7B6C2E2F0B06}" presName="descendantText" presStyleLbl="alignAccFollowNode1" presStyleIdx="1" presStyleCnt="6">
        <dgm:presLayoutVars>
          <dgm:bulletEnabled val="1"/>
        </dgm:presLayoutVars>
      </dgm:prSet>
      <dgm:spPr/>
    </dgm:pt>
    <dgm:pt modelId="{13F3199F-A1F7-4D95-BF29-2F60D1B0C5D8}" type="pres">
      <dgm:prSet presAssocID="{0FC5ABAD-EB8F-4F65-91DD-EEB9B5B62911}" presName="sp" presStyleCnt="0"/>
      <dgm:spPr/>
    </dgm:pt>
    <dgm:pt modelId="{3452F43D-23CD-43D2-BE80-0833ABC7BE76}" type="pres">
      <dgm:prSet presAssocID="{9F9AE315-003B-4480-B8BA-2844A5FD9CEB}" presName="linNode" presStyleCnt="0"/>
      <dgm:spPr/>
    </dgm:pt>
    <dgm:pt modelId="{03682EBC-AC65-459A-9964-18185A103035}" type="pres">
      <dgm:prSet presAssocID="{9F9AE315-003B-4480-B8BA-2844A5FD9CEB}" presName="parentText" presStyleLbl="node1" presStyleIdx="2" presStyleCnt="6">
        <dgm:presLayoutVars>
          <dgm:chMax val="1"/>
          <dgm:bulletEnabled val="1"/>
        </dgm:presLayoutVars>
      </dgm:prSet>
      <dgm:spPr/>
    </dgm:pt>
    <dgm:pt modelId="{531230E4-B08A-48BB-A10E-CD1B0A93AA2B}" type="pres">
      <dgm:prSet presAssocID="{9F9AE315-003B-4480-B8BA-2844A5FD9CEB}" presName="descendantText" presStyleLbl="alignAccFollowNode1" presStyleIdx="2" presStyleCnt="6">
        <dgm:presLayoutVars>
          <dgm:bulletEnabled val="1"/>
        </dgm:presLayoutVars>
      </dgm:prSet>
      <dgm:spPr/>
    </dgm:pt>
    <dgm:pt modelId="{9DDD6895-A847-465D-89EC-41D881165E0A}" type="pres">
      <dgm:prSet presAssocID="{92E1C37C-936B-4227-BC79-BAFD8A5B7FE7}" presName="sp" presStyleCnt="0"/>
      <dgm:spPr/>
    </dgm:pt>
    <dgm:pt modelId="{821E1C55-67D7-452B-9951-3B0EF082BC58}" type="pres">
      <dgm:prSet presAssocID="{E50B15DA-827A-4E34-AC63-F10D973AF0F8}" presName="linNode" presStyleCnt="0"/>
      <dgm:spPr/>
    </dgm:pt>
    <dgm:pt modelId="{08E2EB36-BE89-4E48-9B94-1D2DD9FE40A2}" type="pres">
      <dgm:prSet presAssocID="{E50B15DA-827A-4E34-AC63-F10D973AF0F8}" presName="parentText" presStyleLbl="node1" presStyleIdx="3" presStyleCnt="6">
        <dgm:presLayoutVars>
          <dgm:chMax val="1"/>
          <dgm:bulletEnabled val="1"/>
        </dgm:presLayoutVars>
      </dgm:prSet>
      <dgm:spPr/>
    </dgm:pt>
    <dgm:pt modelId="{EFC874C5-46C8-452B-B356-CC012465F4A9}" type="pres">
      <dgm:prSet presAssocID="{E50B15DA-827A-4E34-AC63-F10D973AF0F8}" presName="descendantText" presStyleLbl="alignAccFollowNode1" presStyleIdx="3" presStyleCnt="6">
        <dgm:presLayoutVars>
          <dgm:bulletEnabled val="1"/>
        </dgm:presLayoutVars>
      </dgm:prSet>
      <dgm:spPr/>
    </dgm:pt>
    <dgm:pt modelId="{5027F631-18AA-4599-A2BF-887D5FE530CD}" type="pres">
      <dgm:prSet presAssocID="{B34F51DC-E209-4BE1-B7BB-6B8F32789FB2}" presName="sp" presStyleCnt="0"/>
      <dgm:spPr/>
    </dgm:pt>
    <dgm:pt modelId="{578DE7F4-1369-4A16-B501-CCE768BDB146}" type="pres">
      <dgm:prSet presAssocID="{92CF8B95-4F0C-47DE-B9DF-95EA2278DB76}" presName="linNode" presStyleCnt="0"/>
      <dgm:spPr/>
    </dgm:pt>
    <dgm:pt modelId="{236A788E-80B6-4EE7-8EE4-17FA684B63EA}" type="pres">
      <dgm:prSet presAssocID="{92CF8B95-4F0C-47DE-B9DF-95EA2278DB76}" presName="parentText" presStyleLbl="node1" presStyleIdx="4" presStyleCnt="6">
        <dgm:presLayoutVars>
          <dgm:chMax val="1"/>
          <dgm:bulletEnabled val="1"/>
        </dgm:presLayoutVars>
      </dgm:prSet>
      <dgm:spPr/>
    </dgm:pt>
    <dgm:pt modelId="{C36E92BD-7DD7-46B4-9345-477D6873FC1E}" type="pres">
      <dgm:prSet presAssocID="{92CF8B95-4F0C-47DE-B9DF-95EA2278DB76}" presName="descendantText" presStyleLbl="alignAccFollowNode1" presStyleIdx="4" presStyleCnt="6">
        <dgm:presLayoutVars>
          <dgm:bulletEnabled val="1"/>
        </dgm:presLayoutVars>
      </dgm:prSet>
      <dgm:spPr/>
    </dgm:pt>
    <dgm:pt modelId="{F15281C3-0843-4DDA-AC38-0F32B0358AB7}" type="pres">
      <dgm:prSet presAssocID="{88ABC58B-28F9-4048-8E25-7040A04C38F4}" presName="sp" presStyleCnt="0"/>
      <dgm:spPr/>
    </dgm:pt>
    <dgm:pt modelId="{0B142E00-0203-4BA1-9C50-27B7ADA204C4}" type="pres">
      <dgm:prSet presAssocID="{CD7CBFA2-9822-4BA9-8F30-8CA7911CC2F0}" presName="linNode" presStyleCnt="0"/>
      <dgm:spPr/>
    </dgm:pt>
    <dgm:pt modelId="{5EDAAB27-8C51-4108-9D6B-34FDABE5793E}" type="pres">
      <dgm:prSet presAssocID="{CD7CBFA2-9822-4BA9-8F30-8CA7911CC2F0}" presName="parentText" presStyleLbl="node1" presStyleIdx="5" presStyleCnt="6">
        <dgm:presLayoutVars>
          <dgm:chMax val="1"/>
          <dgm:bulletEnabled val="1"/>
        </dgm:presLayoutVars>
      </dgm:prSet>
      <dgm:spPr/>
    </dgm:pt>
    <dgm:pt modelId="{65A3781A-3D09-4756-88DF-F261F880A46F}" type="pres">
      <dgm:prSet presAssocID="{CD7CBFA2-9822-4BA9-8F30-8CA7911CC2F0}" presName="descendantText" presStyleLbl="alignAccFollowNode1" presStyleIdx="5" presStyleCnt="6">
        <dgm:presLayoutVars>
          <dgm:bulletEnabled val="1"/>
        </dgm:presLayoutVars>
      </dgm:prSet>
      <dgm:spPr/>
    </dgm:pt>
  </dgm:ptLst>
  <dgm:cxnLst>
    <dgm:cxn modelId="{176B7F0C-28D4-4163-942B-9667E4832881}" srcId="{92CF8B95-4F0C-47DE-B9DF-95EA2278DB76}" destId="{8CE932D9-6E66-4021-8FF3-4AC97D691CF3}" srcOrd="0" destOrd="0" parTransId="{4A726589-1278-4748-8133-D58478FAF35C}" sibTransId="{4AB38D85-E6A2-4FFB-8CAB-4A9C001A7E35}"/>
    <dgm:cxn modelId="{7A2C0411-BE03-40F1-924F-A8C9CB876BAA}" type="presOf" srcId="{19C43776-CCFC-4A7B-8AFA-32DFC26AE981}" destId="{A9EF4E2A-97CB-459A-A7E3-42A3FC7C3045}" srcOrd="0" destOrd="0" presId="urn:microsoft.com/office/officeart/2005/8/layout/vList5"/>
    <dgm:cxn modelId="{52A1B51C-32DC-440C-963D-7748FE24C5B1}" type="presOf" srcId="{BE969AF4-9325-4110-90B0-9AAC3269BC2A}" destId="{EFC874C5-46C8-452B-B356-CC012465F4A9}" srcOrd="0" destOrd="0" presId="urn:microsoft.com/office/officeart/2005/8/layout/vList5"/>
    <dgm:cxn modelId="{BBE8D921-AC16-4793-8960-F8E6FDB06F5E}" type="presOf" srcId="{9F9AE315-003B-4480-B8BA-2844A5FD9CEB}" destId="{03682EBC-AC65-459A-9964-18185A103035}" srcOrd="0" destOrd="0" presId="urn:microsoft.com/office/officeart/2005/8/layout/vList5"/>
    <dgm:cxn modelId="{0C525638-9DAD-4DA2-B188-62B70E7745F5}" srcId="{9F9AE315-003B-4480-B8BA-2844A5FD9CEB}" destId="{9A24048B-9D24-4F3A-A039-FF3C3C78E7EF}" srcOrd="0" destOrd="0" parTransId="{85A49A79-49FF-4022-8EB9-6BA3AF99B0F3}" sibTransId="{1488A697-9376-4BDC-ABEA-07613EA4BAB7}"/>
    <dgm:cxn modelId="{B2273341-3710-4F94-9C2D-F1C2AF62CC6C}" srcId="{BFC6CD54-D0DB-4089-9118-B81DC0A8FCF5}" destId="{9F9AE315-003B-4480-B8BA-2844A5FD9CEB}" srcOrd="2" destOrd="0" parTransId="{A2BCEB79-FBB1-4D89-9BE5-E21AA6636E83}" sibTransId="{92E1C37C-936B-4227-BC79-BAFD8A5B7FE7}"/>
    <dgm:cxn modelId="{FE248F62-92C7-4958-A65B-4F87C03F41AF}" type="presOf" srcId="{BA243D7F-A5ED-4CBA-9AD4-4795940BAC78}" destId="{B46CC326-C31C-4ECE-99DA-9813BD487D8B}" srcOrd="0" destOrd="0" presId="urn:microsoft.com/office/officeart/2005/8/layout/vList5"/>
    <dgm:cxn modelId="{2BEF6F49-B37B-43F0-8C67-0DECA267BB8A}" srcId="{BFC6CD54-D0DB-4089-9118-B81DC0A8FCF5}" destId="{E50B15DA-827A-4E34-AC63-F10D973AF0F8}" srcOrd="3" destOrd="0" parTransId="{4DA9E9DA-5BDE-4CFE-A1C5-84FAFAC4088E}" sibTransId="{B34F51DC-E209-4BE1-B7BB-6B8F32789FB2}"/>
    <dgm:cxn modelId="{938C4778-6EC6-4952-92D5-CE5C2357B94B}" srcId="{E50B15DA-827A-4E34-AC63-F10D973AF0F8}" destId="{BE969AF4-9325-4110-90B0-9AAC3269BC2A}" srcOrd="0" destOrd="0" parTransId="{9D059412-BA36-4759-8CED-7FE2CD57747B}" sibTransId="{B3C73738-C137-40C8-82C2-5E8296112151}"/>
    <dgm:cxn modelId="{4D48095A-0B08-4FF4-9F68-E5A12797C8A6}" type="presOf" srcId="{92CF8B95-4F0C-47DE-B9DF-95EA2278DB76}" destId="{236A788E-80B6-4EE7-8EE4-17FA684B63EA}" srcOrd="0" destOrd="0" presId="urn:microsoft.com/office/officeart/2005/8/layout/vList5"/>
    <dgm:cxn modelId="{E2CA057C-773C-40E6-9B82-A1672E23D87A}" type="presOf" srcId="{E50B15DA-827A-4E34-AC63-F10D973AF0F8}" destId="{08E2EB36-BE89-4E48-9B94-1D2DD9FE40A2}" srcOrd="0" destOrd="0" presId="urn:microsoft.com/office/officeart/2005/8/layout/vList5"/>
    <dgm:cxn modelId="{F6E0E47E-6F41-4FAD-BD55-C18F7B2B9DD1}" srcId="{BFC6CD54-D0DB-4089-9118-B81DC0A8FCF5}" destId="{CD7CBFA2-9822-4BA9-8F30-8CA7911CC2F0}" srcOrd="5" destOrd="0" parTransId="{9206953F-B82F-4B20-8B9A-4023686E6A22}" sibTransId="{0867FC1F-C859-4126-931F-7F70209F5D6C}"/>
    <dgm:cxn modelId="{1A7FE67F-8015-4B97-94B2-2BD9E8F17D93}" srcId="{19C43776-CCFC-4A7B-8AFA-32DFC26AE981}" destId="{BA243D7F-A5ED-4CBA-9AD4-4795940BAC78}" srcOrd="0" destOrd="0" parTransId="{D3CCC5D1-8B17-44EC-8A19-C6B9F4F7D3F2}" sibTransId="{9B1FD4AD-32B2-491C-81F6-4ADDC1FB4E20}"/>
    <dgm:cxn modelId="{AC7B0E83-F15C-4E48-A7EC-C254D9CBFEA0}" type="presOf" srcId="{BFC6CD54-D0DB-4089-9118-B81DC0A8FCF5}" destId="{9B290798-CC71-495B-9311-3337E5D7BFBC}" srcOrd="0" destOrd="0" presId="urn:microsoft.com/office/officeart/2005/8/layout/vList5"/>
    <dgm:cxn modelId="{FF4FA193-822E-4256-BC17-3251EDF6F180}" type="presOf" srcId="{CD7CBFA2-9822-4BA9-8F30-8CA7911CC2F0}" destId="{5EDAAB27-8C51-4108-9D6B-34FDABE5793E}" srcOrd="0" destOrd="0" presId="urn:microsoft.com/office/officeart/2005/8/layout/vList5"/>
    <dgm:cxn modelId="{CD547F95-33B2-4432-915B-ACC51C644A4A}" type="presOf" srcId="{DDA459EA-FC37-41A2-92EB-7B6C2E2F0B06}" destId="{A1EF5670-62E5-4D6C-A08D-0742474E6E62}" srcOrd="0" destOrd="0" presId="urn:microsoft.com/office/officeart/2005/8/layout/vList5"/>
    <dgm:cxn modelId="{2ADB3AA5-CBFF-462D-BA9F-ED3D2F2F72B6}" type="presOf" srcId="{5CF4DC11-2148-497D-AB48-0534E12785B9}" destId="{E431153D-BD94-4CA4-877A-8BC4F4A4B1B8}" srcOrd="0" destOrd="0" presId="urn:microsoft.com/office/officeart/2005/8/layout/vList5"/>
    <dgm:cxn modelId="{447ABFB3-57C7-48EE-AEDC-ACBA2755A745}" srcId="{BFC6CD54-D0DB-4089-9118-B81DC0A8FCF5}" destId="{DDA459EA-FC37-41A2-92EB-7B6C2E2F0B06}" srcOrd="1" destOrd="0" parTransId="{6205C64A-4415-4F1E-86E8-E937DE068D37}" sibTransId="{0FC5ABAD-EB8F-4F65-91DD-EEB9B5B62911}"/>
    <dgm:cxn modelId="{3A8552BA-B324-41B6-8956-E4219D6F4B23}" srcId="{BFC6CD54-D0DB-4089-9118-B81DC0A8FCF5}" destId="{19C43776-CCFC-4A7B-8AFA-32DFC26AE981}" srcOrd="0" destOrd="0" parTransId="{8204503C-40F6-469E-9341-F27A0EE2F658}" sibTransId="{81DCD947-9A51-42C7-B303-FB0B168C1A1F}"/>
    <dgm:cxn modelId="{D68731C3-2AA6-4351-A076-B1EA12C51031}" type="presOf" srcId="{8CE932D9-6E66-4021-8FF3-4AC97D691CF3}" destId="{C36E92BD-7DD7-46B4-9345-477D6873FC1E}" srcOrd="0" destOrd="0" presId="urn:microsoft.com/office/officeart/2005/8/layout/vList5"/>
    <dgm:cxn modelId="{1A1073C8-82CA-4235-995D-15394D5D125C}" type="presOf" srcId="{653D321E-6AFE-4074-BDA3-81B05C203B28}" destId="{65A3781A-3D09-4756-88DF-F261F880A46F}" srcOrd="0" destOrd="0" presId="urn:microsoft.com/office/officeart/2005/8/layout/vList5"/>
    <dgm:cxn modelId="{AB18E6CF-24AC-451E-AF60-6AF1B5EF7B14}" srcId="{DDA459EA-FC37-41A2-92EB-7B6C2E2F0B06}" destId="{5CF4DC11-2148-497D-AB48-0534E12785B9}" srcOrd="0" destOrd="0" parTransId="{4685FA84-C29C-4486-99B1-EB4B666925CA}" sibTransId="{F0CEA793-3A52-440E-B98C-EF515935331D}"/>
    <dgm:cxn modelId="{D8E90BEC-6805-4A78-BC13-6C888E35FD54}" srcId="{CD7CBFA2-9822-4BA9-8F30-8CA7911CC2F0}" destId="{653D321E-6AFE-4074-BDA3-81B05C203B28}" srcOrd="0" destOrd="0" parTransId="{646E626A-6EF2-465D-97C1-93EC64F811A4}" sibTransId="{7B87422C-8F58-4149-AC85-00C525E0B494}"/>
    <dgm:cxn modelId="{BE5ADCF8-D6CC-4EA3-BEA6-97A67F1BE1D5}" srcId="{BFC6CD54-D0DB-4089-9118-B81DC0A8FCF5}" destId="{92CF8B95-4F0C-47DE-B9DF-95EA2278DB76}" srcOrd="4" destOrd="0" parTransId="{5914C13F-8F81-426F-BB50-5AA22B30F32C}" sibTransId="{88ABC58B-28F9-4048-8E25-7040A04C38F4}"/>
    <dgm:cxn modelId="{132AB8F9-1A73-4426-A358-6B3187AEA6C9}" type="presOf" srcId="{9A24048B-9D24-4F3A-A039-FF3C3C78E7EF}" destId="{531230E4-B08A-48BB-A10E-CD1B0A93AA2B}" srcOrd="0" destOrd="0" presId="urn:microsoft.com/office/officeart/2005/8/layout/vList5"/>
    <dgm:cxn modelId="{9A4C4089-4938-431A-9F76-BB817371A6C9}" type="presParOf" srcId="{9B290798-CC71-495B-9311-3337E5D7BFBC}" destId="{1883F28E-1AA0-4752-8B79-848D1AA86B09}" srcOrd="0" destOrd="0" presId="urn:microsoft.com/office/officeart/2005/8/layout/vList5"/>
    <dgm:cxn modelId="{005EB106-71C0-4AC1-9E54-9D82C835C3C8}" type="presParOf" srcId="{1883F28E-1AA0-4752-8B79-848D1AA86B09}" destId="{A9EF4E2A-97CB-459A-A7E3-42A3FC7C3045}" srcOrd="0" destOrd="0" presId="urn:microsoft.com/office/officeart/2005/8/layout/vList5"/>
    <dgm:cxn modelId="{D3FBAE5C-DF37-4573-90B3-33930E25ED33}" type="presParOf" srcId="{1883F28E-1AA0-4752-8B79-848D1AA86B09}" destId="{B46CC326-C31C-4ECE-99DA-9813BD487D8B}" srcOrd="1" destOrd="0" presId="urn:microsoft.com/office/officeart/2005/8/layout/vList5"/>
    <dgm:cxn modelId="{CD6A6E64-A92F-4565-B49F-1C634D1D5ED2}" type="presParOf" srcId="{9B290798-CC71-495B-9311-3337E5D7BFBC}" destId="{BB630D62-F255-4003-8CDB-68ADE1B581D1}" srcOrd="1" destOrd="0" presId="urn:microsoft.com/office/officeart/2005/8/layout/vList5"/>
    <dgm:cxn modelId="{1E0C6918-F7C6-49A2-944A-F1576FB0E99B}" type="presParOf" srcId="{9B290798-CC71-495B-9311-3337E5D7BFBC}" destId="{C0CDB2F1-B21C-4A18-8051-3B61513458B7}" srcOrd="2" destOrd="0" presId="urn:microsoft.com/office/officeart/2005/8/layout/vList5"/>
    <dgm:cxn modelId="{17578CA8-0709-4347-94FE-B67989F540A3}" type="presParOf" srcId="{C0CDB2F1-B21C-4A18-8051-3B61513458B7}" destId="{A1EF5670-62E5-4D6C-A08D-0742474E6E62}" srcOrd="0" destOrd="0" presId="urn:microsoft.com/office/officeart/2005/8/layout/vList5"/>
    <dgm:cxn modelId="{E614EE54-90D5-4B3B-9FCB-BBC9E9A86933}" type="presParOf" srcId="{C0CDB2F1-B21C-4A18-8051-3B61513458B7}" destId="{E431153D-BD94-4CA4-877A-8BC4F4A4B1B8}" srcOrd="1" destOrd="0" presId="urn:microsoft.com/office/officeart/2005/8/layout/vList5"/>
    <dgm:cxn modelId="{78400E92-F1F3-4989-AFF8-8112D82161C2}" type="presParOf" srcId="{9B290798-CC71-495B-9311-3337E5D7BFBC}" destId="{13F3199F-A1F7-4D95-BF29-2F60D1B0C5D8}" srcOrd="3" destOrd="0" presId="urn:microsoft.com/office/officeart/2005/8/layout/vList5"/>
    <dgm:cxn modelId="{09AB839D-F795-416A-A705-C146079CDF63}" type="presParOf" srcId="{9B290798-CC71-495B-9311-3337E5D7BFBC}" destId="{3452F43D-23CD-43D2-BE80-0833ABC7BE76}" srcOrd="4" destOrd="0" presId="urn:microsoft.com/office/officeart/2005/8/layout/vList5"/>
    <dgm:cxn modelId="{D85DE8F4-CB02-40C7-A1E2-C806BED9B149}" type="presParOf" srcId="{3452F43D-23CD-43D2-BE80-0833ABC7BE76}" destId="{03682EBC-AC65-459A-9964-18185A103035}" srcOrd="0" destOrd="0" presId="urn:microsoft.com/office/officeart/2005/8/layout/vList5"/>
    <dgm:cxn modelId="{35C54173-09AE-4734-8B34-6E55322D9790}" type="presParOf" srcId="{3452F43D-23CD-43D2-BE80-0833ABC7BE76}" destId="{531230E4-B08A-48BB-A10E-CD1B0A93AA2B}" srcOrd="1" destOrd="0" presId="urn:microsoft.com/office/officeart/2005/8/layout/vList5"/>
    <dgm:cxn modelId="{D7C618B3-729B-4A93-A3DC-A58453A2778E}" type="presParOf" srcId="{9B290798-CC71-495B-9311-3337E5D7BFBC}" destId="{9DDD6895-A847-465D-89EC-41D881165E0A}" srcOrd="5" destOrd="0" presId="urn:microsoft.com/office/officeart/2005/8/layout/vList5"/>
    <dgm:cxn modelId="{E1C69FB5-3851-4B2F-AB8B-4080E7B8793F}" type="presParOf" srcId="{9B290798-CC71-495B-9311-3337E5D7BFBC}" destId="{821E1C55-67D7-452B-9951-3B0EF082BC58}" srcOrd="6" destOrd="0" presId="urn:microsoft.com/office/officeart/2005/8/layout/vList5"/>
    <dgm:cxn modelId="{52254DCA-D156-4FA4-98C5-364106725228}" type="presParOf" srcId="{821E1C55-67D7-452B-9951-3B0EF082BC58}" destId="{08E2EB36-BE89-4E48-9B94-1D2DD9FE40A2}" srcOrd="0" destOrd="0" presId="urn:microsoft.com/office/officeart/2005/8/layout/vList5"/>
    <dgm:cxn modelId="{7109A6CD-1BDC-43E3-8311-F7903F25163C}" type="presParOf" srcId="{821E1C55-67D7-452B-9951-3B0EF082BC58}" destId="{EFC874C5-46C8-452B-B356-CC012465F4A9}" srcOrd="1" destOrd="0" presId="urn:microsoft.com/office/officeart/2005/8/layout/vList5"/>
    <dgm:cxn modelId="{A79356C2-288A-40FF-A392-FE27F4D2888F}" type="presParOf" srcId="{9B290798-CC71-495B-9311-3337E5D7BFBC}" destId="{5027F631-18AA-4599-A2BF-887D5FE530CD}" srcOrd="7" destOrd="0" presId="urn:microsoft.com/office/officeart/2005/8/layout/vList5"/>
    <dgm:cxn modelId="{87BC3134-F1D5-4EF7-86E7-07A79FF6A1C6}" type="presParOf" srcId="{9B290798-CC71-495B-9311-3337E5D7BFBC}" destId="{578DE7F4-1369-4A16-B501-CCE768BDB146}" srcOrd="8" destOrd="0" presId="urn:microsoft.com/office/officeart/2005/8/layout/vList5"/>
    <dgm:cxn modelId="{0F623579-EBF0-4EB8-A2A8-998921261E7D}" type="presParOf" srcId="{578DE7F4-1369-4A16-B501-CCE768BDB146}" destId="{236A788E-80B6-4EE7-8EE4-17FA684B63EA}" srcOrd="0" destOrd="0" presId="urn:microsoft.com/office/officeart/2005/8/layout/vList5"/>
    <dgm:cxn modelId="{83D5CFB6-31A7-43C6-872C-12A5FAFE0F92}" type="presParOf" srcId="{578DE7F4-1369-4A16-B501-CCE768BDB146}" destId="{C36E92BD-7DD7-46B4-9345-477D6873FC1E}" srcOrd="1" destOrd="0" presId="urn:microsoft.com/office/officeart/2005/8/layout/vList5"/>
    <dgm:cxn modelId="{700C5141-1F5E-4B35-AF8C-D8D239058FAF}" type="presParOf" srcId="{9B290798-CC71-495B-9311-3337E5D7BFBC}" destId="{F15281C3-0843-4DDA-AC38-0F32B0358AB7}" srcOrd="9" destOrd="0" presId="urn:microsoft.com/office/officeart/2005/8/layout/vList5"/>
    <dgm:cxn modelId="{03A968DB-A4A6-456C-974B-C7658052D569}" type="presParOf" srcId="{9B290798-CC71-495B-9311-3337E5D7BFBC}" destId="{0B142E00-0203-4BA1-9C50-27B7ADA204C4}" srcOrd="10" destOrd="0" presId="urn:microsoft.com/office/officeart/2005/8/layout/vList5"/>
    <dgm:cxn modelId="{2DB5BEB8-4C31-457D-8ABE-7D31885ADC03}" type="presParOf" srcId="{0B142E00-0203-4BA1-9C50-27B7ADA204C4}" destId="{5EDAAB27-8C51-4108-9D6B-34FDABE5793E}" srcOrd="0" destOrd="0" presId="urn:microsoft.com/office/officeart/2005/8/layout/vList5"/>
    <dgm:cxn modelId="{A4CF29CF-EFE7-4CFE-B5A7-1500132672A4}" type="presParOf" srcId="{0B142E00-0203-4BA1-9C50-27B7ADA204C4}" destId="{65A3781A-3D09-4756-88DF-F261F880A4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C6CD54-D0DB-4089-9118-B81DC0A8FCF5}"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19C43776-CCFC-4A7B-8AFA-32DFC26AE981}">
      <dgm:prSet/>
      <dgm:spPr/>
      <dgm:t>
        <a:bodyPr/>
        <a:lstStyle/>
        <a:p>
          <a:pPr algn="l"/>
          <a:r>
            <a:rPr lang="en-US" b="1"/>
            <a:t>3. Robot #1 Development</a:t>
          </a:r>
          <a:endParaRPr lang="en-US"/>
        </a:p>
      </dgm:t>
    </dgm:pt>
    <dgm:pt modelId="{8204503C-40F6-469E-9341-F27A0EE2F658}" type="parTrans" cxnId="{3A8552BA-B324-41B6-8956-E4219D6F4B23}">
      <dgm:prSet/>
      <dgm:spPr/>
      <dgm:t>
        <a:bodyPr/>
        <a:lstStyle/>
        <a:p>
          <a:endParaRPr lang="en-US"/>
        </a:p>
      </dgm:t>
    </dgm:pt>
    <dgm:pt modelId="{81DCD947-9A51-42C7-B303-FB0B168C1A1F}" type="sibTrans" cxnId="{3A8552BA-B324-41B6-8956-E4219D6F4B23}">
      <dgm:prSet/>
      <dgm:spPr/>
      <dgm:t>
        <a:bodyPr/>
        <a:lstStyle/>
        <a:p>
          <a:endParaRPr lang="en-US"/>
        </a:p>
      </dgm:t>
    </dgm:pt>
    <dgm:pt modelId="{D43207EA-BCE0-4947-A21D-5E1E2225C3A1}">
      <dgm:prSet/>
      <dgm:spPr/>
      <dgm:t>
        <a:bodyPr/>
        <a:lstStyle/>
        <a:p>
          <a:pPr algn="l"/>
          <a:r>
            <a:rPr lang="en-US" b="0"/>
            <a:t> 3.1 Mechanical Design</a:t>
          </a:r>
        </a:p>
      </dgm:t>
    </dgm:pt>
    <dgm:pt modelId="{003AEDC6-F194-4FCD-BC9B-DD4A190C247C}" type="parTrans" cxnId="{AF9FADBA-08CE-4F5F-93B2-9A9DFF27F073}">
      <dgm:prSet/>
      <dgm:spPr/>
      <dgm:t>
        <a:bodyPr/>
        <a:lstStyle/>
        <a:p>
          <a:endParaRPr lang="en-US"/>
        </a:p>
      </dgm:t>
    </dgm:pt>
    <dgm:pt modelId="{C28C68AA-6548-46C4-8E34-B19B2132C929}" type="sibTrans" cxnId="{AF9FADBA-08CE-4F5F-93B2-9A9DFF27F073}">
      <dgm:prSet/>
      <dgm:spPr/>
      <dgm:t>
        <a:bodyPr/>
        <a:lstStyle/>
        <a:p>
          <a:endParaRPr lang="en-US"/>
        </a:p>
      </dgm:t>
    </dgm:pt>
    <dgm:pt modelId="{66A19D00-BF84-4321-A329-D8989732B4FB}">
      <dgm:prSet/>
      <dgm:spPr/>
      <dgm:t>
        <a:bodyPr/>
        <a:lstStyle/>
        <a:p>
          <a:pPr algn="l"/>
          <a:r>
            <a:rPr lang="en-US"/>
            <a:t>Deliverable: Purchase orders, BOM for Robot #1</a:t>
          </a:r>
        </a:p>
      </dgm:t>
    </dgm:pt>
    <dgm:pt modelId="{A23A0D4B-2E74-464A-B9EB-F2D4A5F9E7BF}" type="parTrans" cxnId="{C822C1E0-394F-4768-8C6B-E1E12907FE00}">
      <dgm:prSet/>
      <dgm:spPr/>
      <dgm:t>
        <a:bodyPr/>
        <a:lstStyle/>
        <a:p>
          <a:endParaRPr lang="en-US"/>
        </a:p>
      </dgm:t>
    </dgm:pt>
    <dgm:pt modelId="{BA5B4D37-EAB0-42AB-837C-87626EB4B1C4}" type="sibTrans" cxnId="{C822C1E0-394F-4768-8C6B-E1E12907FE00}">
      <dgm:prSet/>
      <dgm:spPr/>
      <dgm:t>
        <a:bodyPr/>
        <a:lstStyle/>
        <a:p>
          <a:endParaRPr lang="en-US"/>
        </a:p>
      </dgm:t>
    </dgm:pt>
    <dgm:pt modelId="{9F9AE315-003B-4480-B8BA-2844A5FD9CEB}">
      <dgm:prSet/>
      <dgm:spPr/>
      <dgm:t>
        <a:bodyPr/>
        <a:lstStyle/>
        <a:p>
          <a:pPr algn="l"/>
          <a:r>
            <a:rPr lang="en-US" b="0"/>
            <a:t>  3.1.3 Assembly of Prototype #1</a:t>
          </a:r>
        </a:p>
      </dgm:t>
    </dgm:pt>
    <dgm:pt modelId="{A2BCEB79-FBB1-4D89-9BE5-E21AA6636E83}" type="parTrans" cxnId="{B2273341-3710-4F94-9C2D-F1C2AF62CC6C}">
      <dgm:prSet/>
      <dgm:spPr/>
      <dgm:t>
        <a:bodyPr/>
        <a:lstStyle/>
        <a:p>
          <a:endParaRPr lang="en-US"/>
        </a:p>
      </dgm:t>
    </dgm:pt>
    <dgm:pt modelId="{92E1C37C-936B-4227-BC79-BAFD8A5B7FE7}" type="sibTrans" cxnId="{B2273341-3710-4F94-9C2D-F1C2AF62CC6C}">
      <dgm:prSet/>
      <dgm:spPr/>
      <dgm:t>
        <a:bodyPr/>
        <a:lstStyle/>
        <a:p>
          <a:endParaRPr lang="en-US"/>
        </a:p>
      </dgm:t>
    </dgm:pt>
    <dgm:pt modelId="{9A24048B-9D24-4F3A-A039-FF3C3C78E7EF}">
      <dgm:prSet/>
      <dgm:spPr/>
      <dgm:t>
        <a:bodyPr/>
        <a:lstStyle/>
        <a:p>
          <a:pPr algn="l"/>
          <a:r>
            <a:rPr lang="en-US"/>
            <a:t>Deliverable: Fully assembled mechanical prototype</a:t>
          </a:r>
          <a:endParaRPr lang="en-US" sz="2200"/>
        </a:p>
      </dgm:t>
    </dgm:pt>
    <dgm:pt modelId="{85A49A79-49FF-4022-8EB9-6BA3AF99B0F3}" type="parTrans" cxnId="{0C525638-9DAD-4DA2-B188-62B70E7745F5}">
      <dgm:prSet/>
      <dgm:spPr/>
      <dgm:t>
        <a:bodyPr/>
        <a:lstStyle/>
        <a:p>
          <a:endParaRPr lang="en-US"/>
        </a:p>
      </dgm:t>
    </dgm:pt>
    <dgm:pt modelId="{1488A697-9376-4BDC-ABEA-07613EA4BAB7}" type="sibTrans" cxnId="{0C525638-9DAD-4DA2-B188-62B70E7745F5}">
      <dgm:prSet/>
      <dgm:spPr/>
      <dgm:t>
        <a:bodyPr/>
        <a:lstStyle/>
        <a:p>
          <a:endParaRPr lang="en-US"/>
        </a:p>
      </dgm:t>
    </dgm:pt>
    <dgm:pt modelId="{E50B15DA-827A-4E34-AC63-F10D973AF0F8}">
      <dgm:prSet/>
      <dgm:spPr/>
      <dgm:t>
        <a:bodyPr/>
        <a:lstStyle/>
        <a:p>
          <a:pPr algn="l"/>
          <a:r>
            <a:rPr lang="en-US" sz="2200" b="0"/>
            <a:t>3.2 Electrical Design</a:t>
          </a:r>
        </a:p>
      </dgm:t>
    </dgm:pt>
    <dgm:pt modelId="{4DA9E9DA-5BDE-4CFE-A1C5-84FAFAC4088E}" type="parTrans" cxnId="{2BEF6F49-B37B-43F0-8C67-0DECA267BB8A}">
      <dgm:prSet/>
      <dgm:spPr/>
      <dgm:t>
        <a:bodyPr/>
        <a:lstStyle/>
        <a:p>
          <a:endParaRPr lang="en-US"/>
        </a:p>
      </dgm:t>
    </dgm:pt>
    <dgm:pt modelId="{B34F51DC-E209-4BE1-B7BB-6B8F32789FB2}" type="sibTrans" cxnId="{2BEF6F49-B37B-43F0-8C67-0DECA267BB8A}">
      <dgm:prSet/>
      <dgm:spPr/>
      <dgm:t>
        <a:bodyPr/>
        <a:lstStyle/>
        <a:p>
          <a:endParaRPr lang="en-US"/>
        </a:p>
      </dgm:t>
    </dgm:pt>
    <dgm:pt modelId="{92CF8B95-4F0C-47DE-B9DF-95EA2278DB76}">
      <dgm:prSet/>
      <dgm:spPr/>
      <dgm:t>
        <a:bodyPr/>
        <a:lstStyle/>
        <a:p>
          <a:pPr algn="l"/>
          <a:r>
            <a:rPr lang="en-US" b="0"/>
            <a:t>  3.2.2 Programming</a:t>
          </a:r>
        </a:p>
      </dgm:t>
    </dgm:pt>
    <dgm:pt modelId="{5914C13F-8F81-426F-BB50-5AA22B30F32C}" type="parTrans" cxnId="{BE5ADCF8-D6CC-4EA3-BEA6-97A67F1BE1D5}">
      <dgm:prSet/>
      <dgm:spPr/>
      <dgm:t>
        <a:bodyPr/>
        <a:lstStyle/>
        <a:p>
          <a:endParaRPr lang="en-US"/>
        </a:p>
      </dgm:t>
    </dgm:pt>
    <dgm:pt modelId="{88ABC58B-28F9-4048-8E25-7040A04C38F4}" type="sibTrans" cxnId="{BE5ADCF8-D6CC-4EA3-BEA6-97A67F1BE1D5}">
      <dgm:prSet/>
      <dgm:spPr/>
      <dgm:t>
        <a:bodyPr/>
        <a:lstStyle/>
        <a:p>
          <a:endParaRPr lang="en-US"/>
        </a:p>
      </dgm:t>
    </dgm:pt>
    <dgm:pt modelId="{8CE932D9-6E66-4021-8FF3-4AC97D691CF3}">
      <dgm:prSet/>
      <dgm:spPr/>
      <dgm:t>
        <a:bodyPr/>
        <a:lstStyle/>
        <a:p>
          <a:pPr algn="l"/>
          <a:r>
            <a:rPr lang="en-US"/>
            <a:t>Deliverable: Control software with basic functionalities</a:t>
          </a:r>
        </a:p>
      </dgm:t>
    </dgm:pt>
    <dgm:pt modelId="{4A726589-1278-4748-8133-D58478FAF35C}" type="parTrans" cxnId="{176B7F0C-28D4-4163-942B-9667E4832881}">
      <dgm:prSet/>
      <dgm:spPr/>
      <dgm:t>
        <a:bodyPr/>
        <a:lstStyle/>
        <a:p>
          <a:endParaRPr lang="en-US"/>
        </a:p>
      </dgm:t>
    </dgm:pt>
    <dgm:pt modelId="{4AB38D85-E6A2-4FFB-8CAB-4A9C001A7E35}" type="sibTrans" cxnId="{176B7F0C-28D4-4163-942B-9667E4832881}">
      <dgm:prSet/>
      <dgm:spPr/>
      <dgm:t>
        <a:bodyPr/>
        <a:lstStyle/>
        <a:p>
          <a:endParaRPr lang="en-US"/>
        </a:p>
      </dgm:t>
    </dgm:pt>
    <dgm:pt modelId="{CD7CBFA2-9822-4BA9-8F30-8CA7911CC2F0}">
      <dgm:prSet/>
      <dgm:spPr/>
      <dgm:t>
        <a:bodyPr/>
        <a:lstStyle/>
        <a:p>
          <a:pPr algn="l"/>
          <a:r>
            <a:rPr lang="en-US" b="0"/>
            <a:t>  3.2.3 Testing &amp; Debugging </a:t>
          </a:r>
        </a:p>
      </dgm:t>
    </dgm:pt>
    <dgm:pt modelId="{9206953F-B82F-4B20-8B9A-4023686E6A22}" type="parTrans" cxnId="{F6E0E47E-6F41-4FAD-BD55-C18F7B2B9DD1}">
      <dgm:prSet/>
      <dgm:spPr/>
      <dgm:t>
        <a:bodyPr/>
        <a:lstStyle/>
        <a:p>
          <a:endParaRPr lang="en-US"/>
        </a:p>
      </dgm:t>
    </dgm:pt>
    <dgm:pt modelId="{0867FC1F-C859-4126-931F-7F70209F5D6C}" type="sibTrans" cxnId="{F6E0E47E-6F41-4FAD-BD55-C18F7B2B9DD1}">
      <dgm:prSet/>
      <dgm:spPr/>
      <dgm:t>
        <a:bodyPr/>
        <a:lstStyle/>
        <a:p>
          <a:endParaRPr lang="en-US"/>
        </a:p>
      </dgm:t>
    </dgm:pt>
    <dgm:pt modelId="{653D321E-6AFE-4074-BDA3-81B05C203B28}">
      <dgm:prSet/>
      <dgm:spPr/>
      <dgm:t>
        <a:bodyPr/>
        <a:lstStyle/>
        <a:p>
          <a:pPr algn="l"/>
          <a:r>
            <a:rPr lang="en-US"/>
            <a:t>Deliverable: Verified hardware/software integration and debugging reports</a:t>
          </a:r>
        </a:p>
      </dgm:t>
    </dgm:pt>
    <dgm:pt modelId="{646E626A-6EF2-465D-97C1-93EC64F811A4}" type="parTrans" cxnId="{D8E90BEC-6805-4A78-BC13-6C888E35FD54}">
      <dgm:prSet/>
      <dgm:spPr/>
      <dgm:t>
        <a:bodyPr/>
        <a:lstStyle/>
        <a:p>
          <a:endParaRPr lang="en-US"/>
        </a:p>
      </dgm:t>
    </dgm:pt>
    <dgm:pt modelId="{7B87422C-8F58-4149-AC85-00C525E0B494}" type="sibTrans" cxnId="{D8E90BEC-6805-4A78-BC13-6C888E35FD54}">
      <dgm:prSet/>
      <dgm:spPr/>
      <dgm:t>
        <a:bodyPr/>
        <a:lstStyle/>
        <a:p>
          <a:endParaRPr lang="en-US"/>
        </a:p>
      </dgm:t>
    </dgm:pt>
    <dgm:pt modelId="{713DFA8B-45D1-433A-B94B-1E798420104A}">
      <dgm:prSet phldr="0"/>
      <dgm:spPr/>
      <dgm:t>
        <a:bodyPr/>
        <a:lstStyle/>
        <a:p>
          <a:pPr algn="l"/>
          <a:r>
            <a:rPr lang="en-US" b="0"/>
            <a:t>  3.1.1 CAD Modeling </a:t>
          </a:r>
        </a:p>
      </dgm:t>
    </dgm:pt>
    <dgm:pt modelId="{C1F73A2A-1B40-45E7-B812-B5F0317BA6FF}" type="parTrans" cxnId="{F162830A-BDEB-4DFD-9932-8546767DB863}">
      <dgm:prSet/>
      <dgm:spPr/>
      <dgm:t>
        <a:bodyPr/>
        <a:lstStyle/>
        <a:p>
          <a:endParaRPr lang="en-US"/>
        </a:p>
      </dgm:t>
    </dgm:pt>
    <dgm:pt modelId="{D3E6016F-8C80-4B19-B483-74040411B49B}" type="sibTrans" cxnId="{F162830A-BDEB-4DFD-9932-8546767DB863}">
      <dgm:prSet/>
      <dgm:spPr/>
      <dgm:t>
        <a:bodyPr/>
        <a:lstStyle/>
        <a:p>
          <a:endParaRPr lang="en-US"/>
        </a:p>
      </dgm:t>
    </dgm:pt>
    <dgm:pt modelId="{D40C4F65-05DB-48F7-80F5-1205B5BB8A25}">
      <dgm:prSet phldr="0"/>
      <dgm:spPr/>
      <dgm:t>
        <a:bodyPr/>
        <a:lstStyle/>
        <a:p>
          <a:pPr algn="l"/>
          <a:r>
            <a:rPr lang="en-US" b="0"/>
            <a:t>Deliverable: 3D CAD models of key components</a:t>
          </a:r>
          <a:endParaRPr lang="en-US"/>
        </a:p>
      </dgm:t>
    </dgm:pt>
    <dgm:pt modelId="{5609EDA0-3ED2-43F2-8FC6-3D77A57568C1}" type="parTrans" cxnId="{47A20DCD-35CE-406B-8C8E-3866148D7433}">
      <dgm:prSet/>
      <dgm:spPr/>
      <dgm:t>
        <a:bodyPr/>
        <a:lstStyle/>
        <a:p>
          <a:endParaRPr lang="en-US"/>
        </a:p>
      </dgm:t>
    </dgm:pt>
    <dgm:pt modelId="{7785E733-DD7E-4B3E-8B29-3472E842C4DC}" type="sibTrans" cxnId="{47A20DCD-35CE-406B-8C8E-3866148D7433}">
      <dgm:prSet/>
      <dgm:spPr/>
      <dgm:t>
        <a:bodyPr/>
        <a:lstStyle/>
        <a:p>
          <a:endParaRPr lang="en-US"/>
        </a:p>
      </dgm:t>
    </dgm:pt>
    <dgm:pt modelId="{D1C501F4-FC5E-4560-B5D1-C2203E6E040D}">
      <dgm:prSet phldr="0"/>
      <dgm:spPr/>
      <dgm:t>
        <a:bodyPr/>
        <a:lstStyle/>
        <a:p>
          <a:pPr algn="l"/>
          <a:r>
            <a:rPr lang="en-US" b="0"/>
            <a:t>  3.1.2 Material Procurement</a:t>
          </a:r>
        </a:p>
      </dgm:t>
    </dgm:pt>
    <dgm:pt modelId="{9676B397-485F-4CE9-93CA-C04EBE00C01D}" type="parTrans" cxnId="{B8BD0ED4-B6DE-4D1C-ABD4-9AD4D18D3E14}">
      <dgm:prSet/>
      <dgm:spPr/>
      <dgm:t>
        <a:bodyPr/>
        <a:lstStyle/>
        <a:p>
          <a:endParaRPr lang="en-US"/>
        </a:p>
      </dgm:t>
    </dgm:pt>
    <dgm:pt modelId="{6022BA37-16F7-449F-A85D-9BBFD33498AD}" type="sibTrans" cxnId="{B8BD0ED4-B6DE-4D1C-ABD4-9AD4D18D3E14}">
      <dgm:prSet/>
      <dgm:spPr/>
      <dgm:t>
        <a:bodyPr/>
        <a:lstStyle/>
        <a:p>
          <a:endParaRPr lang="en-US"/>
        </a:p>
      </dgm:t>
    </dgm:pt>
    <dgm:pt modelId="{D637521E-E152-413B-A13D-6759A8BF8453}">
      <dgm:prSet phldr="0"/>
      <dgm:spPr/>
      <dgm:t>
        <a:bodyPr/>
        <a:lstStyle/>
        <a:p>
          <a:pPr algn="l"/>
          <a:r>
            <a:rPr lang="en-US" b="0"/>
            <a:t>  3.2.1 Circuit Design</a:t>
          </a:r>
        </a:p>
      </dgm:t>
    </dgm:pt>
    <dgm:pt modelId="{3253835C-1D21-403F-8EF0-367329822F69}" type="parTrans" cxnId="{2CC398DF-54A3-47E0-B5BE-F25940EF0714}">
      <dgm:prSet/>
      <dgm:spPr/>
      <dgm:t>
        <a:bodyPr/>
        <a:lstStyle/>
        <a:p>
          <a:endParaRPr lang="en-US"/>
        </a:p>
      </dgm:t>
    </dgm:pt>
    <dgm:pt modelId="{D3CDCE16-6934-4750-8B8C-BFA877B8B9ED}" type="sibTrans" cxnId="{2CC398DF-54A3-47E0-B5BE-F25940EF0714}">
      <dgm:prSet/>
      <dgm:spPr/>
      <dgm:t>
        <a:bodyPr/>
        <a:lstStyle/>
        <a:p>
          <a:endParaRPr lang="en-US"/>
        </a:p>
      </dgm:t>
    </dgm:pt>
    <dgm:pt modelId="{E431D59C-1B4D-4836-9018-C66690723C98}">
      <dgm:prSet phldr="0"/>
      <dgm:spPr/>
      <dgm:t>
        <a:bodyPr/>
        <a:lstStyle/>
        <a:p>
          <a:pPr algn="l"/>
          <a:r>
            <a:rPr lang="en-US" b="0"/>
            <a:t>Deliverable: Schematics and PCB layout</a:t>
          </a:r>
          <a:endParaRPr lang="en-US"/>
        </a:p>
      </dgm:t>
    </dgm:pt>
    <dgm:pt modelId="{491666A3-4840-4547-8399-3C04DDE18C63}" type="parTrans" cxnId="{3A250147-9A6B-457E-8DC5-34DFB75BE846}">
      <dgm:prSet/>
      <dgm:spPr/>
      <dgm:t>
        <a:bodyPr/>
        <a:lstStyle/>
        <a:p>
          <a:endParaRPr lang="en-US"/>
        </a:p>
      </dgm:t>
    </dgm:pt>
    <dgm:pt modelId="{94DF4E85-1062-4D30-86F0-3374C3B81A93}" type="sibTrans" cxnId="{3A250147-9A6B-457E-8DC5-34DFB75BE846}">
      <dgm:prSet/>
      <dgm:spPr/>
      <dgm:t>
        <a:bodyPr/>
        <a:lstStyle/>
        <a:p>
          <a:endParaRPr lang="en-US"/>
        </a:p>
      </dgm:t>
    </dgm:pt>
    <dgm:pt modelId="{1D5BD462-FBDE-4FC3-850D-95F5FBB71A3B}">
      <dgm:prSet/>
      <dgm:spPr/>
      <dgm:t>
        <a:bodyPr/>
        <a:lstStyle/>
        <a:p>
          <a:pPr algn="l"/>
          <a:r>
            <a:rPr lang="en-US" b="1"/>
            <a:t>(WK6–WK12)</a:t>
          </a:r>
          <a:endParaRPr lang="en-US"/>
        </a:p>
      </dgm:t>
    </dgm:pt>
    <dgm:pt modelId="{2788526E-4328-40D0-B5BF-0ABCE203160F}" type="parTrans" cxnId="{C66FC302-E9CC-4351-87FD-1351928EE164}">
      <dgm:prSet/>
      <dgm:spPr/>
      <dgm:t>
        <a:bodyPr/>
        <a:lstStyle/>
        <a:p>
          <a:endParaRPr lang="en-US"/>
        </a:p>
      </dgm:t>
    </dgm:pt>
    <dgm:pt modelId="{165A2457-861E-4040-A43F-93D6137D0E39}" type="sibTrans" cxnId="{C66FC302-E9CC-4351-87FD-1351928EE164}">
      <dgm:prSet/>
      <dgm:spPr/>
      <dgm:t>
        <a:bodyPr/>
        <a:lstStyle/>
        <a:p>
          <a:endParaRPr lang="en-US"/>
        </a:p>
      </dgm:t>
    </dgm:pt>
    <dgm:pt modelId="{B12538E9-15BC-4390-BBE3-505199E7EBE4}">
      <dgm:prSet/>
      <dgm:spPr/>
      <dgm:t>
        <a:bodyPr/>
        <a:lstStyle/>
        <a:p>
          <a:pPr algn="l"/>
          <a:r>
            <a:rPr lang="en-US" b="0"/>
            <a:t>(WK6–WK8)</a:t>
          </a:r>
        </a:p>
      </dgm:t>
    </dgm:pt>
    <dgm:pt modelId="{A9AEAD04-2876-48C1-8598-6DD60F2A4FC2}" type="parTrans" cxnId="{A90F5933-D033-4504-B5D7-8215A8E61827}">
      <dgm:prSet/>
      <dgm:spPr/>
      <dgm:t>
        <a:bodyPr/>
        <a:lstStyle/>
        <a:p>
          <a:endParaRPr lang="en-US"/>
        </a:p>
      </dgm:t>
    </dgm:pt>
    <dgm:pt modelId="{19493EB7-4B94-44A6-AD1E-D9896053EDEC}" type="sibTrans" cxnId="{A90F5933-D033-4504-B5D7-8215A8E61827}">
      <dgm:prSet/>
      <dgm:spPr/>
      <dgm:t>
        <a:bodyPr/>
        <a:lstStyle/>
        <a:p>
          <a:endParaRPr lang="en-US"/>
        </a:p>
      </dgm:t>
    </dgm:pt>
    <dgm:pt modelId="{0F9E7322-B538-4D3D-9BAC-53E208D13FF6}">
      <dgm:prSet/>
      <dgm:spPr/>
      <dgm:t>
        <a:bodyPr/>
        <a:lstStyle/>
        <a:p>
          <a:pPr algn="l"/>
          <a:r>
            <a:rPr lang="en-US" sz="2200" b="1"/>
            <a:t>(WK7–WK12)</a:t>
          </a:r>
          <a:endParaRPr lang="en-US" sz="2200"/>
        </a:p>
      </dgm:t>
    </dgm:pt>
    <dgm:pt modelId="{03E043A9-4295-4ABA-8829-D1D9FE78BB4C}" type="parTrans" cxnId="{E03C29BF-B554-4932-BCEF-A594755CCB6A}">
      <dgm:prSet/>
      <dgm:spPr/>
      <dgm:t>
        <a:bodyPr/>
        <a:lstStyle/>
        <a:p>
          <a:endParaRPr lang="en-US"/>
        </a:p>
      </dgm:t>
    </dgm:pt>
    <dgm:pt modelId="{D0F1E514-C43F-497B-A1AA-78C7F163547B}" type="sibTrans" cxnId="{E03C29BF-B554-4932-BCEF-A594755CCB6A}">
      <dgm:prSet/>
      <dgm:spPr/>
      <dgm:t>
        <a:bodyPr/>
        <a:lstStyle/>
        <a:p>
          <a:endParaRPr lang="en-US"/>
        </a:p>
      </dgm:t>
    </dgm:pt>
    <dgm:pt modelId="{8586DDBD-C3BD-4085-840E-AE9B7B22B85B}" type="pres">
      <dgm:prSet presAssocID="{BFC6CD54-D0DB-4089-9118-B81DC0A8FCF5}" presName="Name0" presStyleCnt="0">
        <dgm:presLayoutVars>
          <dgm:dir/>
          <dgm:animLvl val="lvl"/>
          <dgm:resizeHandles val="exact"/>
        </dgm:presLayoutVars>
      </dgm:prSet>
      <dgm:spPr/>
    </dgm:pt>
    <dgm:pt modelId="{92BBE616-4C2A-40CF-A36B-F74EAE660017}" type="pres">
      <dgm:prSet presAssocID="{19C43776-CCFC-4A7B-8AFA-32DFC26AE981}" presName="linNode" presStyleCnt="0"/>
      <dgm:spPr/>
    </dgm:pt>
    <dgm:pt modelId="{17666B5F-EE5D-441D-BC70-A1C60B9B43DF}" type="pres">
      <dgm:prSet presAssocID="{19C43776-CCFC-4A7B-8AFA-32DFC26AE981}" presName="parentText" presStyleLbl="node1" presStyleIdx="0" presStyleCnt="9">
        <dgm:presLayoutVars>
          <dgm:chMax val="1"/>
          <dgm:bulletEnabled val="1"/>
        </dgm:presLayoutVars>
      </dgm:prSet>
      <dgm:spPr/>
    </dgm:pt>
    <dgm:pt modelId="{079E4FB9-7012-48BB-B1A8-9EA1EAD888D7}" type="pres">
      <dgm:prSet presAssocID="{19C43776-CCFC-4A7B-8AFA-32DFC26AE981}" presName="descendantText" presStyleLbl="alignAccFollowNode1" presStyleIdx="0" presStyleCnt="9">
        <dgm:presLayoutVars>
          <dgm:bulletEnabled val="1"/>
        </dgm:presLayoutVars>
      </dgm:prSet>
      <dgm:spPr/>
    </dgm:pt>
    <dgm:pt modelId="{90B8A2D9-F9E8-43F9-9E52-F8ABCC11F325}" type="pres">
      <dgm:prSet presAssocID="{81DCD947-9A51-42C7-B303-FB0B168C1A1F}" presName="sp" presStyleCnt="0"/>
      <dgm:spPr/>
    </dgm:pt>
    <dgm:pt modelId="{C5985840-5F00-4244-9121-8707831E6AF0}" type="pres">
      <dgm:prSet presAssocID="{D43207EA-BCE0-4947-A21D-5E1E2225C3A1}" presName="linNode" presStyleCnt="0"/>
      <dgm:spPr/>
    </dgm:pt>
    <dgm:pt modelId="{A6AD2D21-A9E4-463A-96DF-AE3E1D4D6B32}" type="pres">
      <dgm:prSet presAssocID="{D43207EA-BCE0-4947-A21D-5E1E2225C3A1}" presName="parentText" presStyleLbl="node1" presStyleIdx="1" presStyleCnt="9">
        <dgm:presLayoutVars>
          <dgm:chMax val="1"/>
          <dgm:bulletEnabled val="1"/>
        </dgm:presLayoutVars>
      </dgm:prSet>
      <dgm:spPr/>
    </dgm:pt>
    <dgm:pt modelId="{30D5A27E-CE39-4DD2-A0E2-7AA775B945D9}" type="pres">
      <dgm:prSet presAssocID="{D43207EA-BCE0-4947-A21D-5E1E2225C3A1}" presName="descendantText" presStyleLbl="alignAccFollowNode1" presStyleIdx="1" presStyleCnt="9">
        <dgm:presLayoutVars>
          <dgm:bulletEnabled val="1"/>
        </dgm:presLayoutVars>
      </dgm:prSet>
      <dgm:spPr/>
    </dgm:pt>
    <dgm:pt modelId="{CC647681-7251-46A2-9791-67107D2C843D}" type="pres">
      <dgm:prSet presAssocID="{C28C68AA-6548-46C4-8E34-B19B2132C929}" presName="sp" presStyleCnt="0"/>
      <dgm:spPr/>
    </dgm:pt>
    <dgm:pt modelId="{769C53B4-A88D-41CF-BF03-2D3E5478AD46}" type="pres">
      <dgm:prSet presAssocID="{713DFA8B-45D1-433A-B94B-1E798420104A}" presName="linNode" presStyleCnt="0"/>
      <dgm:spPr/>
    </dgm:pt>
    <dgm:pt modelId="{578FECB1-DB81-417E-94E3-C6C342E91A1B}" type="pres">
      <dgm:prSet presAssocID="{713DFA8B-45D1-433A-B94B-1E798420104A}" presName="parentText" presStyleLbl="node1" presStyleIdx="2" presStyleCnt="9">
        <dgm:presLayoutVars>
          <dgm:chMax val="1"/>
          <dgm:bulletEnabled val="1"/>
        </dgm:presLayoutVars>
      </dgm:prSet>
      <dgm:spPr/>
    </dgm:pt>
    <dgm:pt modelId="{04691654-B420-444D-919F-512599D28C22}" type="pres">
      <dgm:prSet presAssocID="{713DFA8B-45D1-433A-B94B-1E798420104A}" presName="descendantText" presStyleLbl="alignAccFollowNode1" presStyleIdx="2" presStyleCnt="9">
        <dgm:presLayoutVars>
          <dgm:bulletEnabled val="1"/>
        </dgm:presLayoutVars>
      </dgm:prSet>
      <dgm:spPr/>
    </dgm:pt>
    <dgm:pt modelId="{70088AC5-8CA5-47E2-BB09-984A75F6C1A7}" type="pres">
      <dgm:prSet presAssocID="{D3E6016F-8C80-4B19-B483-74040411B49B}" presName="sp" presStyleCnt="0"/>
      <dgm:spPr/>
    </dgm:pt>
    <dgm:pt modelId="{FBFAD882-3EA6-4693-9DA7-CBF757D8D39E}" type="pres">
      <dgm:prSet presAssocID="{D1C501F4-FC5E-4560-B5D1-C2203E6E040D}" presName="linNode" presStyleCnt="0"/>
      <dgm:spPr/>
    </dgm:pt>
    <dgm:pt modelId="{BF3BB1B7-4A12-405A-8914-7E5C65D74148}" type="pres">
      <dgm:prSet presAssocID="{D1C501F4-FC5E-4560-B5D1-C2203E6E040D}" presName="parentText" presStyleLbl="node1" presStyleIdx="3" presStyleCnt="9">
        <dgm:presLayoutVars>
          <dgm:chMax val="1"/>
          <dgm:bulletEnabled val="1"/>
        </dgm:presLayoutVars>
      </dgm:prSet>
      <dgm:spPr/>
    </dgm:pt>
    <dgm:pt modelId="{1F7425EC-5FA2-4A47-835B-94860FF123C2}" type="pres">
      <dgm:prSet presAssocID="{D1C501F4-FC5E-4560-B5D1-C2203E6E040D}" presName="descendantText" presStyleLbl="alignAccFollowNode1" presStyleIdx="3" presStyleCnt="9">
        <dgm:presLayoutVars>
          <dgm:bulletEnabled val="1"/>
        </dgm:presLayoutVars>
      </dgm:prSet>
      <dgm:spPr/>
    </dgm:pt>
    <dgm:pt modelId="{587CBE86-71C8-48AD-AF55-13C9F1571C3C}" type="pres">
      <dgm:prSet presAssocID="{6022BA37-16F7-449F-A85D-9BBFD33498AD}" presName="sp" presStyleCnt="0"/>
      <dgm:spPr/>
    </dgm:pt>
    <dgm:pt modelId="{470D5555-4028-4D0D-B4E4-3A5AA628F0B4}" type="pres">
      <dgm:prSet presAssocID="{9F9AE315-003B-4480-B8BA-2844A5FD9CEB}" presName="linNode" presStyleCnt="0"/>
      <dgm:spPr/>
    </dgm:pt>
    <dgm:pt modelId="{86CD3B5E-8FA3-40CE-B295-F16B166D5394}" type="pres">
      <dgm:prSet presAssocID="{9F9AE315-003B-4480-B8BA-2844A5FD9CEB}" presName="parentText" presStyleLbl="node1" presStyleIdx="4" presStyleCnt="9">
        <dgm:presLayoutVars>
          <dgm:chMax val="1"/>
          <dgm:bulletEnabled val="1"/>
        </dgm:presLayoutVars>
      </dgm:prSet>
      <dgm:spPr/>
    </dgm:pt>
    <dgm:pt modelId="{CD9BF657-EBDA-4B07-B63E-58B3E4EF4051}" type="pres">
      <dgm:prSet presAssocID="{9F9AE315-003B-4480-B8BA-2844A5FD9CEB}" presName="descendantText" presStyleLbl="alignAccFollowNode1" presStyleIdx="4" presStyleCnt="9">
        <dgm:presLayoutVars>
          <dgm:bulletEnabled val="1"/>
        </dgm:presLayoutVars>
      </dgm:prSet>
      <dgm:spPr/>
    </dgm:pt>
    <dgm:pt modelId="{0D0F4886-7E92-42EE-8897-523CFA8EB261}" type="pres">
      <dgm:prSet presAssocID="{92E1C37C-936B-4227-BC79-BAFD8A5B7FE7}" presName="sp" presStyleCnt="0"/>
      <dgm:spPr/>
    </dgm:pt>
    <dgm:pt modelId="{3DDB22A5-9C23-4840-8FDD-D6AD0E8F2188}" type="pres">
      <dgm:prSet presAssocID="{E50B15DA-827A-4E34-AC63-F10D973AF0F8}" presName="linNode" presStyleCnt="0"/>
      <dgm:spPr/>
    </dgm:pt>
    <dgm:pt modelId="{C4DD0BD0-5E8D-4A73-BB32-4719FDFC79EE}" type="pres">
      <dgm:prSet presAssocID="{E50B15DA-827A-4E34-AC63-F10D973AF0F8}" presName="parentText" presStyleLbl="node1" presStyleIdx="5" presStyleCnt="9">
        <dgm:presLayoutVars>
          <dgm:chMax val="1"/>
          <dgm:bulletEnabled val="1"/>
        </dgm:presLayoutVars>
      </dgm:prSet>
      <dgm:spPr/>
    </dgm:pt>
    <dgm:pt modelId="{6D35F023-4432-4457-9189-12C0F43B678B}" type="pres">
      <dgm:prSet presAssocID="{E50B15DA-827A-4E34-AC63-F10D973AF0F8}" presName="descendantText" presStyleLbl="alignAccFollowNode1" presStyleIdx="5" presStyleCnt="9">
        <dgm:presLayoutVars>
          <dgm:bulletEnabled val="1"/>
        </dgm:presLayoutVars>
      </dgm:prSet>
      <dgm:spPr/>
    </dgm:pt>
    <dgm:pt modelId="{2AF039EA-9096-4043-8E01-39D905ECF4D6}" type="pres">
      <dgm:prSet presAssocID="{B34F51DC-E209-4BE1-B7BB-6B8F32789FB2}" presName="sp" presStyleCnt="0"/>
      <dgm:spPr/>
    </dgm:pt>
    <dgm:pt modelId="{A4A554F4-A392-45AD-B6A5-2BD635E58DE7}" type="pres">
      <dgm:prSet presAssocID="{D637521E-E152-413B-A13D-6759A8BF8453}" presName="linNode" presStyleCnt="0"/>
      <dgm:spPr/>
    </dgm:pt>
    <dgm:pt modelId="{BDD5F75A-B207-49C6-A9E7-10F57E6D923B}" type="pres">
      <dgm:prSet presAssocID="{D637521E-E152-413B-A13D-6759A8BF8453}" presName="parentText" presStyleLbl="node1" presStyleIdx="6" presStyleCnt="9">
        <dgm:presLayoutVars>
          <dgm:chMax val="1"/>
          <dgm:bulletEnabled val="1"/>
        </dgm:presLayoutVars>
      </dgm:prSet>
      <dgm:spPr/>
    </dgm:pt>
    <dgm:pt modelId="{40B17B91-1A46-416C-8FFE-6B54DD13D62E}" type="pres">
      <dgm:prSet presAssocID="{D637521E-E152-413B-A13D-6759A8BF8453}" presName="descendantText" presStyleLbl="alignAccFollowNode1" presStyleIdx="6" presStyleCnt="9">
        <dgm:presLayoutVars>
          <dgm:bulletEnabled val="1"/>
        </dgm:presLayoutVars>
      </dgm:prSet>
      <dgm:spPr/>
    </dgm:pt>
    <dgm:pt modelId="{D1D798EE-F5F8-4EE7-B045-0A3FAEBEAED3}" type="pres">
      <dgm:prSet presAssocID="{D3CDCE16-6934-4750-8B8C-BFA877B8B9ED}" presName="sp" presStyleCnt="0"/>
      <dgm:spPr/>
    </dgm:pt>
    <dgm:pt modelId="{92D4F043-6723-4707-A5AA-E5FFF31D1834}" type="pres">
      <dgm:prSet presAssocID="{92CF8B95-4F0C-47DE-B9DF-95EA2278DB76}" presName="linNode" presStyleCnt="0"/>
      <dgm:spPr/>
    </dgm:pt>
    <dgm:pt modelId="{C0621A1B-2068-4E76-9CCA-84762B53E49C}" type="pres">
      <dgm:prSet presAssocID="{92CF8B95-4F0C-47DE-B9DF-95EA2278DB76}" presName="parentText" presStyleLbl="node1" presStyleIdx="7" presStyleCnt="9">
        <dgm:presLayoutVars>
          <dgm:chMax val="1"/>
          <dgm:bulletEnabled val="1"/>
        </dgm:presLayoutVars>
      </dgm:prSet>
      <dgm:spPr/>
    </dgm:pt>
    <dgm:pt modelId="{F4C493E2-9D60-4F3D-B29E-0B648A10EDD8}" type="pres">
      <dgm:prSet presAssocID="{92CF8B95-4F0C-47DE-B9DF-95EA2278DB76}" presName="descendantText" presStyleLbl="alignAccFollowNode1" presStyleIdx="7" presStyleCnt="9">
        <dgm:presLayoutVars>
          <dgm:bulletEnabled val="1"/>
        </dgm:presLayoutVars>
      </dgm:prSet>
      <dgm:spPr/>
    </dgm:pt>
    <dgm:pt modelId="{48F539AD-8327-4EE8-BF95-B5878AB90657}" type="pres">
      <dgm:prSet presAssocID="{88ABC58B-28F9-4048-8E25-7040A04C38F4}" presName="sp" presStyleCnt="0"/>
      <dgm:spPr/>
    </dgm:pt>
    <dgm:pt modelId="{10308614-4FD6-4086-9203-6257A6CC6924}" type="pres">
      <dgm:prSet presAssocID="{CD7CBFA2-9822-4BA9-8F30-8CA7911CC2F0}" presName="linNode" presStyleCnt="0"/>
      <dgm:spPr/>
    </dgm:pt>
    <dgm:pt modelId="{09185739-1630-4EF0-97A7-F5CA6AE146F7}" type="pres">
      <dgm:prSet presAssocID="{CD7CBFA2-9822-4BA9-8F30-8CA7911CC2F0}" presName="parentText" presStyleLbl="node1" presStyleIdx="8" presStyleCnt="9">
        <dgm:presLayoutVars>
          <dgm:chMax val="1"/>
          <dgm:bulletEnabled val="1"/>
        </dgm:presLayoutVars>
      </dgm:prSet>
      <dgm:spPr/>
    </dgm:pt>
    <dgm:pt modelId="{A7A4C9FE-D041-4054-96C0-B57C1B91A329}" type="pres">
      <dgm:prSet presAssocID="{CD7CBFA2-9822-4BA9-8F30-8CA7911CC2F0}" presName="descendantText" presStyleLbl="alignAccFollowNode1" presStyleIdx="8" presStyleCnt="9">
        <dgm:presLayoutVars>
          <dgm:bulletEnabled val="1"/>
        </dgm:presLayoutVars>
      </dgm:prSet>
      <dgm:spPr/>
    </dgm:pt>
  </dgm:ptLst>
  <dgm:cxnLst>
    <dgm:cxn modelId="{C66FC302-E9CC-4351-87FD-1351928EE164}" srcId="{19C43776-CCFC-4A7B-8AFA-32DFC26AE981}" destId="{1D5BD462-FBDE-4FC3-850D-95F5FBB71A3B}" srcOrd="0" destOrd="0" parTransId="{2788526E-4328-40D0-B5BF-0ABCE203160F}" sibTransId="{165A2457-861E-4040-A43F-93D6137D0E39}"/>
    <dgm:cxn modelId="{3F196804-FAF4-4A83-9F75-8D5E3CC60517}" type="presOf" srcId="{8CE932D9-6E66-4021-8FF3-4AC97D691CF3}" destId="{F4C493E2-9D60-4F3D-B29E-0B648A10EDD8}" srcOrd="0" destOrd="0" presId="urn:microsoft.com/office/officeart/2005/8/layout/vList5"/>
    <dgm:cxn modelId="{F162830A-BDEB-4DFD-9932-8546767DB863}" srcId="{BFC6CD54-D0DB-4089-9118-B81DC0A8FCF5}" destId="{713DFA8B-45D1-433A-B94B-1E798420104A}" srcOrd="2" destOrd="0" parTransId="{C1F73A2A-1B40-45E7-B812-B5F0317BA6FF}" sibTransId="{D3E6016F-8C80-4B19-B483-74040411B49B}"/>
    <dgm:cxn modelId="{176B7F0C-28D4-4163-942B-9667E4832881}" srcId="{92CF8B95-4F0C-47DE-B9DF-95EA2278DB76}" destId="{8CE932D9-6E66-4021-8FF3-4AC97D691CF3}" srcOrd="0" destOrd="0" parTransId="{4A726589-1278-4748-8133-D58478FAF35C}" sibTransId="{4AB38D85-E6A2-4FFB-8CAB-4A9C001A7E35}"/>
    <dgm:cxn modelId="{A90F5933-D033-4504-B5D7-8215A8E61827}" srcId="{D43207EA-BCE0-4947-A21D-5E1E2225C3A1}" destId="{B12538E9-15BC-4390-BBE3-505199E7EBE4}" srcOrd="0" destOrd="0" parTransId="{A9AEAD04-2876-48C1-8598-6DD60F2A4FC2}" sibTransId="{19493EB7-4B94-44A6-AD1E-D9896053EDEC}"/>
    <dgm:cxn modelId="{0C525638-9DAD-4DA2-B188-62B70E7745F5}" srcId="{9F9AE315-003B-4480-B8BA-2844A5FD9CEB}" destId="{9A24048B-9D24-4F3A-A039-FF3C3C78E7EF}" srcOrd="0" destOrd="0" parTransId="{85A49A79-49FF-4022-8EB9-6BA3AF99B0F3}" sibTransId="{1488A697-9376-4BDC-ABEA-07613EA4BAB7}"/>
    <dgm:cxn modelId="{B2273341-3710-4F94-9C2D-F1C2AF62CC6C}" srcId="{BFC6CD54-D0DB-4089-9118-B81DC0A8FCF5}" destId="{9F9AE315-003B-4480-B8BA-2844A5FD9CEB}" srcOrd="4" destOrd="0" parTransId="{A2BCEB79-FBB1-4D89-9BE5-E21AA6636E83}" sibTransId="{92E1C37C-936B-4227-BC79-BAFD8A5B7FE7}"/>
    <dgm:cxn modelId="{BC996E64-903A-43D9-A5A4-4C4FCA65BF77}" type="presOf" srcId="{B12538E9-15BC-4390-BBE3-505199E7EBE4}" destId="{30D5A27E-CE39-4DD2-A0E2-7AA775B945D9}" srcOrd="0" destOrd="0" presId="urn:microsoft.com/office/officeart/2005/8/layout/vList5"/>
    <dgm:cxn modelId="{3A250147-9A6B-457E-8DC5-34DFB75BE846}" srcId="{D637521E-E152-413B-A13D-6759A8BF8453}" destId="{E431D59C-1B4D-4836-9018-C66690723C98}" srcOrd="0" destOrd="0" parTransId="{491666A3-4840-4547-8399-3C04DDE18C63}" sibTransId="{94DF4E85-1062-4D30-86F0-3374C3B81A93}"/>
    <dgm:cxn modelId="{2BEF6F49-B37B-43F0-8C67-0DECA267BB8A}" srcId="{BFC6CD54-D0DB-4089-9118-B81DC0A8FCF5}" destId="{E50B15DA-827A-4E34-AC63-F10D973AF0F8}" srcOrd="5" destOrd="0" parTransId="{4DA9E9DA-5BDE-4CFE-A1C5-84FAFAC4088E}" sibTransId="{B34F51DC-E209-4BE1-B7BB-6B8F32789FB2}"/>
    <dgm:cxn modelId="{2B21864F-E9EB-4080-A7F4-064AB8EA6A3D}" type="presOf" srcId="{9A24048B-9D24-4F3A-A039-FF3C3C78E7EF}" destId="{CD9BF657-EBDA-4B07-B63E-58B3E4EF4051}" srcOrd="0" destOrd="0" presId="urn:microsoft.com/office/officeart/2005/8/layout/vList5"/>
    <dgm:cxn modelId="{FF3DBB6F-E7A1-44C1-80FA-F701EB0FFACE}" type="presOf" srcId="{BFC6CD54-D0DB-4089-9118-B81DC0A8FCF5}" destId="{8586DDBD-C3BD-4085-840E-AE9B7B22B85B}" srcOrd="0" destOrd="0" presId="urn:microsoft.com/office/officeart/2005/8/layout/vList5"/>
    <dgm:cxn modelId="{66EAED73-3910-45AC-ACAC-41CA7D4A7DA8}" type="presOf" srcId="{19C43776-CCFC-4A7B-8AFA-32DFC26AE981}" destId="{17666B5F-EE5D-441D-BC70-A1C60B9B43DF}" srcOrd="0" destOrd="0" presId="urn:microsoft.com/office/officeart/2005/8/layout/vList5"/>
    <dgm:cxn modelId="{BCA7B35A-316A-4B7D-B690-2EDAE318604E}" type="presOf" srcId="{D43207EA-BCE0-4947-A21D-5E1E2225C3A1}" destId="{A6AD2D21-A9E4-463A-96DF-AE3E1D4D6B32}" srcOrd="0" destOrd="0" presId="urn:microsoft.com/office/officeart/2005/8/layout/vList5"/>
    <dgm:cxn modelId="{F6E0E47E-6F41-4FAD-BD55-C18F7B2B9DD1}" srcId="{BFC6CD54-D0DB-4089-9118-B81DC0A8FCF5}" destId="{CD7CBFA2-9822-4BA9-8F30-8CA7911CC2F0}" srcOrd="8" destOrd="0" parTransId="{9206953F-B82F-4B20-8B9A-4023686E6A22}" sibTransId="{0867FC1F-C859-4126-931F-7F70209F5D6C}"/>
    <dgm:cxn modelId="{EA335291-923C-40DE-A185-694A4F0714B0}" type="presOf" srcId="{653D321E-6AFE-4074-BDA3-81B05C203B28}" destId="{A7A4C9FE-D041-4054-96C0-B57C1B91A329}" srcOrd="0" destOrd="0" presId="urn:microsoft.com/office/officeart/2005/8/layout/vList5"/>
    <dgm:cxn modelId="{2B03B396-E079-4780-9180-11381CB3F333}" type="presOf" srcId="{0F9E7322-B538-4D3D-9BAC-53E208D13FF6}" destId="{6D35F023-4432-4457-9189-12C0F43B678B}" srcOrd="0" destOrd="0" presId="urn:microsoft.com/office/officeart/2005/8/layout/vList5"/>
    <dgm:cxn modelId="{6169BA9D-E64D-4FC6-8B01-82078F341591}" type="presOf" srcId="{E431D59C-1B4D-4836-9018-C66690723C98}" destId="{40B17B91-1A46-416C-8FFE-6B54DD13D62E}" srcOrd="0" destOrd="0" presId="urn:microsoft.com/office/officeart/2005/8/layout/vList5"/>
    <dgm:cxn modelId="{6A8C759E-E357-46F9-B5BC-7CEEBD91C460}" type="presOf" srcId="{9F9AE315-003B-4480-B8BA-2844A5FD9CEB}" destId="{86CD3B5E-8FA3-40CE-B295-F16B166D5394}" srcOrd="0" destOrd="0" presId="urn:microsoft.com/office/officeart/2005/8/layout/vList5"/>
    <dgm:cxn modelId="{D444CAA6-53C8-4B96-9E10-5B7F5399A3EB}" type="presOf" srcId="{CD7CBFA2-9822-4BA9-8F30-8CA7911CC2F0}" destId="{09185739-1630-4EF0-97A7-F5CA6AE146F7}" srcOrd="0" destOrd="0" presId="urn:microsoft.com/office/officeart/2005/8/layout/vList5"/>
    <dgm:cxn modelId="{958238A9-E47D-4CAF-B00D-531A79787C76}" type="presOf" srcId="{D637521E-E152-413B-A13D-6759A8BF8453}" destId="{BDD5F75A-B207-49C6-A9E7-10F57E6D923B}" srcOrd="0" destOrd="0" presId="urn:microsoft.com/office/officeart/2005/8/layout/vList5"/>
    <dgm:cxn modelId="{3A8552BA-B324-41B6-8956-E4219D6F4B23}" srcId="{BFC6CD54-D0DB-4089-9118-B81DC0A8FCF5}" destId="{19C43776-CCFC-4A7B-8AFA-32DFC26AE981}" srcOrd="0" destOrd="0" parTransId="{8204503C-40F6-469E-9341-F27A0EE2F658}" sibTransId="{81DCD947-9A51-42C7-B303-FB0B168C1A1F}"/>
    <dgm:cxn modelId="{AF9FADBA-08CE-4F5F-93B2-9A9DFF27F073}" srcId="{BFC6CD54-D0DB-4089-9118-B81DC0A8FCF5}" destId="{D43207EA-BCE0-4947-A21D-5E1E2225C3A1}" srcOrd="1" destOrd="0" parTransId="{003AEDC6-F194-4FCD-BC9B-DD4A190C247C}" sibTransId="{C28C68AA-6548-46C4-8E34-B19B2132C929}"/>
    <dgm:cxn modelId="{E03C29BF-B554-4932-BCEF-A594755CCB6A}" srcId="{E50B15DA-827A-4E34-AC63-F10D973AF0F8}" destId="{0F9E7322-B538-4D3D-9BAC-53E208D13FF6}" srcOrd="0" destOrd="0" parTransId="{03E043A9-4295-4ABA-8829-D1D9FE78BB4C}" sibTransId="{D0F1E514-C43F-497B-A1AA-78C7F163547B}"/>
    <dgm:cxn modelId="{5B5890C5-754A-4CAE-882B-3D4CF4F67A34}" type="presOf" srcId="{D1C501F4-FC5E-4560-B5D1-C2203E6E040D}" destId="{BF3BB1B7-4A12-405A-8914-7E5C65D74148}" srcOrd="0" destOrd="0" presId="urn:microsoft.com/office/officeart/2005/8/layout/vList5"/>
    <dgm:cxn modelId="{6A8E54CA-622D-427E-9659-4378741C6FF2}" type="presOf" srcId="{D40C4F65-05DB-48F7-80F5-1205B5BB8A25}" destId="{04691654-B420-444D-919F-512599D28C22}" srcOrd="0" destOrd="0" presId="urn:microsoft.com/office/officeart/2005/8/layout/vList5"/>
    <dgm:cxn modelId="{47A20DCD-35CE-406B-8C8E-3866148D7433}" srcId="{713DFA8B-45D1-433A-B94B-1E798420104A}" destId="{D40C4F65-05DB-48F7-80F5-1205B5BB8A25}" srcOrd="0" destOrd="0" parTransId="{5609EDA0-3ED2-43F2-8FC6-3D77A57568C1}" sibTransId="{7785E733-DD7E-4B3E-8B29-3472E842C4DC}"/>
    <dgm:cxn modelId="{B8BD0ED4-B6DE-4D1C-ABD4-9AD4D18D3E14}" srcId="{BFC6CD54-D0DB-4089-9118-B81DC0A8FCF5}" destId="{D1C501F4-FC5E-4560-B5D1-C2203E6E040D}" srcOrd="3" destOrd="0" parTransId="{9676B397-485F-4CE9-93CA-C04EBE00C01D}" sibTransId="{6022BA37-16F7-449F-A85D-9BBFD33498AD}"/>
    <dgm:cxn modelId="{2934AAD7-02CE-4636-A98A-E197A95433D1}" type="presOf" srcId="{713DFA8B-45D1-433A-B94B-1E798420104A}" destId="{578FECB1-DB81-417E-94E3-C6C342E91A1B}" srcOrd="0" destOrd="0" presId="urn:microsoft.com/office/officeart/2005/8/layout/vList5"/>
    <dgm:cxn modelId="{2CC398DF-54A3-47E0-B5BE-F25940EF0714}" srcId="{BFC6CD54-D0DB-4089-9118-B81DC0A8FCF5}" destId="{D637521E-E152-413B-A13D-6759A8BF8453}" srcOrd="6" destOrd="0" parTransId="{3253835C-1D21-403F-8EF0-367329822F69}" sibTransId="{D3CDCE16-6934-4750-8B8C-BFA877B8B9ED}"/>
    <dgm:cxn modelId="{C822C1E0-394F-4768-8C6B-E1E12907FE00}" srcId="{D1C501F4-FC5E-4560-B5D1-C2203E6E040D}" destId="{66A19D00-BF84-4321-A329-D8989732B4FB}" srcOrd="0" destOrd="0" parTransId="{A23A0D4B-2E74-464A-B9EB-F2D4A5F9E7BF}" sibTransId="{BA5B4D37-EAB0-42AB-837C-87626EB4B1C4}"/>
    <dgm:cxn modelId="{825AB7E2-0BFC-429B-86CF-21A4D4D9CC61}" type="presOf" srcId="{92CF8B95-4F0C-47DE-B9DF-95EA2278DB76}" destId="{C0621A1B-2068-4E76-9CCA-84762B53E49C}" srcOrd="0" destOrd="0" presId="urn:microsoft.com/office/officeart/2005/8/layout/vList5"/>
    <dgm:cxn modelId="{9BF751E4-F73C-4381-BF18-62AB7D430CD4}" type="presOf" srcId="{66A19D00-BF84-4321-A329-D8989732B4FB}" destId="{1F7425EC-5FA2-4A47-835B-94860FF123C2}" srcOrd="0" destOrd="0" presId="urn:microsoft.com/office/officeart/2005/8/layout/vList5"/>
    <dgm:cxn modelId="{8F4E6BE7-4A6C-4720-B5FD-E9F3AA3B051C}" type="presOf" srcId="{1D5BD462-FBDE-4FC3-850D-95F5FBB71A3B}" destId="{079E4FB9-7012-48BB-B1A8-9EA1EAD888D7}" srcOrd="0" destOrd="0" presId="urn:microsoft.com/office/officeart/2005/8/layout/vList5"/>
    <dgm:cxn modelId="{D8E90BEC-6805-4A78-BC13-6C888E35FD54}" srcId="{CD7CBFA2-9822-4BA9-8F30-8CA7911CC2F0}" destId="{653D321E-6AFE-4074-BDA3-81B05C203B28}" srcOrd="0" destOrd="0" parTransId="{646E626A-6EF2-465D-97C1-93EC64F811A4}" sibTransId="{7B87422C-8F58-4149-AC85-00C525E0B494}"/>
    <dgm:cxn modelId="{BE5ADCF8-D6CC-4EA3-BEA6-97A67F1BE1D5}" srcId="{BFC6CD54-D0DB-4089-9118-B81DC0A8FCF5}" destId="{92CF8B95-4F0C-47DE-B9DF-95EA2278DB76}" srcOrd="7" destOrd="0" parTransId="{5914C13F-8F81-426F-BB50-5AA22B30F32C}" sibTransId="{88ABC58B-28F9-4048-8E25-7040A04C38F4}"/>
    <dgm:cxn modelId="{4A373CFE-F869-4DB2-AF23-CFE42C8B761E}" type="presOf" srcId="{E50B15DA-827A-4E34-AC63-F10D973AF0F8}" destId="{C4DD0BD0-5E8D-4A73-BB32-4719FDFC79EE}" srcOrd="0" destOrd="0" presId="urn:microsoft.com/office/officeart/2005/8/layout/vList5"/>
    <dgm:cxn modelId="{BD8752C1-87D2-4833-8F28-09B78952502E}" type="presParOf" srcId="{8586DDBD-C3BD-4085-840E-AE9B7B22B85B}" destId="{92BBE616-4C2A-40CF-A36B-F74EAE660017}" srcOrd="0" destOrd="0" presId="urn:microsoft.com/office/officeart/2005/8/layout/vList5"/>
    <dgm:cxn modelId="{A835A6CD-94DE-4174-8271-34FD3550C956}" type="presParOf" srcId="{92BBE616-4C2A-40CF-A36B-F74EAE660017}" destId="{17666B5F-EE5D-441D-BC70-A1C60B9B43DF}" srcOrd="0" destOrd="0" presId="urn:microsoft.com/office/officeart/2005/8/layout/vList5"/>
    <dgm:cxn modelId="{40C830D6-83EC-4780-9449-328B20954463}" type="presParOf" srcId="{92BBE616-4C2A-40CF-A36B-F74EAE660017}" destId="{079E4FB9-7012-48BB-B1A8-9EA1EAD888D7}" srcOrd="1" destOrd="0" presId="urn:microsoft.com/office/officeart/2005/8/layout/vList5"/>
    <dgm:cxn modelId="{D391D91F-52D9-4A3E-86A5-C9C6451F1597}" type="presParOf" srcId="{8586DDBD-C3BD-4085-840E-AE9B7B22B85B}" destId="{90B8A2D9-F9E8-43F9-9E52-F8ABCC11F325}" srcOrd="1" destOrd="0" presId="urn:microsoft.com/office/officeart/2005/8/layout/vList5"/>
    <dgm:cxn modelId="{B9661947-B9FB-4A75-92CF-B1F7451F2B0A}" type="presParOf" srcId="{8586DDBD-C3BD-4085-840E-AE9B7B22B85B}" destId="{C5985840-5F00-4244-9121-8707831E6AF0}" srcOrd="2" destOrd="0" presId="urn:microsoft.com/office/officeart/2005/8/layout/vList5"/>
    <dgm:cxn modelId="{0613A8B1-EA16-49ED-A887-47A893876C16}" type="presParOf" srcId="{C5985840-5F00-4244-9121-8707831E6AF0}" destId="{A6AD2D21-A9E4-463A-96DF-AE3E1D4D6B32}" srcOrd="0" destOrd="0" presId="urn:microsoft.com/office/officeart/2005/8/layout/vList5"/>
    <dgm:cxn modelId="{305EEEA7-AF96-400D-9941-109CD4CD52D2}" type="presParOf" srcId="{C5985840-5F00-4244-9121-8707831E6AF0}" destId="{30D5A27E-CE39-4DD2-A0E2-7AA775B945D9}" srcOrd="1" destOrd="0" presId="urn:microsoft.com/office/officeart/2005/8/layout/vList5"/>
    <dgm:cxn modelId="{B5E9B3AE-AAAE-4209-B43D-C3A54AE669E6}" type="presParOf" srcId="{8586DDBD-C3BD-4085-840E-AE9B7B22B85B}" destId="{CC647681-7251-46A2-9791-67107D2C843D}" srcOrd="3" destOrd="0" presId="urn:microsoft.com/office/officeart/2005/8/layout/vList5"/>
    <dgm:cxn modelId="{B49B475D-80FC-4506-B22C-B811C944A40A}" type="presParOf" srcId="{8586DDBD-C3BD-4085-840E-AE9B7B22B85B}" destId="{769C53B4-A88D-41CF-BF03-2D3E5478AD46}" srcOrd="4" destOrd="0" presId="urn:microsoft.com/office/officeart/2005/8/layout/vList5"/>
    <dgm:cxn modelId="{07D21D16-9322-400B-BEF8-D626A79F3DE6}" type="presParOf" srcId="{769C53B4-A88D-41CF-BF03-2D3E5478AD46}" destId="{578FECB1-DB81-417E-94E3-C6C342E91A1B}" srcOrd="0" destOrd="0" presId="urn:microsoft.com/office/officeart/2005/8/layout/vList5"/>
    <dgm:cxn modelId="{93048EF3-317F-4456-A912-6E991A2852EC}" type="presParOf" srcId="{769C53B4-A88D-41CF-BF03-2D3E5478AD46}" destId="{04691654-B420-444D-919F-512599D28C22}" srcOrd="1" destOrd="0" presId="urn:microsoft.com/office/officeart/2005/8/layout/vList5"/>
    <dgm:cxn modelId="{522BC8A0-60D1-4B85-8DD5-314A596CF84A}" type="presParOf" srcId="{8586DDBD-C3BD-4085-840E-AE9B7B22B85B}" destId="{70088AC5-8CA5-47E2-BB09-984A75F6C1A7}" srcOrd="5" destOrd="0" presId="urn:microsoft.com/office/officeart/2005/8/layout/vList5"/>
    <dgm:cxn modelId="{D82A34C5-176E-4701-A023-36305B472F87}" type="presParOf" srcId="{8586DDBD-C3BD-4085-840E-AE9B7B22B85B}" destId="{FBFAD882-3EA6-4693-9DA7-CBF757D8D39E}" srcOrd="6" destOrd="0" presId="urn:microsoft.com/office/officeart/2005/8/layout/vList5"/>
    <dgm:cxn modelId="{A3973A9E-0D10-48E8-ABAA-FF01E15FEA69}" type="presParOf" srcId="{FBFAD882-3EA6-4693-9DA7-CBF757D8D39E}" destId="{BF3BB1B7-4A12-405A-8914-7E5C65D74148}" srcOrd="0" destOrd="0" presId="urn:microsoft.com/office/officeart/2005/8/layout/vList5"/>
    <dgm:cxn modelId="{DC8FBE11-B2B0-487B-95FE-539F70B97DE8}" type="presParOf" srcId="{FBFAD882-3EA6-4693-9DA7-CBF757D8D39E}" destId="{1F7425EC-5FA2-4A47-835B-94860FF123C2}" srcOrd="1" destOrd="0" presId="urn:microsoft.com/office/officeart/2005/8/layout/vList5"/>
    <dgm:cxn modelId="{325FA46E-7CCD-4B9C-BC27-48AC36972B33}" type="presParOf" srcId="{8586DDBD-C3BD-4085-840E-AE9B7B22B85B}" destId="{587CBE86-71C8-48AD-AF55-13C9F1571C3C}" srcOrd="7" destOrd="0" presId="urn:microsoft.com/office/officeart/2005/8/layout/vList5"/>
    <dgm:cxn modelId="{F46A9B61-57CF-427F-81FE-80526E23FCFA}" type="presParOf" srcId="{8586DDBD-C3BD-4085-840E-AE9B7B22B85B}" destId="{470D5555-4028-4D0D-B4E4-3A5AA628F0B4}" srcOrd="8" destOrd="0" presId="urn:microsoft.com/office/officeart/2005/8/layout/vList5"/>
    <dgm:cxn modelId="{DDEAB062-4518-496D-93C5-1315609A53B2}" type="presParOf" srcId="{470D5555-4028-4D0D-B4E4-3A5AA628F0B4}" destId="{86CD3B5E-8FA3-40CE-B295-F16B166D5394}" srcOrd="0" destOrd="0" presId="urn:microsoft.com/office/officeart/2005/8/layout/vList5"/>
    <dgm:cxn modelId="{5FD01633-AD14-4520-BF5D-542EAACEB66E}" type="presParOf" srcId="{470D5555-4028-4D0D-B4E4-3A5AA628F0B4}" destId="{CD9BF657-EBDA-4B07-B63E-58B3E4EF4051}" srcOrd="1" destOrd="0" presId="urn:microsoft.com/office/officeart/2005/8/layout/vList5"/>
    <dgm:cxn modelId="{3E402679-4D3D-43B2-984E-712881631439}" type="presParOf" srcId="{8586DDBD-C3BD-4085-840E-AE9B7B22B85B}" destId="{0D0F4886-7E92-42EE-8897-523CFA8EB261}" srcOrd="9" destOrd="0" presId="urn:microsoft.com/office/officeart/2005/8/layout/vList5"/>
    <dgm:cxn modelId="{43A1392F-85D8-4ADC-AF0D-94A04FD6F078}" type="presParOf" srcId="{8586DDBD-C3BD-4085-840E-AE9B7B22B85B}" destId="{3DDB22A5-9C23-4840-8FDD-D6AD0E8F2188}" srcOrd="10" destOrd="0" presId="urn:microsoft.com/office/officeart/2005/8/layout/vList5"/>
    <dgm:cxn modelId="{F57802EF-62A3-4ABB-8952-67B5F1FE12FD}" type="presParOf" srcId="{3DDB22A5-9C23-4840-8FDD-D6AD0E8F2188}" destId="{C4DD0BD0-5E8D-4A73-BB32-4719FDFC79EE}" srcOrd="0" destOrd="0" presId="urn:microsoft.com/office/officeart/2005/8/layout/vList5"/>
    <dgm:cxn modelId="{FA669F58-88C5-466C-833D-E3303B7C3235}" type="presParOf" srcId="{3DDB22A5-9C23-4840-8FDD-D6AD0E8F2188}" destId="{6D35F023-4432-4457-9189-12C0F43B678B}" srcOrd="1" destOrd="0" presId="urn:microsoft.com/office/officeart/2005/8/layout/vList5"/>
    <dgm:cxn modelId="{434875BD-FED8-4089-B827-AC6BC1B6C288}" type="presParOf" srcId="{8586DDBD-C3BD-4085-840E-AE9B7B22B85B}" destId="{2AF039EA-9096-4043-8E01-39D905ECF4D6}" srcOrd="11" destOrd="0" presId="urn:microsoft.com/office/officeart/2005/8/layout/vList5"/>
    <dgm:cxn modelId="{37963CD8-EA6C-469A-9C53-A4E58DFD8DEA}" type="presParOf" srcId="{8586DDBD-C3BD-4085-840E-AE9B7B22B85B}" destId="{A4A554F4-A392-45AD-B6A5-2BD635E58DE7}" srcOrd="12" destOrd="0" presId="urn:microsoft.com/office/officeart/2005/8/layout/vList5"/>
    <dgm:cxn modelId="{63996695-D228-44BB-917A-68A8913186A6}" type="presParOf" srcId="{A4A554F4-A392-45AD-B6A5-2BD635E58DE7}" destId="{BDD5F75A-B207-49C6-A9E7-10F57E6D923B}" srcOrd="0" destOrd="0" presId="urn:microsoft.com/office/officeart/2005/8/layout/vList5"/>
    <dgm:cxn modelId="{DC30BF35-5868-4881-A262-49B8DDD3AC09}" type="presParOf" srcId="{A4A554F4-A392-45AD-B6A5-2BD635E58DE7}" destId="{40B17B91-1A46-416C-8FFE-6B54DD13D62E}" srcOrd="1" destOrd="0" presId="urn:microsoft.com/office/officeart/2005/8/layout/vList5"/>
    <dgm:cxn modelId="{3E22B35F-C3D4-48D8-8A98-AB3B6FDF856D}" type="presParOf" srcId="{8586DDBD-C3BD-4085-840E-AE9B7B22B85B}" destId="{D1D798EE-F5F8-4EE7-B045-0A3FAEBEAED3}" srcOrd="13" destOrd="0" presId="urn:microsoft.com/office/officeart/2005/8/layout/vList5"/>
    <dgm:cxn modelId="{286FE0D5-572E-4A5B-A8B4-4FA73D1BA08A}" type="presParOf" srcId="{8586DDBD-C3BD-4085-840E-AE9B7B22B85B}" destId="{92D4F043-6723-4707-A5AA-E5FFF31D1834}" srcOrd="14" destOrd="0" presId="urn:microsoft.com/office/officeart/2005/8/layout/vList5"/>
    <dgm:cxn modelId="{9E81D040-DED2-44BA-AED5-C70A2A357072}" type="presParOf" srcId="{92D4F043-6723-4707-A5AA-E5FFF31D1834}" destId="{C0621A1B-2068-4E76-9CCA-84762B53E49C}" srcOrd="0" destOrd="0" presId="urn:microsoft.com/office/officeart/2005/8/layout/vList5"/>
    <dgm:cxn modelId="{45B8EC20-5D35-460F-9E3B-5F9BBF580802}" type="presParOf" srcId="{92D4F043-6723-4707-A5AA-E5FFF31D1834}" destId="{F4C493E2-9D60-4F3D-B29E-0B648A10EDD8}" srcOrd="1" destOrd="0" presId="urn:microsoft.com/office/officeart/2005/8/layout/vList5"/>
    <dgm:cxn modelId="{92E701FD-AFC1-4311-9110-5D23C5E6261B}" type="presParOf" srcId="{8586DDBD-C3BD-4085-840E-AE9B7B22B85B}" destId="{48F539AD-8327-4EE8-BF95-B5878AB90657}" srcOrd="15" destOrd="0" presId="urn:microsoft.com/office/officeart/2005/8/layout/vList5"/>
    <dgm:cxn modelId="{F63CB831-5639-4D62-922C-8C81BF3CAED6}" type="presParOf" srcId="{8586DDBD-C3BD-4085-840E-AE9B7B22B85B}" destId="{10308614-4FD6-4086-9203-6257A6CC6924}" srcOrd="16" destOrd="0" presId="urn:microsoft.com/office/officeart/2005/8/layout/vList5"/>
    <dgm:cxn modelId="{84CCF53C-CC71-452D-95D1-04EF2B14F654}" type="presParOf" srcId="{10308614-4FD6-4086-9203-6257A6CC6924}" destId="{09185739-1630-4EF0-97A7-F5CA6AE146F7}" srcOrd="0" destOrd="0" presId="urn:microsoft.com/office/officeart/2005/8/layout/vList5"/>
    <dgm:cxn modelId="{D8AE3B00-B1E2-4D7A-9184-847F7D58DA7D}" type="presParOf" srcId="{10308614-4FD6-4086-9203-6257A6CC6924}" destId="{A7A4C9FE-D041-4054-96C0-B57C1B91A32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C6CD54-D0DB-4089-9118-B81DC0A8FCF5}"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19C43776-CCFC-4A7B-8AFA-32DFC26AE981}">
      <dgm:prSet/>
      <dgm:spPr/>
      <dgm:t>
        <a:bodyPr/>
        <a:lstStyle/>
        <a:p>
          <a:pPr algn="l"/>
          <a:r>
            <a:rPr lang="en-US" b="1"/>
            <a:t>4. Robot #2 Development</a:t>
          </a:r>
          <a:endParaRPr lang="en-US"/>
        </a:p>
      </dgm:t>
    </dgm:pt>
    <dgm:pt modelId="{8204503C-40F6-469E-9341-F27A0EE2F658}" type="parTrans" cxnId="{3A8552BA-B324-41B6-8956-E4219D6F4B23}">
      <dgm:prSet/>
      <dgm:spPr/>
      <dgm:t>
        <a:bodyPr/>
        <a:lstStyle/>
        <a:p>
          <a:endParaRPr lang="en-US"/>
        </a:p>
      </dgm:t>
    </dgm:pt>
    <dgm:pt modelId="{81DCD947-9A51-42C7-B303-FB0B168C1A1F}" type="sibTrans" cxnId="{3A8552BA-B324-41B6-8956-E4219D6F4B23}">
      <dgm:prSet/>
      <dgm:spPr/>
      <dgm:t>
        <a:bodyPr/>
        <a:lstStyle/>
        <a:p>
          <a:endParaRPr lang="en-US"/>
        </a:p>
      </dgm:t>
    </dgm:pt>
    <dgm:pt modelId="{D43207EA-BCE0-4947-A21D-5E1E2225C3A1}">
      <dgm:prSet/>
      <dgm:spPr/>
      <dgm:t>
        <a:bodyPr/>
        <a:lstStyle/>
        <a:p>
          <a:pPr algn="l"/>
          <a:r>
            <a:rPr lang="en-US" b="0"/>
            <a:t> 4.1 Mechanical Design</a:t>
          </a:r>
        </a:p>
      </dgm:t>
    </dgm:pt>
    <dgm:pt modelId="{003AEDC6-F194-4FCD-BC9B-DD4A190C247C}" type="parTrans" cxnId="{AF9FADBA-08CE-4F5F-93B2-9A9DFF27F073}">
      <dgm:prSet/>
      <dgm:spPr/>
      <dgm:t>
        <a:bodyPr/>
        <a:lstStyle/>
        <a:p>
          <a:endParaRPr lang="en-US"/>
        </a:p>
      </dgm:t>
    </dgm:pt>
    <dgm:pt modelId="{C28C68AA-6548-46C4-8E34-B19B2132C929}" type="sibTrans" cxnId="{AF9FADBA-08CE-4F5F-93B2-9A9DFF27F073}">
      <dgm:prSet/>
      <dgm:spPr/>
      <dgm:t>
        <a:bodyPr/>
        <a:lstStyle/>
        <a:p>
          <a:endParaRPr lang="en-US"/>
        </a:p>
      </dgm:t>
    </dgm:pt>
    <dgm:pt modelId="{66A19D00-BF84-4321-A329-D8989732B4FB}">
      <dgm:prSet/>
      <dgm:spPr/>
      <dgm:t>
        <a:bodyPr/>
        <a:lstStyle/>
        <a:p>
          <a:pPr algn="l"/>
          <a:r>
            <a:rPr lang="en-US"/>
            <a:t>Deliverable: BOM and purchase orders for Robot #2</a:t>
          </a:r>
        </a:p>
      </dgm:t>
    </dgm:pt>
    <dgm:pt modelId="{A23A0D4B-2E74-464A-B9EB-F2D4A5F9E7BF}" type="parTrans" cxnId="{C822C1E0-394F-4768-8C6B-E1E12907FE00}">
      <dgm:prSet/>
      <dgm:spPr/>
      <dgm:t>
        <a:bodyPr/>
        <a:lstStyle/>
        <a:p>
          <a:endParaRPr lang="en-US"/>
        </a:p>
      </dgm:t>
    </dgm:pt>
    <dgm:pt modelId="{BA5B4D37-EAB0-42AB-837C-87626EB4B1C4}" type="sibTrans" cxnId="{C822C1E0-394F-4768-8C6B-E1E12907FE00}">
      <dgm:prSet/>
      <dgm:spPr/>
      <dgm:t>
        <a:bodyPr/>
        <a:lstStyle/>
        <a:p>
          <a:endParaRPr lang="en-US"/>
        </a:p>
      </dgm:t>
    </dgm:pt>
    <dgm:pt modelId="{9F9AE315-003B-4480-B8BA-2844A5FD9CEB}">
      <dgm:prSet/>
      <dgm:spPr/>
      <dgm:t>
        <a:bodyPr/>
        <a:lstStyle/>
        <a:p>
          <a:pPr algn="l"/>
          <a:r>
            <a:rPr lang="en-US" b="0"/>
            <a:t> 4.1.3 Assembly &amp; Prototyping</a:t>
          </a:r>
        </a:p>
      </dgm:t>
    </dgm:pt>
    <dgm:pt modelId="{A2BCEB79-FBB1-4D89-9BE5-E21AA6636E83}" type="parTrans" cxnId="{B2273341-3710-4F94-9C2D-F1C2AF62CC6C}">
      <dgm:prSet/>
      <dgm:spPr/>
      <dgm:t>
        <a:bodyPr/>
        <a:lstStyle/>
        <a:p>
          <a:endParaRPr lang="en-US"/>
        </a:p>
      </dgm:t>
    </dgm:pt>
    <dgm:pt modelId="{92E1C37C-936B-4227-BC79-BAFD8A5B7FE7}" type="sibTrans" cxnId="{B2273341-3710-4F94-9C2D-F1C2AF62CC6C}">
      <dgm:prSet/>
      <dgm:spPr/>
      <dgm:t>
        <a:bodyPr/>
        <a:lstStyle/>
        <a:p>
          <a:endParaRPr lang="en-US"/>
        </a:p>
      </dgm:t>
    </dgm:pt>
    <dgm:pt modelId="{9A24048B-9D24-4F3A-A039-FF3C3C78E7EF}">
      <dgm:prSet/>
      <dgm:spPr/>
      <dgm:t>
        <a:bodyPr/>
        <a:lstStyle/>
        <a:p>
          <a:pPr algn="l"/>
          <a:r>
            <a:rPr lang="en-US"/>
            <a:t>Deliverable: Functional mechanical prototype</a:t>
          </a:r>
        </a:p>
      </dgm:t>
    </dgm:pt>
    <dgm:pt modelId="{85A49A79-49FF-4022-8EB9-6BA3AF99B0F3}" type="parTrans" cxnId="{0C525638-9DAD-4DA2-B188-62B70E7745F5}">
      <dgm:prSet/>
      <dgm:spPr/>
      <dgm:t>
        <a:bodyPr/>
        <a:lstStyle/>
        <a:p>
          <a:endParaRPr lang="en-US"/>
        </a:p>
      </dgm:t>
    </dgm:pt>
    <dgm:pt modelId="{1488A697-9376-4BDC-ABEA-07613EA4BAB7}" type="sibTrans" cxnId="{0C525638-9DAD-4DA2-B188-62B70E7745F5}">
      <dgm:prSet/>
      <dgm:spPr/>
      <dgm:t>
        <a:bodyPr/>
        <a:lstStyle/>
        <a:p>
          <a:endParaRPr lang="en-US"/>
        </a:p>
      </dgm:t>
    </dgm:pt>
    <dgm:pt modelId="{E50B15DA-827A-4E34-AC63-F10D973AF0F8}">
      <dgm:prSet/>
      <dgm:spPr/>
      <dgm:t>
        <a:bodyPr/>
        <a:lstStyle/>
        <a:p>
          <a:pPr algn="l"/>
          <a:r>
            <a:rPr lang="en-US" b="1"/>
            <a:t>4.2 Electrical Design</a:t>
          </a:r>
          <a:endParaRPr lang="en-US"/>
        </a:p>
      </dgm:t>
    </dgm:pt>
    <dgm:pt modelId="{4DA9E9DA-5BDE-4CFE-A1C5-84FAFAC4088E}" type="parTrans" cxnId="{2BEF6F49-B37B-43F0-8C67-0DECA267BB8A}">
      <dgm:prSet/>
      <dgm:spPr/>
      <dgm:t>
        <a:bodyPr/>
        <a:lstStyle/>
        <a:p>
          <a:endParaRPr lang="en-US"/>
        </a:p>
      </dgm:t>
    </dgm:pt>
    <dgm:pt modelId="{B34F51DC-E209-4BE1-B7BB-6B8F32789FB2}" type="sibTrans" cxnId="{2BEF6F49-B37B-43F0-8C67-0DECA267BB8A}">
      <dgm:prSet/>
      <dgm:spPr/>
      <dgm:t>
        <a:bodyPr/>
        <a:lstStyle/>
        <a:p>
          <a:endParaRPr lang="en-US"/>
        </a:p>
      </dgm:t>
    </dgm:pt>
    <dgm:pt modelId="{92CF8B95-4F0C-47DE-B9DF-95EA2278DB76}">
      <dgm:prSet/>
      <dgm:spPr/>
      <dgm:t>
        <a:bodyPr/>
        <a:lstStyle/>
        <a:p>
          <a:pPr algn="l"/>
          <a:r>
            <a:rPr lang="en-US" b="0"/>
            <a:t> 4.2.2 Programming &amp; PID Implementation</a:t>
          </a:r>
        </a:p>
      </dgm:t>
    </dgm:pt>
    <dgm:pt modelId="{5914C13F-8F81-426F-BB50-5AA22B30F32C}" type="parTrans" cxnId="{BE5ADCF8-D6CC-4EA3-BEA6-97A67F1BE1D5}">
      <dgm:prSet/>
      <dgm:spPr/>
      <dgm:t>
        <a:bodyPr/>
        <a:lstStyle/>
        <a:p>
          <a:endParaRPr lang="en-US"/>
        </a:p>
      </dgm:t>
    </dgm:pt>
    <dgm:pt modelId="{88ABC58B-28F9-4048-8E25-7040A04C38F4}" type="sibTrans" cxnId="{BE5ADCF8-D6CC-4EA3-BEA6-97A67F1BE1D5}">
      <dgm:prSet/>
      <dgm:spPr/>
      <dgm:t>
        <a:bodyPr/>
        <a:lstStyle/>
        <a:p>
          <a:endParaRPr lang="en-US"/>
        </a:p>
      </dgm:t>
    </dgm:pt>
    <dgm:pt modelId="{8CE932D9-6E66-4021-8FF3-4AC97D691CF3}">
      <dgm:prSet/>
      <dgm:spPr/>
      <dgm:t>
        <a:bodyPr/>
        <a:lstStyle/>
        <a:p>
          <a:pPr algn="l"/>
          <a:r>
            <a:rPr lang="en-US"/>
            <a:t>Deliverable: Control software with PID controller integrated</a:t>
          </a:r>
        </a:p>
      </dgm:t>
    </dgm:pt>
    <dgm:pt modelId="{4A726589-1278-4748-8133-D58478FAF35C}" type="parTrans" cxnId="{176B7F0C-28D4-4163-942B-9667E4832881}">
      <dgm:prSet/>
      <dgm:spPr/>
      <dgm:t>
        <a:bodyPr/>
        <a:lstStyle/>
        <a:p>
          <a:endParaRPr lang="en-US"/>
        </a:p>
      </dgm:t>
    </dgm:pt>
    <dgm:pt modelId="{4AB38D85-E6A2-4FFB-8CAB-4A9C001A7E35}" type="sibTrans" cxnId="{176B7F0C-28D4-4163-942B-9667E4832881}">
      <dgm:prSet/>
      <dgm:spPr/>
      <dgm:t>
        <a:bodyPr/>
        <a:lstStyle/>
        <a:p>
          <a:endParaRPr lang="en-US"/>
        </a:p>
      </dgm:t>
    </dgm:pt>
    <dgm:pt modelId="{CD7CBFA2-9822-4BA9-8F30-8CA7911CC2F0}">
      <dgm:prSet/>
      <dgm:spPr/>
      <dgm:t>
        <a:bodyPr/>
        <a:lstStyle/>
        <a:p>
          <a:pPr algn="l"/>
          <a:r>
            <a:rPr lang="en-US" b="0"/>
            <a:t> 4.2.4 Testing &amp; Debugging</a:t>
          </a:r>
        </a:p>
      </dgm:t>
    </dgm:pt>
    <dgm:pt modelId="{9206953F-B82F-4B20-8B9A-4023686E6A22}" type="parTrans" cxnId="{F6E0E47E-6F41-4FAD-BD55-C18F7B2B9DD1}">
      <dgm:prSet/>
      <dgm:spPr/>
      <dgm:t>
        <a:bodyPr/>
        <a:lstStyle/>
        <a:p>
          <a:endParaRPr lang="en-US"/>
        </a:p>
      </dgm:t>
    </dgm:pt>
    <dgm:pt modelId="{0867FC1F-C859-4126-931F-7F70209F5D6C}" type="sibTrans" cxnId="{F6E0E47E-6F41-4FAD-BD55-C18F7B2B9DD1}">
      <dgm:prSet/>
      <dgm:spPr/>
      <dgm:t>
        <a:bodyPr/>
        <a:lstStyle/>
        <a:p>
          <a:endParaRPr lang="en-US"/>
        </a:p>
      </dgm:t>
    </dgm:pt>
    <dgm:pt modelId="{713DFA8B-45D1-433A-B94B-1E798420104A}">
      <dgm:prSet phldr="0"/>
      <dgm:spPr/>
      <dgm:t>
        <a:bodyPr/>
        <a:lstStyle/>
        <a:p>
          <a:pPr algn="l"/>
          <a:r>
            <a:rPr lang="en-US" sz="1800" b="0"/>
            <a:t> 4.1.1 CAD Modeling &amp; Design</a:t>
          </a:r>
        </a:p>
      </dgm:t>
    </dgm:pt>
    <dgm:pt modelId="{C1F73A2A-1B40-45E7-B812-B5F0317BA6FF}" type="parTrans" cxnId="{F162830A-BDEB-4DFD-9932-8546767DB863}">
      <dgm:prSet/>
      <dgm:spPr/>
      <dgm:t>
        <a:bodyPr/>
        <a:lstStyle/>
        <a:p>
          <a:endParaRPr lang="en-US"/>
        </a:p>
      </dgm:t>
    </dgm:pt>
    <dgm:pt modelId="{D3E6016F-8C80-4B19-B483-74040411B49B}" type="sibTrans" cxnId="{F162830A-BDEB-4DFD-9932-8546767DB863}">
      <dgm:prSet/>
      <dgm:spPr/>
      <dgm:t>
        <a:bodyPr/>
        <a:lstStyle/>
        <a:p>
          <a:endParaRPr lang="en-US"/>
        </a:p>
      </dgm:t>
    </dgm:pt>
    <dgm:pt modelId="{D40C4F65-05DB-48F7-80F5-1205B5BB8A25}">
      <dgm:prSet phldr="0"/>
      <dgm:spPr/>
      <dgm:t>
        <a:bodyPr/>
        <a:lstStyle/>
        <a:p>
          <a:pPr algn="l"/>
          <a:r>
            <a:rPr lang="en-US" sz="1400" b="0"/>
            <a:t>Deliverable: CAD models for Robot #2 components</a:t>
          </a:r>
          <a:endParaRPr lang="en-US" sz="1400"/>
        </a:p>
      </dgm:t>
    </dgm:pt>
    <dgm:pt modelId="{5609EDA0-3ED2-43F2-8FC6-3D77A57568C1}" type="parTrans" cxnId="{47A20DCD-35CE-406B-8C8E-3866148D7433}">
      <dgm:prSet/>
      <dgm:spPr/>
      <dgm:t>
        <a:bodyPr/>
        <a:lstStyle/>
        <a:p>
          <a:endParaRPr lang="en-US"/>
        </a:p>
      </dgm:t>
    </dgm:pt>
    <dgm:pt modelId="{7785E733-DD7E-4B3E-8B29-3472E842C4DC}" type="sibTrans" cxnId="{47A20DCD-35CE-406B-8C8E-3866148D7433}">
      <dgm:prSet/>
      <dgm:spPr/>
      <dgm:t>
        <a:bodyPr/>
        <a:lstStyle/>
        <a:p>
          <a:endParaRPr lang="en-US"/>
        </a:p>
      </dgm:t>
    </dgm:pt>
    <dgm:pt modelId="{D1C501F4-FC5E-4560-B5D1-C2203E6E040D}">
      <dgm:prSet phldr="0"/>
      <dgm:spPr/>
      <dgm:t>
        <a:bodyPr/>
        <a:lstStyle/>
        <a:p>
          <a:pPr algn="l"/>
          <a:r>
            <a:rPr lang="en-US" b="0"/>
            <a:t> 4.1.2 Material Procurement </a:t>
          </a:r>
        </a:p>
      </dgm:t>
    </dgm:pt>
    <dgm:pt modelId="{9676B397-485F-4CE9-93CA-C04EBE00C01D}" type="parTrans" cxnId="{B8BD0ED4-B6DE-4D1C-ABD4-9AD4D18D3E14}">
      <dgm:prSet/>
      <dgm:spPr/>
      <dgm:t>
        <a:bodyPr/>
        <a:lstStyle/>
        <a:p>
          <a:endParaRPr lang="en-US"/>
        </a:p>
      </dgm:t>
    </dgm:pt>
    <dgm:pt modelId="{6022BA37-16F7-449F-A85D-9BBFD33498AD}" type="sibTrans" cxnId="{B8BD0ED4-B6DE-4D1C-ABD4-9AD4D18D3E14}">
      <dgm:prSet/>
      <dgm:spPr/>
      <dgm:t>
        <a:bodyPr/>
        <a:lstStyle/>
        <a:p>
          <a:endParaRPr lang="en-US"/>
        </a:p>
      </dgm:t>
    </dgm:pt>
    <dgm:pt modelId="{D637521E-E152-413B-A13D-6759A8BF8453}">
      <dgm:prSet phldr="0"/>
      <dgm:spPr/>
      <dgm:t>
        <a:bodyPr/>
        <a:lstStyle/>
        <a:p>
          <a:pPr algn="l"/>
          <a:r>
            <a:rPr lang="en-US" b="0"/>
            <a:t> 4.2.1 Circuit Design</a:t>
          </a:r>
        </a:p>
      </dgm:t>
    </dgm:pt>
    <dgm:pt modelId="{3253835C-1D21-403F-8EF0-367329822F69}" type="parTrans" cxnId="{2CC398DF-54A3-47E0-B5BE-F25940EF0714}">
      <dgm:prSet/>
      <dgm:spPr/>
      <dgm:t>
        <a:bodyPr/>
        <a:lstStyle/>
        <a:p>
          <a:endParaRPr lang="en-US"/>
        </a:p>
      </dgm:t>
    </dgm:pt>
    <dgm:pt modelId="{D3CDCE16-6934-4750-8B8C-BFA877B8B9ED}" type="sibTrans" cxnId="{2CC398DF-54A3-47E0-B5BE-F25940EF0714}">
      <dgm:prSet/>
      <dgm:spPr/>
      <dgm:t>
        <a:bodyPr/>
        <a:lstStyle/>
        <a:p>
          <a:endParaRPr lang="en-US"/>
        </a:p>
      </dgm:t>
    </dgm:pt>
    <dgm:pt modelId="{8F6CB71E-6851-4D23-ABB9-630CDD2832C5}">
      <dgm:prSet phldr="0"/>
      <dgm:spPr/>
      <dgm:t>
        <a:bodyPr/>
        <a:lstStyle/>
        <a:p>
          <a:pPr algn="l"/>
          <a:r>
            <a:rPr lang="en-US" b="0"/>
            <a:t> 4.2.3 Circuit Assembly &amp; Prototyping</a:t>
          </a:r>
        </a:p>
      </dgm:t>
    </dgm:pt>
    <dgm:pt modelId="{069910F0-C647-4D86-A121-02BF4EB146EF}" type="parTrans" cxnId="{59B7E789-F11B-4C3B-9372-58A8A33B8664}">
      <dgm:prSet/>
      <dgm:spPr/>
      <dgm:t>
        <a:bodyPr/>
        <a:lstStyle/>
        <a:p>
          <a:endParaRPr lang="en-US"/>
        </a:p>
      </dgm:t>
    </dgm:pt>
    <dgm:pt modelId="{C6ED5811-945F-4FD3-8582-0A17DE576869}" type="sibTrans" cxnId="{59B7E789-F11B-4C3B-9372-58A8A33B8664}">
      <dgm:prSet/>
      <dgm:spPr/>
      <dgm:t>
        <a:bodyPr/>
        <a:lstStyle/>
        <a:p>
          <a:endParaRPr lang="en-US"/>
        </a:p>
      </dgm:t>
    </dgm:pt>
    <dgm:pt modelId="{E21EE989-EA0C-442A-B9E8-585F4A55B14B}">
      <dgm:prSet phldr="0"/>
      <dgm:spPr/>
      <dgm:t>
        <a:bodyPr/>
        <a:lstStyle/>
        <a:p>
          <a:pPr algn="l"/>
          <a:r>
            <a:rPr lang="en-US"/>
            <a:t>Deliverable: Assembled and </a:t>
          </a:r>
          <a:r>
            <a:rPr lang="en-US" b="0"/>
            <a:t>tested electrical prototype</a:t>
          </a:r>
          <a:endParaRPr lang="en-US"/>
        </a:p>
      </dgm:t>
    </dgm:pt>
    <dgm:pt modelId="{FE39D341-9657-4838-BBAA-07F6662457C5}" type="parTrans" cxnId="{AB2401C5-E6B8-457A-8F05-E40EC92166A6}">
      <dgm:prSet/>
      <dgm:spPr/>
      <dgm:t>
        <a:bodyPr/>
        <a:lstStyle/>
        <a:p>
          <a:endParaRPr lang="en-US"/>
        </a:p>
      </dgm:t>
    </dgm:pt>
    <dgm:pt modelId="{757850F3-DD0D-4842-A7F8-DBE519298110}" type="sibTrans" cxnId="{AB2401C5-E6B8-457A-8F05-E40EC92166A6}">
      <dgm:prSet/>
      <dgm:spPr/>
      <dgm:t>
        <a:bodyPr/>
        <a:lstStyle/>
        <a:p>
          <a:endParaRPr lang="en-US"/>
        </a:p>
      </dgm:t>
    </dgm:pt>
    <dgm:pt modelId="{97F94ADA-7664-43A0-B4AA-510F0E3A6894}">
      <dgm:prSet/>
      <dgm:spPr/>
      <dgm:t>
        <a:bodyPr/>
        <a:lstStyle/>
        <a:p>
          <a:pPr algn="l"/>
          <a:r>
            <a:rPr lang="en-US" b="1"/>
            <a:t>(WK8–WK15)</a:t>
          </a:r>
          <a:endParaRPr lang="en-US"/>
        </a:p>
      </dgm:t>
    </dgm:pt>
    <dgm:pt modelId="{EA5FAC37-F60B-4740-8FBB-8FC761B94882}" type="parTrans" cxnId="{6C565A42-F75A-4DE3-9678-1DD292943B79}">
      <dgm:prSet/>
      <dgm:spPr/>
      <dgm:t>
        <a:bodyPr/>
        <a:lstStyle/>
        <a:p>
          <a:endParaRPr lang="en-US"/>
        </a:p>
      </dgm:t>
    </dgm:pt>
    <dgm:pt modelId="{085AA53E-6D58-4B16-A76D-3130F532C25A}" type="sibTrans" cxnId="{6C565A42-F75A-4DE3-9678-1DD292943B79}">
      <dgm:prSet/>
      <dgm:spPr/>
      <dgm:t>
        <a:bodyPr/>
        <a:lstStyle/>
        <a:p>
          <a:endParaRPr lang="en-US"/>
        </a:p>
      </dgm:t>
    </dgm:pt>
    <dgm:pt modelId="{BB005144-F7C0-41DF-A15E-C58FC0C85146}">
      <dgm:prSet/>
      <dgm:spPr/>
      <dgm:t>
        <a:bodyPr/>
        <a:lstStyle/>
        <a:p>
          <a:pPr algn="l"/>
          <a:r>
            <a:rPr lang="en-US" b="0"/>
            <a:t>(WK8–WK14)</a:t>
          </a:r>
        </a:p>
      </dgm:t>
    </dgm:pt>
    <dgm:pt modelId="{2179F3D4-F83D-41A4-95E5-0A48E0B2FFB8}" type="parTrans" cxnId="{209E46EA-665F-48C1-BDD1-CA3BFBD11ED8}">
      <dgm:prSet/>
      <dgm:spPr/>
      <dgm:t>
        <a:bodyPr/>
        <a:lstStyle/>
        <a:p>
          <a:endParaRPr lang="en-US"/>
        </a:p>
      </dgm:t>
    </dgm:pt>
    <dgm:pt modelId="{D6EA1B76-15E1-41A3-906C-A7F1DF63B963}" type="sibTrans" cxnId="{209E46EA-665F-48C1-BDD1-CA3BFBD11ED8}">
      <dgm:prSet/>
      <dgm:spPr/>
      <dgm:t>
        <a:bodyPr/>
        <a:lstStyle/>
        <a:p>
          <a:endParaRPr lang="en-US"/>
        </a:p>
      </dgm:t>
    </dgm:pt>
    <dgm:pt modelId="{77966F2B-851B-4901-8301-7EDE13E4795C}">
      <dgm:prSet/>
      <dgm:spPr/>
      <dgm:t>
        <a:bodyPr/>
        <a:lstStyle/>
        <a:p>
          <a:pPr algn="l"/>
          <a:r>
            <a:rPr lang="en-US" b="1"/>
            <a:t>(WK9–WK15)</a:t>
          </a:r>
          <a:endParaRPr lang="en-US"/>
        </a:p>
      </dgm:t>
    </dgm:pt>
    <dgm:pt modelId="{C3006AB8-BCC1-4B0A-9351-77D937B53B94}" type="parTrans" cxnId="{21939620-797F-4585-B3DE-B10CEAF9A46B}">
      <dgm:prSet/>
      <dgm:spPr/>
      <dgm:t>
        <a:bodyPr/>
        <a:lstStyle/>
        <a:p>
          <a:endParaRPr lang="en-US"/>
        </a:p>
      </dgm:t>
    </dgm:pt>
    <dgm:pt modelId="{EF4270EA-4B6D-4E3A-9BE7-21475A066E27}" type="sibTrans" cxnId="{21939620-797F-4585-B3DE-B10CEAF9A46B}">
      <dgm:prSet/>
      <dgm:spPr/>
      <dgm:t>
        <a:bodyPr/>
        <a:lstStyle/>
        <a:p>
          <a:endParaRPr lang="en-US"/>
        </a:p>
      </dgm:t>
    </dgm:pt>
    <dgm:pt modelId="{FD3BFDFA-9CD3-4C23-9D3F-1689341A4747}">
      <dgm:prSet phldr="0"/>
      <dgm:spPr/>
      <dgm:t>
        <a:bodyPr/>
        <a:lstStyle/>
        <a:p>
          <a:pPr algn="l"/>
          <a:r>
            <a:rPr lang="en-US" b="0"/>
            <a:t>Deliverable: Robot #2 circuit schematics</a:t>
          </a:r>
        </a:p>
      </dgm:t>
    </dgm:pt>
    <dgm:pt modelId="{87B6BCC3-9674-4865-AE6E-F5861E5B3ACB}" type="parTrans" cxnId="{91246F01-3F0D-411B-AA95-2B0343800F20}">
      <dgm:prSet/>
      <dgm:spPr/>
      <dgm:t>
        <a:bodyPr/>
        <a:lstStyle/>
        <a:p>
          <a:endParaRPr lang="en-US"/>
        </a:p>
      </dgm:t>
    </dgm:pt>
    <dgm:pt modelId="{9D73A969-82E6-4BC2-893D-2A2C18E6FA3C}" type="sibTrans" cxnId="{91246F01-3F0D-411B-AA95-2B0343800F20}">
      <dgm:prSet/>
      <dgm:spPr/>
      <dgm:t>
        <a:bodyPr/>
        <a:lstStyle/>
        <a:p>
          <a:endParaRPr lang="en-US"/>
        </a:p>
      </dgm:t>
    </dgm:pt>
    <dgm:pt modelId="{B69991A2-2063-4975-BB99-5CBBD676C278}">
      <dgm:prSet/>
      <dgm:spPr/>
      <dgm:t>
        <a:bodyPr/>
        <a:lstStyle/>
        <a:p>
          <a:pPr algn="l"/>
          <a:r>
            <a:rPr lang="en-US"/>
            <a:t>Deliverable: Final test reports and debugging </a:t>
          </a:r>
          <a:r>
            <a:rPr lang="en-US">
              <a:latin typeface="Univers Condensed"/>
            </a:rPr>
            <a:t>logs</a:t>
          </a:r>
          <a:endParaRPr lang="en-US"/>
        </a:p>
      </dgm:t>
    </dgm:pt>
    <dgm:pt modelId="{90A9D056-FE75-4B2E-978E-CCDC494ADBEE}" type="parTrans" cxnId="{298FAD7B-A241-4EA4-95B9-B54B8B56D6CC}">
      <dgm:prSet/>
      <dgm:spPr/>
      <dgm:t>
        <a:bodyPr/>
        <a:lstStyle/>
        <a:p>
          <a:endParaRPr lang="en-US"/>
        </a:p>
      </dgm:t>
    </dgm:pt>
    <dgm:pt modelId="{E2ECAB66-1C53-499E-957E-934B89D8B839}" type="sibTrans" cxnId="{298FAD7B-A241-4EA4-95B9-B54B8B56D6CC}">
      <dgm:prSet/>
      <dgm:spPr/>
      <dgm:t>
        <a:bodyPr/>
        <a:lstStyle/>
        <a:p>
          <a:endParaRPr lang="en-US"/>
        </a:p>
      </dgm:t>
    </dgm:pt>
    <dgm:pt modelId="{8586DDBD-C3BD-4085-840E-AE9B7B22B85B}" type="pres">
      <dgm:prSet presAssocID="{BFC6CD54-D0DB-4089-9118-B81DC0A8FCF5}" presName="Name0" presStyleCnt="0">
        <dgm:presLayoutVars>
          <dgm:dir/>
          <dgm:animLvl val="lvl"/>
          <dgm:resizeHandles val="exact"/>
        </dgm:presLayoutVars>
      </dgm:prSet>
      <dgm:spPr/>
    </dgm:pt>
    <dgm:pt modelId="{92BBE616-4C2A-40CF-A36B-F74EAE660017}" type="pres">
      <dgm:prSet presAssocID="{19C43776-CCFC-4A7B-8AFA-32DFC26AE981}" presName="linNode" presStyleCnt="0"/>
      <dgm:spPr/>
    </dgm:pt>
    <dgm:pt modelId="{17666B5F-EE5D-441D-BC70-A1C60B9B43DF}" type="pres">
      <dgm:prSet presAssocID="{19C43776-CCFC-4A7B-8AFA-32DFC26AE981}" presName="parentText" presStyleLbl="node1" presStyleIdx="0" presStyleCnt="10">
        <dgm:presLayoutVars>
          <dgm:chMax val="1"/>
          <dgm:bulletEnabled val="1"/>
        </dgm:presLayoutVars>
      </dgm:prSet>
      <dgm:spPr/>
    </dgm:pt>
    <dgm:pt modelId="{EE03C10A-B3AB-4E53-B824-23D2702911F0}" type="pres">
      <dgm:prSet presAssocID="{19C43776-CCFC-4A7B-8AFA-32DFC26AE981}" presName="descendantText" presStyleLbl="alignAccFollowNode1" presStyleIdx="0" presStyleCnt="10">
        <dgm:presLayoutVars>
          <dgm:bulletEnabled val="1"/>
        </dgm:presLayoutVars>
      </dgm:prSet>
      <dgm:spPr/>
    </dgm:pt>
    <dgm:pt modelId="{90B8A2D9-F9E8-43F9-9E52-F8ABCC11F325}" type="pres">
      <dgm:prSet presAssocID="{81DCD947-9A51-42C7-B303-FB0B168C1A1F}" presName="sp" presStyleCnt="0"/>
      <dgm:spPr/>
    </dgm:pt>
    <dgm:pt modelId="{C5985840-5F00-4244-9121-8707831E6AF0}" type="pres">
      <dgm:prSet presAssocID="{D43207EA-BCE0-4947-A21D-5E1E2225C3A1}" presName="linNode" presStyleCnt="0"/>
      <dgm:spPr/>
    </dgm:pt>
    <dgm:pt modelId="{A6AD2D21-A9E4-463A-96DF-AE3E1D4D6B32}" type="pres">
      <dgm:prSet presAssocID="{D43207EA-BCE0-4947-A21D-5E1E2225C3A1}" presName="parentText" presStyleLbl="node1" presStyleIdx="1" presStyleCnt="10">
        <dgm:presLayoutVars>
          <dgm:chMax val="1"/>
          <dgm:bulletEnabled val="1"/>
        </dgm:presLayoutVars>
      </dgm:prSet>
      <dgm:spPr/>
    </dgm:pt>
    <dgm:pt modelId="{FD15D116-A431-408F-9DBE-98201C3AE68F}" type="pres">
      <dgm:prSet presAssocID="{D43207EA-BCE0-4947-A21D-5E1E2225C3A1}" presName="descendantText" presStyleLbl="alignAccFollowNode1" presStyleIdx="1" presStyleCnt="10">
        <dgm:presLayoutVars>
          <dgm:bulletEnabled val="1"/>
        </dgm:presLayoutVars>
      </dgm:prSet>
      <dgm:spPr/>
    </dgm:pt>
    <dgm:pt modelId="{CC647681-7251-46A2-9791-67107D2C843D}" type="pres">
      <dgm:prSet presAssocID="{C28C68AA-6548-46C4-8E34-B19B2132C929}" presName="sp" presStyleCnt="0"/>
      <dgm:spPr/>
    </dgm:pt>
    <dgm:pt modelId="{19584985-7B0F-4B60-9FC2-5315499AA549}" type="pres">
      <dgm:prSet presAssocID="{713DFA8B-45D1-433A-B94B-1E798420104A}" presName="linNode" presStyleCnt="0"/>
      <dgm:spPr/>
    </dgm:pt>
    <dgm:pt modelId="{5922E9D1-B161-4403-8CC8-B2639538A100}" type="pres">
      <dgm:prSet presAssocID="{713DFA8B-45D1-433A-B94B-1E798420104A}" presName="parentText" presStyleLbl="node1" presStyleIdx="2" presStyleCnt="10">
        <dgm:presLayoutVars>
          <dgm:chMax val="1"/>
          <dgm:bulletEnabled val="1"/>
        </dgm:presLayoutVars>
      </dgm:prSet>
      <dgm:spPr/>
    </dgm:pt>
    <dgm:pt modelId="{CA0E5661-A3D2-4301-8B78-AD10633AD2A9}" type="pres">
      <dgm:prSet presAssocID="{713DFA8B-45D1-433A-B94B-1E798420104A}" presName="descendantText" presStyleLbl="alignAccFollowNode1" presStyleIdx="2" presStyleCnt="10">
        <dgm:presLayoutVars>
          <dgm:bulletEnabled val="1"/>
        </dgm:presLayoutVars>
      </dgm:prSet>
      <dgm:spPr/>
    </dgm:pt>
    <dgm:pt modelId="{13876909-EF1B-4D17-966A-F9D61758B721}" type="pres">
      <dgm:prSet presAssocID="{D3E6016F-8C80-4B19-B483-74040411B49B}" presName="sp" presStyleCnt="0"/>
      <dgm:spPr/>
    </dgm:pt>
    <dgm:pt modelId="{FBFAD882-3EA6-4693-9DA7-CBF757D8D39E}" type="pres">
      <dgm:prSet presAssocID="{D1C501F4-FC5E-4560-B5D1-C2203E6E040D}" presName="linNode" presStyleCnt="0"/>
      <dgm:spPr/>
    </dgm:pt>
    <dgm:pt modelId="{BF3BB1B7-4A12-405A-8914-7E5C65D74148}" type="pres">
      <dgm:prSet presAssocID="{D1C501F4-FC5E-4560-B5D1-C2203E6E040D}" presName="parentText" presStyleLbl="node1" presStyleIdx="3" presStyleCnt="10">
        <dgm:presLayoutVars>
          <dgm:chMax val="1"/>
          <dgm:bulletEnabled val="1"/>
        </dgm:presLayoutVars>
      </dgm:prSet>
      <dgm:spPr/>
    </dgm:pt>
    <dgm:pt modelId="{1F7425EC-5FA2-4A47-835B-94860FF123C2}" type="pres">
      <dgm:prSet presAssocID="{D1C501F4-FC5E-4560-B5D1-C2203E6E040D}" presName="descendantText" presStyleLbl="alignAccFollowNode1" presStyleIdx="3" presStyleCnt="10">
        <dgm:presLayoutVars>
          <dgm:bulletEnabled val="1"/>
        </dgm:presLayoutVars>
      </dgm:prSet>
      <dgm:spPr/>
    </dgm:pt>
    <dgm:pt modelId="{587CBE86-71C8-48AD-AF55-13C9F1571C3C}" type="pres">
      <dgm:prSet presAssocID="{6022BA37-16F7-449F-A85D-9BBFD33498AD}" presName="sp" presStyleCnt="0"/>
      <dgm:spPr/>
    </dgm:pt>
    <dgm:pt modelId="{470D5555-4028-4D0D-B4E4-3A5AA628F0B4}" type="pres">
      <dgm:prSet presAssocID="{9F9AE315-003B-4480-B8BA-2844A5FD9CEB}" presName="linNode" presStyleCnt="0"/>
      <dgm:spPr/>
    </dgm:pt>
    <dgm:pt modelId="{86CD3B5E-8FA3-40CE-B295-F16B166D5394}" type="pres">
      <dgm:prSet presAssocID="{9F9AE315-003B-4480-B8BA-2844A5FD9CEB}" presName="parentText" presStyleLbl="node1" presStyleIdx="4" presStyleCnt="10">
        <dgm:presLayoutVars>
          <dgm:chMax val="1"/>
          <dgm:bulletEnabled val="1"/>
        </dgm:presLayoutVars>
      </dgm:prSet>
      <dgm:spPr/>
    </dgm:pt>
    <dgm:pt modelId="{CD9BF657-EBDA-4B07-B63E-58B3E4EF4051}" type="pres">
      <dgm:prSet presAssocID="{9F9AE315-003B-4480-B8BA-2844A5FD9CEB}" presName="descendantText" presStyleLbl="alignAccFollowNode1" presStyleIdx="4" presStyleCnt="10">
        <dgm:presLayoutVars>
          <dgm:bulletEnabled val="1"/>
        </dgm:presLayoutVars>
      </dgm:prSet>
      <dgm:spPr/>
    </dgm:pt>
    <dgm:pt modelId="{0D0F4886-7E92-42EE-8897-523CFA8EB261}" type="pres">
      <dgm:prSet presAssocID="{92E1C37C-936B-4227-BC79-BAFD8A5B7FE7}" presName="sp" presStyleCnt="0"/>
      <dgm:spPr/>
    </dgm:pt>
    <dgm:pt modelId="{80E727A4-BDA9-47DF-8982-B24DD8508881}" type="pres">
      <dgm:prSet presAssocID="{E50B15DA-827A-4E34-AC63-F10D973AF0F8}" presName="linNode" presStyleCnt="0"/>
      <dgm:spPr/>
    </dgm:pt>
    <dgm:pt modelId="{AFE6D92B-3882-496A-866F-BEAC347FEB81}" type="pres">
      <dgm:prSet presAssocID="{E50B15DA-827A-4E34-AC63-F10D973AF0F8}" presName="parentText" presStyleLbl="node1" presStyleIdx="5" presStyleCnt="10">
        <dgm:presLayoutVars>
          <dgm:chMax val="1"/>
          <dgm:bulletEnabled val="1"/>
        </dgm:presLayoutVars>
      </dgm:prSet>
      <dgm:spPr/>
    </dgm:pt>
    <dgm:pt modelId="{5B3E2BEB-D322-468F-8677-DFC04043E2F9}" type="pres">
      <dgm:prSet presAssocID="{E50B15DA-827A-4E34-AC63-F10D973AF0F8}" presName="descendantText" presStyleLbl="alignAccFollowNode1" presStyleIdx="5" presStyleCnt="10">
        <dgm:presLayoutVars>
          <dgm:bulletEnabled val="1"/>
        </dgm:presLayoutVars>
      </dgm:prSet>
      <dgm:spPr/>
    </dgm:pt>
    <dgm:pt modelId="{1FAA34DA-D589-4ADF-8AEB-1D9B5B552031}" type="pres">
      <dgm:prSet presAssocID="{B34F51DC-E209-4BE1-B7BB-6B8F32789FB2}" presName="sp" presStyleCnt="0"/>
      <dgm:spPr/>
    </dgm:pt>
    <dgm:pt modelId="{A4A554F4-A392-45AD-B6A5-2BD635E58DE7}" type="pres">
      <dgm:prSet presAssocID="{D637521E-E152-413B-A13D-6759A8BF8453}" presName="linNode" presStyleCnt="0"/>
      <dgm:spPr/>
    </dgm:pt>
    <dgm:pt modelId="{BDD5F75A-B207-49C6-A9E7-10F57E6D923B}" type="pres">
      <dgm:prSet presAssocID="{D637521E-E152-413B-A13D-6759A8BF8453}" presName="parentText" presStyleLbl="node1" presStyleIdx="6" presStyleCnt="10">
        <dgm:presLayoutVars>
          <dgm:chMax val="1"/>
          <dgm:bulletEnabled val="1"/>
        </dgm:presLayoutVars>
      </dgm:prSet>
      <dgm:spPr/>
    </dgm:pt>
    <dgm:pt modelId="{8CA46AB8-B109-44C6-A62D-6E52B2404759}" type="pres">
      <dgm:prSet presAssocID="{D637521E-E152-413B-A13D-6759A8BF8453}" presName="descendantText" presStyleLbl="alignAccFollowNode1" presStyleIdx="6" presStyleCnt="10">
        <dgm:presLayoutVars>
          <dgm:bulletEnabled val="1"/>
        </dgm:presLayoutVars>
      </dgm:prSet>
      <dgm:spPr/>
    </dgm:pt>
    <dgm:pt modelId="{D1D798EE-F5F8-4EE7-B045-0A3FAEBEAED3}" type="pres">
      <dgm:prSet presAssocID="{D3CDCE16-6934-4750-8B8C-BFA877B8B9ED}" presName="sp" presStyleCnt="0"/>
      <dgm:spPr/>
    </dgm:pt>
    <dgm:pt modelId="{92D4F043-6723-4707-A5AA-E5FFF31D1834}" type="pres">
      <dgm:prSet presAssocID="{92CF8B95-4F0C-47DE-B9DF-95EA2278DB76}" presName="linNode" presStyleCnt="0"/>
      <dgm:spPr/>
    </dgm:pt>
    <dgm:pt modelId="{C0621A1B-2068-4E76-9CCA-84762B53E49C}" type="pres">
      <dgm:prSet presAssocID="{92CF8B95-4F0C-47DE-B9DF-95EA2278DB76}" presName="parentText" presStyleLbl="node1" presStyleIdx="7" presStyleCnt="10">
        <dgm:presLayoutVars>
          <dgm:chMax val="1"/>
          <dgm:bulletEnabled val="1"/>
        </dgm:presLayoutVars>
      </dgm:prSet>
      <dgm:spPr/>
    </dgm:pt>
    <dgm:pt modelId="{F4C493E2-9D60-4F3D-B29E-0B648A10EDD8}" type="pres">
      <dgm:prSet presAssocID="{92CF8B95-4F0C-47DE-B9DF-95EA2278DB76}" presName="descendantText" presStyleLbl="alignAccFollowNode1" presStyleIdx="7" presStyleCnt="10">
        <dgm:presLayoutVars>
          <dgm:bulletEnabled val="1"/>
        </dgm:presLayoutVars>
      </dgm:prSet>
      <dgm:spPr/>
    </dgm:pt>
    <dgm:pt modelId="{48F539AD-8327-4EE8-BF95-B5878AB90657}" type="pres">
      <dgm:prSet presAssocID="{88ABC58B-28F9-4048-8E25-7040A04C38F4}" presName="sp" presStyleCnt="0"/>
      <dgm:spPr/>
    </dgm:pt>
    <dgm:pt modelId="{0983BDF3-7E99-442C-B348-D1D8775BC56D}" type="pres">
      <dgm:prSet presAssocID="{8F6CB71E-6851-4D23-ABB9-630CDD2832C5}" presName="linNode" presStyleCnt="0"/>
      <dgm:spPr/>
    </dgm:pt>
    <dgm:pt modelId="{46F6E145-D866-434D-8EBE-D0332DE48D2E}" type="pres">
      <dgm:prSet presAssocID="{8F6CB71E-6851-4D23-ABB9-630CDD2832C5}" presName="parentText" presStyleLbl="node1" presStyleIdx="8" presStyleCnt="10">
        <dgm:presLayoutVars>
          <dgm:chMax val="1"/>
          <dgm:bulletEnabled val="1"/>
        </dgm:presLayoutVars>
      </dgm:prSet>
      <dgm:spPr/>
    </dgm:pt>
    <dgm:pt modelId="{BC43DC4C-5FF4-4479-B235-689238E92F42}" type="pres">
      <dgm:prSet presAssocID="{8F6CB71E-6851-4D23-ABB9-630CDD2832C5}" presName="descendantText" presStyleLbl="alignAccFollowNode1" presStyleIdx="8" presStyleCnt="10">
        <dgm:presLayoutVars>
          <dgm:bulletEnabled val="1"/>
        </dgm:presLayoutVars>
      </dgm:prSet>
      <dgm:spPr/>
    </dgm:pt>
    <dgm:pt modelId="{0F0A64DD-F848-46D5-A84A-6B870EB18EA1}" type="pres">
      <dgm:prSet presAssocID="{C6ED5811-945F-4FD3-8582-0A17DE576869}" presName="sp" presStyleCnt="0"/>
      <dgm:spPr/>
    </dgm:pt>
    <dgm:pt modelId="{10308614-4FD6-4086-9203-6257A6CC6924}" type="pres">
      <dgm:prSet presAssocID="{CD7CBFA2-9822-4BA9-8F30-8CA7911CC2F0}" presName="linNode" presStyleCnt="0"/>
      <dgm:spPr/>
    </dgm:pt>
    <dgm:pt modelId="{09185739-1630-4EF0-97A7-F5CA6AE146F7}" type="pres">
      <dgm:prSet presAssocID="{CD7CBFA2-9822-4BA9-8F30-8CA7911CC2F0}" presName="parentText" presStyleLbl="node1" presStyleIdx="9" presStyleCnt="10">
        <dgm:presLayoutVars>
          <dgm:chMax val="1"/>
          <dgm:bulletEnabled val="1"/>
        </dgm:presLayoutVars>
      </dgm:prSet>
      <dgm:spPr/>
    </dgm:pt>
    <dgm:pt modelId="{333ABF04-A598-4B69-95A3-FEFF354C0523}" type="pres">
      <dgm:prSet presAssocID="{CD7CBFA2-9822-4BA9-8F30-8CA7911CC2F0}" presName="descendantText" presStyleLbl="alignAccFollowNode1" presStyleIdx="9" presStyleCnt="10">
        <dgm:presLayoutVars>
          <dgm:bulletEnabled val="1"/>
        </dgm:presLayoutVars>
      </dgm:prSet>
      <dgm:spPr/>
    </dgm:pt>
  </dgm:ptLst>
  <dgm:cxnLst>
    <dgm:cxn modelId="{91246F01-3F0D-411B-AA95-2B0343800F20}" srcId="{D637521E-E152-413B-A13D-6759A8BF8453}" destId="{FD3BFDFA-9CD3-4C23-9D3F-1689341A4747}" srcOrd="0" destOrd="0" parTransId="{87B6BCC3-9674-4865-AE6E-F5861E5B3ACB}" sibTransId="{9D73A969-82E6-4BC2-893D-2A2C18E6FA3C}"/>
    <dgm:cxn modelId="{F162830A-BDEB-4DFD-9932-8546767DB863}" srcId="{BFC6CD54-D0DB-4089-9118-B81DC0A8FCF5}" destId="{713DFA8B-45D1-433A-B94B-1E798420104A}" srcOrd="2" destOrd="0" parTransId="{C1F73A2A-1B40-45E7-B812-B5F0317BA6FF}" sibTransId="{D3E6016F-8C80-4B19-B483-74040411B49B}"/>
    <dgm:cxn modelId="{176B7F0C-28D4-4163-942B-9667E4832881}" srcId="{92CF8B95-4F0C-47DE-B9DF-95EA2278DB76}" destId="{8CE932D9-6E66-4021-8FF3-4AC97D691CF3}" srcOrd="0" destOrd="0" parTransId="{4A726589-1278-4748-8133-D58478FAF35C}" sibTransId="{4AB38D85-E6A2-4FFB-8CAB-4A9C001A7E35}"/>
    <dgm:cxn modelId="{092D7416-6070-4311-9093-57F8653C5C71}" type="presOf" srcId="{92CF8B95-4F0C-47DE-B9DF-95EA2278DB76}" destId="{C0621A1B-2068-4E76-9CCA-84762B53E49C}" srcOrd="0" destOrd="0" presId="urn:microsoft.com/office/officeart/2005/8/layout/vList5"/>
    <dgm:cxn modelId="{09B6D71D-98DC-4724-897C-57005214D963}" type="presOf" srcId="{D43207EA-BCE0-4947-A21D-5E1E2225C3A1}" destId="{A6AD2D21-A9E4-463A-96DF-AE3E1D4D6B32}" srcOrd="0" destOrd="0" presId="urn:microsoft.com/office/officeart/2005/8/layout/vList5"/>
    <dgm:cxn modelId="{21939620-797F-4585-B3DE-B10CEAF9A46B}" srcId="{E50B15DA-827A-4E34-AC63-F10D973AF0F8}" destId="{77966F2B-851B-4901-8301-7EDE13E4795C}" srcOrd="0" destOrd="0" parTransId="{C3006AB8-BCC1-4B0A-9351-77D937B53B94}" sibTransId="{EF4270EA-4B6D-4E3A-9BE7-21475A066E27}"/>
    <dgm:cxn modelId="{2E573125-1E8C-421A-AD41-859BAD04216E}" type="presOf" srcId="{9F9AE315-003B-4480-B8BA-2844A5FD9CEB}" destId="{86CD3B5E-8FA3-40CE-B295-F16B166D5394}" srcOrd="0" destOrd="0" presId="urn:microsoft.com/office/officeart/2005/8/layout/vList5"/>
    <dgm:cxn modelId="{0C525638-9DAD-4DA2-B188-62B70E7745F5}" srcId="{9F9AE315-003B-4480-B8BA-2844A5FD9CEB}" destId="{9A24048B-9D24-4F3A-A039-FF3C3C78E7EF}" srcOrd="0" destOrd="0" parTransId="{85A49A79-49FF-4022-8EB9-6BA3AF99B0F3}" sibTransId="{1488A697-9376-4BDC-ABEA-07613EA4BAB7}"/>
    <dgm:cxn modelId="{957C0939-C1D0-4DC5-9988-5F606E5FD625}" type="presOf" srcId="{D637521E-E152-413B-A13D-6759A8BF8453}" destId="{BDD5F75A-B207-49C6-A9E7-10F57E6D923B}" srcOrd="0" destOrd="0" presId="urn:microsoft.com/office/officeart/2005/8/layout/vList5"/>
    <dgm:cxn modelId="{DEB1A260-4584-40A3-BD32-DDBABD51527F}" type="presOf" srcId="{713DFA8B-45D1-433A-B94B-1E798420104A}" destId="{5922E9D1-B161-4403-8CC8-B2639538A100}" srcOrd="0" destOrd="0" presId="urn:microsoft.com/office/officeart/2005/8/layout/vList5"/>
    <dgm:cxn modelId="{B2273341-3710-4F94-9C2D-F1C2AF62CC6C}" srcId="{BFC6CD54-D0DB-4089-9118-B81DC0A8FCF5}" destId="{9F9AE315-003B-4480-B8BA-2844A5FD9CEB}" srcOrd="4" destOrd="0" parTransId="{A2BCEB79-FBB1-4D89-9BE5-E21AA6636E83}" sibTransId="{92E1C37C-936B-4227-BC79-BAFD8A5B7FE7}"/>
    <dgm:cxn modelId="{6C565A42-F75A-4DE3-9678-1DD292943B79}" srcId="{19C43776-CCFC-4A7B-8AFA-32DFC26AE981}" destId="{97F94ADA-7664-43A0-B4AA-510F0E3A6894}" srcOrd="0" destOrd="0" parTransId="{EA5FAC37-F60B-4740-8FBB-8FC761B94882}" sibTransId="{085AA53E-6D58-4B16-A76D-3130F532C25A}"/>
    <dgm:cxn modelId="{F960DA63-3BCD-46AD-9FB7-4A6A4A71946E}" type="presOf" srcId="{66A19D00-BF84-4321-A329-D8989732B4FB}" destId="{1F7425EC-5FA2-4A47-835B-94860FF123C2}" srcOrd="0" destOrd="0" presId="urn:microsoft.com/office/officeart/2005/8/layout/vList5"/>
    <dgm:cxn modelId="{DB5F9F44-02AD-427A-A69B-B08003CF5326}" type="presOf" srcId="{8F6CB71E-6851-4D23-ABB9-630CDD2832C5}" destId="{46F6E145-D866-434D-8EBE-D0332DE48D2E}" srcOrd="0" destOrd="0" presId="urn:microsoft.com/office/officeart/2005/8/layout/vList5"/>
    <dgm:cxn modelId="{9DD9B444-2F99-4652-A4A2-3ED1347EBFC0}" type="presOf" srcId="{97F94ADA-7664-43A0-B4AA-510F0E3A6894}" destId="{EE03C10A-B3AB-4E53-B824-23D2702911F0}" srcOrd="0" destOrd="0" presId="urn:microsoft.com/office/officeart/2005/8/layout/vList5"/>
    <dgm:cxn modelId="{2BEF6F49-B37B-43F0-8C67-0DECA267BB8A}" srcId="{BFC6CD54-D0DB-4089-9118-B81DC0A8FCF5}" destId="{E50B15DA-827A-4E34-AC63-F10D973AF0F8}" srcOrd="5" destOrd="0" parTransId="{4DA9E9DA-5BDE-4CFE-A1C5-84FAFAC4088E}" sibTransId="{B34F51DC-E209-4BE1-B7BB-6B8F32789FB2}"/>
    <dgm:cxn modelId="{3E837A50-EC55-4A3C-90C8-D0FB69032222}" type="presOf" srcId="{B69991A2-2063-4975-BB99-5CBBD676C278}" destId="{333ABF04-A598-4B69-95A3-FEFF354C0523}" srcOrd="0" destOrd="0" presId="urn:microsoft.com/office/officeart/2005/8/layout/vList5"/>
    <dgm:cxn modelId="{025CDA54-B645-4CC6-9998-DD3B23F9C727}" type="presOf" srcId="{D40C4F65-05DB-48F7-80F5-1205B5BB8A25}" destId="{CA0E5661-A3D2-4301-8B78-AD10633AD2A9}" srcOrd="0" destOrd="0" presId="urn:microsoft.com/office/officeart/2005/8/layout/vList5"/>
    <dgm:cxn modelId="{298FAD7B-A241-4EA4-95B9-B54B8B56D6CC}" srcId="{CD7CBFA2-9822-4BA9-8F30-8CA7911CC2F0}" destId="{B69991A2-2063-4975-BB99-5CBBD676C278}" srcOrd="0" destOrd="0" parTransId="{90A9D056-FE75-4B2E-978E-CCDC494ADBEE}" sibTransId="{E2ECAB66-1C53-499E-957E-934B89D8B839}"/>
    <dgm:cxn modelId="{F6E0E47E-6F41-4FAD-BD55-C18F7B2B9DD1}" srcId="{BFC6CD54-D0DB-4089-9118-B81DC0A8FCF5}" destId="{CD7CBFA2-9822-4BA9-8F30-8CA7911CC2F0}" srcOrd="9" destOrd="0" parTransId="{9206953F-B82F-4B20-8B9A-4023686E6A22}" sibTransId="{0867FC1F-C859-4126-931F-7F70209F5D6C}"/>
    <dgm:cxn modelId="{A37B3D82-73E3-40CA-B19C-C5E708ECB7D8}" type="presOf" srcId="{FD3BFDFA-9CD3-4C23-9D3F-1689341A4747}" destId="{8CA46AB8-B109-44C6-A62D-6E52B2404759}" srcOrd="0" destOrd="0" presId="urn:microsoft.com/office/officeart/2005/8/layout/vList5"/>
    <dgm:cxn modelId="{59B7E789-F11B-4C3B-9372-58A8A33B8664}" srcId="{BFC6CD54-D0DB-4089-9118-B81DC0A8FCF5}" destId="{8F6CB71E-6851-4D23-ABB9-630CDD2832C5}" srcOrd="8" destOrd="0" parTransId="{069910F0-C647-4D86-A121-02BF4EB146EF}" sibTransId="{C6ED5811-945F-4FD3-8582-0A17DE576869}"/>
    <dgm:cxn modelId="{C89B31A1-7D5B-4039-A64A-B21885FB251E}" type="presOf" srcId="{BB005144-F7C0-41DF-A15E-C58FC0C85146}" destId="{FD15D116-A431-408F-9DBE-98201C3AE68F}" srcOrd="0" destOrd="0" presId="urn:microsoft.com/office/officeart/2005/8/layout/vList5"/>
    <dgm:cxn modelId="{B9C073AA-DCF5-4B97-B817-3D0764350BA8}" type="presOf" srcId="{D1C501F4-FC5E-4560-B5D1-C2203E6E040D}" destId="{BF3BB1B7-4A12-405A-8914-7E5C65D74148}" srcOrd="0" destOrd="0" presId="urn:microsoft.com/office/officeart/2005/8/layout/vList5"/>
    <dgm:cxn modelId="{62CBFEAA-8BBF-4FB7-9610-43C65B4EC60F}" type="presOf" srcId="{CD7CBFA2-9822-4BA9-8F30-8CA7911CC2F0}" destId="{09185739-1630-4EF0-97A7-F5CA6AE146F7}" srcOrd="0" destOrd="0" presId="urn:microsoft.com/office/officeart/2005/8/layout/vList5"/>
    <dgm:cxn modelId="{2E09BEB5-7F9F-42FA-8412-CC96535D1D94}" type="presOf" srcId="{77966F2B-851B-4901-8301-7EDE13E4795C}" destId="{5B3E2BEB-D322-468F-8677-DFC04043E2F9}" srcOrd="0" destOrd="0" presId="urn:microsoft.com/office/officeart/2005/8/layout/vList5"/>
    <dgm:cxn modelId="{3A8552BA-B324-41B6-8956-E4219D6F4B23}" srcId="{BFC6CD54-D0DB-4089-9118-B81DC0A8FCF5}" destId="{19C43776-CCFC-4A7B-8AFA-32DFC26AE981}" srcOrd="0" destOrd="0" parTransId="{8204503C-40F6-469E-9341-F27A0EE2F658}" sibTransId="{81DCD947-9A51-42C7-B303-FB0B168C1A1F}"/>
    <dgm:cxn modelId="{AF9FADBA-08CE-4F5F-93B2-9A9DFF27F073}" srcId="{BFC6CD54-D0DB-4089-9118-B81DC0A8FCF5}" destId="{D43207EA-BCE0-4947-A21D-5E1E2225C3A1}" srcOrd="1" destOrd="0" parTransId="{003AEDC6-F194-4FCD-BC9B-DD4A190C247C}" sibTransId="{C28C68AA-6548-46C4-8E34-B19B2132C929}"/>
    <dgm:cxn modelId="{8B8F54BB-10AE-4B8D-9BAE-023E3927BD42}" type="presOf" srcId="{9A24048B-9D24-4F3A-A039-FF3C3C78E7EF}" destId="{CD9BF657-EBDA-4B07-B63E-58B3E4EF4051}" srcOrd="0" destOrd="0" presId="urn:microsoft.com/office/officeart/2005/8/layout/vList5"/>
    <dgm:cxn modelId="{AB2401C5-E6B8-457A-8F05-E40EC92166A6}" srcId="{8F6CB71E-6851-4D23-ABB9-630CDD2832C5}" destId="{E21EE989-EA0C-442A-B9E8-585F4A55B14B}" srcOrd="0" destOrd="0" parTransId="{FE39D341-9657-4838-BBAA-07F6662457C5}" sibTransId="{757850F3-DD0D-4842-A7F8-DBE519298110}"/>
    <dgm:cxn modelId="{47A20DCD-35CE-406B-8C8E-3866148D7433}" srcId="{713DFA8B-45D1-433A-B94B-1E798420104A}" destId="{D40C4F65-05DB-48F7-80F5-1205B5BB8A25}" srcOrd="0" destOrd="0" parTransId="{5609EDA0-3ED2-43F2-8FC6-3D77A57568C1}" sibTransId="{7785E733-DD7E-4B3E-8B29-3472E842C4DC}"/>
    <dgm:cxn modelId="{6AE9CECE-840F-47C9-B199-DA499E1976DC}" type="presOf" srcId="{BFC6CD54-D0DB-4089-9118-B81DC0A8FCF5}" destId="{8586DDBD-C3BD-4085-840E-AE9B7B22B85B}" srcOrd="0" destOrd="0" presId="urn:microsoft.com/office/officeart/2005/8/layout/vList5"/>
    <dgm:cxn modelId="{B8BD0ED4-B6DE-4D1C-ABD4-9AD4D18D3E14}" srcId="{BFC6CD54-D0DB-4089-9118-B81DC0A8FCF5}" destId="{D1C501F4-FC5E-4560-B5D1-C2203E6E040D}" srcOrd="3" destOrd="0" parTransId="{9676B397-485F-4CE9-93CA-C04EBE00C01D}" sibTransId="{6022BA37-16F7-449F-A85D-9BBFD33498AD}"/>
    <dgm:cxn modelId="{2CC398DF-54A3-47E0-B5BE-F25940EF0714}" srcId="{BFC6CD54-D0DB-4089-9118-B81DC0A8FCF5}" destId="{D637521E-E152-413B-A13D-6759A8BF8453}" srcOrd="6" destOrd="0" parTransId="{3253835C-1D21-403F-8EF0-367329822F69}" sibTransId="{D3CDCE16-6934-4750-8B8C-BFA877B8B9ED}"/>
    <dgm:cxn modelId="{C822C1E0-394F-4768-8C6B-E1E12907FE00}" srcId="{D1C501F4-FC5E-4560-B5D1-C2203E6E040D}" destId="{66A19D00-BF84-4321-A329-D8989732B4FB}" srcOrd="0" destOrd="0" parTransId="{A23A0D4B-2E74-464A-B9EB-F2D4A5F9E7BF}" sibTransId="{BA5B4D37-EAB0-42AB-837C-87626EB4B1C4}"/>
    <dgm:cxn modelId="{565814E3-A02A-416A-BDE5-02293A664AFC}" type="presOf" srcId="{8CE932D9-6E66-4021-8FF3-4AC97D691CF3}" destId="{F4C493E2-9D60-4F3D-B29E-0B648A10EDD8}" srcOrd="0" destOrd="0" presId="urn:microsoft.com/office/officeart/2005/8/layout/vList5"/>
    <dgm:cxn modelId="{209E46EA-665F-48C1-BDD1-CA3BFBD11ED8}" srcId="{D43207EA-BCE0-4947-A21D-5E1E2225C3A1}" destId="{BB005144-F7C0-41DF-A15E-C58FC0C85146}" srcOrd="0" destOrd="0" parTransId="{2179F3D4-F83D-41A4-95E5-0A48E0B2FFB8}" sibTransId="{D6EA1B76-15E1-41A3-906C-A7F1DF63B963}"/>
    <dgm:cxn modelId="{646F30F1-3623-4387-9530-3292C396DE61}" type="presOf" srcId="{E50B15DA-827A-4E34-AC63-F10D973AF0F8}" destId="{AFE6D92B-3882-496A-866F-BEAC347FEB81}" srcOrd="0" destOrd="0" presId="urn:microsoft.com/office/officeart/2005/8/layout/vList5"/>
    <dgm:cxn modelId="{338FDFF3-013F-4337-8A17-EB7D55947237}" type="presOf" srcId="{E21EE989-EA0C-442A-B9E8-585F4A55B14B}" destId="{BC43DC4C-5FF4-4479-B235-689238E92F42}" srcOrd="0" destOrd="0" presId="urn:microsoft.com/office/officeart/2005/8/layout/vList5"/>
    <dgm:cxn modelId="{BE5ADCF8-D6CC-4EA3-BEA6-97A67F1BE1D5}" srcId="{BFC6CD54-D0DB-4089-9118-B81DC0A8FCF5}" destId="{92CF8B95-4F0C-47DE-B9DF-95EA2278DB76}" srcOrd="7" destOrd="0" parTransId="{5914C13F-8F81-426F-BB50-5AA22B30F32C}" sibTransId="{88ABC58B-28F9-4048-8E25-7040A04C38F4}"/>
    <dgm:cxn modelId="{5B158EFE-631B-4712-8796-A6752E961F42}" type="presOf" srcId="{19C43776-CCFC-4A7B-8AFA-32DFC26AE981}" destId="{17666B5F-EE5D-441D-BC70-A1C60B9B43DF}" srcOrd="0" destOrd="0" presId="urn:microsoft.com/office/officeart/2005/8/layout/vList5"/>
    <dgm:cxn modelId="{DDB36B65-A377-4BE2-8ABA-F79ABA77FE56}" type="presParOf" srcId="{8586DDBD-C3BD-4085-840E-AE9B7B22B85B}" destId="{92BBE616-4C2A-40CF-A36B-F74EAE660017}" srcOrd="0" destOrd="0" presId="urn:microsoft.com/office/officeart/2005/8/layout/vList5"/>
    <dgm:cxn modelId="{C0CD54A5-22E3-45D4-A699-FBBEE8B5C34D}" type="presParOf" srcId="{92BBE616-4C2A-40CF-A36B-F74EAE660017}" destId="{17666B5F-EE5D-441D-BC70-A1C60B9B43DF}" srcOrd="0" destOrd="0" presId="urn:microsoft.com/office/officeart/2005/8/layout/vList5"/>
    <dgm:cxn modelId="{3E126E40-2240-4772-B2E2-DAC5953D8CAC}" type="presParOf" srcId="{92BBE616-4C2A-40CF-A36B-F74EAE660017}" destId="{EE03C10A-B3AB-4E53-B824-23D2702911F0}" srcOrd="1" destOrd="0" presId="urn:microsoft.com/office/officeart/2005/8/layout/vList5"/>
    <dgm:cxn modelId="{85308572-7A93-461F-B4DC-2EAC25B93E90}" type="presParOf" srcId="{8586DDBD-C3BD-4085-840E-AE9B7B22B85B}" destId="{90B8A2D9-F9E8-43F9-9E52-F8ABCC11F325}" srcOrd="1" destOrd="0" presId="urn:microsoft.com/office/officeart/2005/8/layout/vList5"/>
    <dgm:cxn modelId="{CE637FD8-11D8-49D4-9641-26AD945D571D}" type="presParOf" srcId="{8586DDBD-C3BD-4085-840E-AE9B7B22B85B}" destId="{C5985840-5F00-4244-9121-8707831E6AF0}" srcOrd="2" destOrd="0" presId="urn:microsoft.com/office/officeart/2005/8/layout/vList5"/>
    <dgm:cxn modelId="{E2A47429-E712-434D-A77A-1458B343F23F}" type="presParOf" srcId="{C5985840-5F00-4244-9121-8707831E6AF0}" destId="{A6AD2D21-A9E4-463A-96DF-AE3E1D4D6B32}" srcOrd="0" destOrd="0" presId="urn:microsoft.com/office/officeart/2005/8/layout/vList5"/>
    <dgm:cxn modelId="{8AC21E1C-1FC2-4AA2-975D-A8A1ECC5D7F4}" type="presParOf" srcId="{C5985840-5F00-4244-9121-8707831E6AF0}" destId="{FD15D116-A431-408F-9DBE-98201C3AE68F}" srcOrd="1" destOrd="0" presId="urn:microsoft.com/office/officeart/2005/8/layout/vList5"/>
    <dgm:cxn modelId="{EE477A77-6C5B-4DD4-8354-D144F9B08A58}" type="presParOf" srcId="{8586DDBD-C3BD-4085-840E-AE9B7B22B85B}" destId="{CC647681-7251-46A2-9791-67107D2C843D}" srcOrd="3" destOrd="0" presId="urn:microsoft.com/office/officeart/2005/8/layout/vList5"/>
    <dgm:cxn modelId="{F46FE378-4A75-42DF-836F-830DF1BD8B32}" type="presParOf" srcId="{8586DDBD-C3BD-4085-840E-AE9B7B22B85B}" destId="{19584985-7B0F-4B60-9FC2-5315499AA549}" srcOrd="4" destOrd="0" presId="urn:microsoft.com/office/officeart/2005/8/layout/vList5"/>
    <dgm:cxn modelId="{3D518C3B-F093-4F2A-B7EE-7BC9C7F56D79}" type="presParOf" srcId="{19584985-7B0F-4B60-9FC2-5315499AA549}" destId="{5922E9D1-B161-4403-8CC8-B2639538A100}" srcOrd="0" destOrd="0" presId="urn:microsoft.com/office/officeart/2005/8/layout/vList5"/>
    <dgm:cxn modelId="{6BAF7534-2B50-46F4-9798-FAE680D22D41}" type="presParOf" srcId="{19584985-7B0F-4B60-9FC2-5315499AA549}" destId="{CA0E5661-A3D2-4301-8B78-AD10633AD2A9}" srcOrd="1" destOrd="0" presId="urn:microsoft.com/office/officeart/2005/8/layout/vList5"/>
    <dgm:cxn modelId="{C9212025-D32B-4387-8259-9CCE99FB50B1}" type="presParOf" srcId="{8586DDBD-C3BD-4085-840E-AE9B7B22B85B}" destId="{13876909-EF1B-4D17-966A-F9D61758B721}" srcOrd="5" destOrd="0" presId="urn:microsoft.com/office/officeart/2005/8/layout/vList5"/>
    <dgm:cxn modelId="{8A5E34DA-234F-4A52-BC17-864B142AA80A}" type="presParOf" srcId="{8586DDBD-C3BD-4085-840E-AE9B7B22B85B}" destId="{FBFAD882-3EA6-4693-9DA7-CBF757D8D39E}" srcOrd="6" destOrd="0" presId="urn:microsoft.com/office/officeart/2005/8/layout/vList5"/>
    <dgm:cxn modelId="{327DF964-DA3E-42B4-908C-1CFD283576AA}" type="presParOf" srcId="{FBFAD882-3EA6-4693-9DA7-CBF757D8D39E}" destId="{BF3BB1B7-4A12-405A-8914-7E5C65D74148}" srcOrd="0" destOrd="0" presId="urn:microsoft.com/office/officeart/2005/8/layout/vList5"/>
    <dgm:cxn modelId="{0F5FDB77-2491-49F1-9BD2-7CF32F099198}" type="presParOf" srcId="{FBFAD882-3EA6-4693-9DA7-CBF757D8D39E}" destId="{1F7425EC-5FA2-4A47-835B-94860FF123C2}" srcOrd="1" destOrd="0" presId="urn:microsoft.com/office/officeart/2005/8/layout/vList5"/>
    <dgm:cxn modelId="{1474434E-A702-4701-9899-EF36C5C9B0FD}" type="presParOf" srcId="{8586DDBD-C3BD-4085-840E-AE9B7B22B85B}" destId="{587CBE86-71C8-48AD-AF55-13C9F1571C3C}" srcOrd="7" destOrd="0" presId="urn:microsoft.com/office/officeart/2005/8/layout/vList5"/>
    <dgm:cxn modelId="{4E06419E-3850-4A7A-8D87-8CD411DB153C}" type="presParOf" srcId="{8586DDBD-C3BD-4085-840E-AE9B7B22B85B}" destId="{470D5555-4028-4D0D-B4E4-3A5AA628F0B4}" srcOrd="8" destOrd="0" presId="urn:microsoft.com/office/officeart/2005/8/layout/vList5"/>
    <dgm:cxn modelId="{1049DE8A-2315-415A-B45A-7E9AA23A68AF}" type="presParOf" srcId="{470D5555-4028-4D0D-B4E4-3A5AA628F0B4}" destId="{86CD3B5E-8FA3-40CE-B295-F16B166D5394}" srcOrd="0" destOrd="0" presId="urn:microsoft.com/office/officeart/2005/8/layout/vList5"/>
    <dgm:cxn modelId="{939EE5E7-F881-4359-85F1-900D69AEEDA6}" type="presParOf" srcId="{470D5555-4028-4D0D-B4E4-3A5AA628F0B4}" destId="{CD9BF657-EBDA-4B07-B63E-58B3E4EF4051}" srcOrd="1" destOrd="0" presId="urn:microsoft.com/office/officeart/2005/8/layout/vList5"/>
    <dgm:cxn modelId="{E72B55E0-C97A-4384-BF23-96CB03B4BD4F}" type="presParOf" srcId="{8586DDBD-C3BD-4085-840E-AE9B7B22B85B}" destId="{0D0F4886-7E92-42EE-8897-523CFA8EB261}" srcOrd="9" destOrd="0" presId="urn:microsoft.com/office/officeart/2005/8/layout/vList5"/>
    <dgm:cxn modelId="{8F2284F2-6F36-417B-8DC4-E46BB5990CE6}" type="presParOf" srcId="{8586DDBD-C3BD-4085-840E-AE9B7B22B85B}" destId="{80E727A4-BDA9-47DF-8982-B24DD8508881}" srcOrd="10" destOrd="0" presId="urn:microsoft.com/office/officeart/2005/8/layout/vList5"/>
    <dgm:cxn modelId="{8C8BE6CE-DF15-45C9-9D75-2046969B6A15}" type="presParOf" srcId="{80E727A4-BDA9-47DF-8982-B24DD8508881}" destId="{AFE6D92B-3882-496A-866F-BEAC347FEB81}" srcOrd="0" destOrd="0" presId="urn:microsoft.com/office/officeart/2005/8/layout/vList5"/>
    <dgm:cxn modelId="{70979E7D-5CE5-4802-92B8-5298C05335B4}" type="presParOf" srcId="{80E727A4-BDA9-47DF-8982-B24DD8508881}" destId="{5B3E2BEB-D322-468F-8677-DFC04043E2F9}" srcOrd="1" destOrd="0" presId="urn:microsoft.com/office/officeart/2005/8/layout/vList5"/>
    <dgm:cxn modelId="{8ADBED03-9DC0-416E-BB43-13F42CE1DF17}" type="presParOf" srcId="{8586DDBD-C3BD-4085-840E-AE9B7B22B85B}" destId="{1FAA34DA-D589-4ADF-8AEB-1D9B5B552031}" srcOrd="11" destOrd="0" presId="urn:microsoft.com/office/officeart/2005/8/layout/vList5"/>
    <dgm:cxn modelId="{B331FB42-91E9-42A2-A3C7-962F01CD10A7}" type="presParOf" srcId="{8586DDBD-C3BD-4085-840E-AE9B7B22B85B}" destId="{A4A554F4-A392-45AD-B6A5-2BD635E58DE7}" srcOrd="12" destOrd="0" presId="urn:microsoft.com/office/officeart/2005/8/layout/vList5"/>
    <dgm:cxn modelId="{068990E0-59DD-43E9-8A3F-FC4442CFD2E1}" type="presParOf" srcId="{A4A554F4-A392-45AD-B6A5-2BD635E58DE7}" destId="{BDD5F75A-B207-49C6-A9E7-10F57E6D923B}" srcOrd="0" destOrd="0" presId="urn:microsoft.com/office/officeart/2005/8/layout/vList5"/>
    <dgm:cxn modelId="{AB021E7B-0DEB-4DA1-8599-18E98DDA0F3D}" type="presParOf" srcId="{A4A554F4-A392-45AD-B6A5-2BD635E58DE7}" destId="{8CA46AB8-B109-44C6-A62D-6E52B2404759}" srcOrd="1" destOrd="0" presId="urn:microsoft.com/office/officeart/2005/8/layout/vList5"/>
    <dgm:cxn modelId="{C390F30E-027D-41B0-A32D-27E569C7AC23}" type="presParOf" srcId="{8586DDBD-C3BD-4085-840E-AE9B7B22B85B}" destId="{D1D798EE-F5F8-4EE7-B045-0A3FAEBEAED3}" srcOrd="13" destOrd="0" presId="urn:microsoft.com/office/officeart/2005/8/layout/vList5"/>
    <dgm:cxn modelId="{06E7BBEE-0155-4982-922E-70300416D485}" type="presParOf" srcId="{8586DDBD-C3BD-4085-840E-AE9B7B22B85B}" destId="{92D4F043-6723-4707-A5AA-E5FFF31D1834}" srcOrd="14" destOrd="0" presId="urn:microsoft.com/office/officeart/2005/8/layout/vList5"/>
    <dgm:cxn modelId="{7B4BCF2E-5869-422B-AE46-0298CDF1157B}" type="presParOf" srcId="{92D4F043-6723-4707-A5AA-E5FFF31D1834}" destId="{C0621A1B-2068-4E76-9CCA-84762B53E49C}" srcOrd="0" destOrd="0" presId="urn:microsoft.com/office/officeart/2005/8/layout/vList5"/>
    <dgm:cxn modelId="{A3A6F225-D0AB-4692-813D-9849CEC149A0}" type="presParOf" srcId="{92D4F043-6723-4707-A5AA-E5FFF31D1834}" destId="{F4C493E2-9D60-4F3D-B29E-0B648A10EDD8}" srcOrd="1" destOrd="0" presId="urn:microsoft.com/office/officeart/2005/8/layout/vList5"/>
    <dgm:cxn modelId="{E4B4E023-77F4-4275-BD9F-568113792195}" type="presParOf" srcId="{8586DDBD-C3BD-4085-840E-AE9B7B22B85B}" destId="{48F539AD-8327-4EE8-BF95-B5878AB90657}" srcOrd="15" destOrd="0" presId="urn:microsoft.com/office/officeart/2005/8/layout/vList5"/>
    <dgm:cxn modelId="{6FDBD0ED-BA06-4264-B8F8-83C0686E6DAA}" type="presParOf" srcId="{8586DDBD-C3BD-4085-840E-AE9B7B22B85B}" destId="{0983BDF3-7E99-442C-B348-D1D8775BC56D}" srcOrd="16" destOrd="0" presId="urn:microsoft.com/office/officeart/2005/8/layout/vList5"/>
    <dgm:cxn modelId="{DE97A8FD-AB30-4E62-A140-65171242297C}" type="presParOf" srcId="{0983BDF3-7E99-442C-B348-D1D8775BC56D}" destId="{46F6E145-D866-434D-8EBE-D0332DE48D2E}" srcOrd="0" destOrd="0" presId="urn:microsoft.com/office/officeart/2005/8/layout/vList5"/>
    <dgm:cxn modelId="{E0A3897D-B05C-4679-A424-0946A250D98B}" type="presParOf" srcId="{0983BDF3-7E99-442C-B348-D1D8775BC56D}" destId="{BC43DC4C-5FF4-4479-B235-689238E92F42}" srcOrd="1" destOrd="0" presId="urn:microsoft.com/office/officeart/2005/8/layout/vList5"/>
    <dgm:cxn modelId="{4BD07F06-6BDF-411C-AB8D-961B5710E48B}" type="presParOf" srcId="{8586DDBD-C3BD-4085-840E-AE9B7B22B85B}" destId="{0F0A64DD-F848-46D5-A84A-6B870EB18EA1}" srcOrd="17" destOrd="0" presId="urn:microsoft.com/office/officeart/2005/8/layout/vList5"/>
    <dgm:cxn modelId="{86B6C788-D3BC-4032-B0B0-CAD472D19898}" type="presParOf" srcId="{8586DDBD-C3BD-4085-840E-AE9B7B22B85B}" destId="{10308614-4FD6-4086-9203-6257A6CC6924}" srcOrd="18" destOrd="0" presId="urn:microsoft.com/office/officeart/2005/8/layout/vList5"/>
    <dgm:cxn modelId="{BBF7F428-1682-4BFA-8E68-EF07537A4387}" type="presParOf" srcId="{10308614-4FD6-4086-9203-6257A6CC6924}" destId="{09185739-1630-4EF0-97A7-F5CA6AE146F7}" srcOrd="0" destOrd="0" presId="urn:microsoft.com/office/officeart/2005/8/layout/vList5"/>
    <dgm:cxn modelId="{EAFD7BF2-7E2F-4622-A27A-80A20B95CBEA}" type="presParOf" srcId="{10308614-4FD6-4086-9203-6257A6CC6924}" destId="{333ABF04-A598-4B69-95A3-FEFF354C052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64314-299D-4D2D-837C-2BCD21819E03}">
      <dsp:nvSpPr>
        <dsp:cNvPr id="0" name=""/>
        <dsp:cNvSpPr/>
      </dsp:nvSpPr>
      <dsp:spPr>
        <a:xfrm>
          <a:off x="0" y="2022"/>
          <a:ext cx="6172199" cy="10251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FC2AA-FA9C-4D7E-8B2A-845B2B699177}">
      <dsp:nvSpPr>
        <dsp:cNvPr id="0" name=""/>
        <dsp:cNvSpPr/>
      </dsp:nvSpPr>
      <dsp:spPr>
        <a:xfrm>
          <a:off x="310115" y="232687"/>
          <a:ext cx="563846" cy="5638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F4BED1-2290-4668-A26F-92478AE4BF68}">
      <dsp:nvSpPr>
        <dsp:cNvPr id="0" name=""/>
        <dsp:cNvSpPr/>
      </dsp:nvSpPr>
      <dsp:spPr>
        <a:xfrm>
          <a:off x="1184076" y="2022"/>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755650">
            <a:lnSpc>
              <a:spcPct val="100000"/>
            </a:lnSpc>
            <a:spcBef>
              <a:spcPct val="0"/>
            </a:spcBef>
            <a:spcAft>
              <a:spcPct val="35000"/>
            </a:spcAft>
            <a:buNone/>
          </a:pPr>
          <a:r>
            <a:rPr lang="en-US" sz="1700" kern="1200"/>
            <a:t>Design and develop a small-scale </a:t>
          </a:r>
          <a:r>
            <a:rPr lang="en-US" sz="1700" b="1" kern="1200"/>
            <a:t>Pendulum Balancing Robot</a:t>
          </a:r>
          <a:r>
            <a:rPr lang="en-US" sz="1700" kern="1200"/>
            <a:t> and a </a:t>
          </a:r>
          <a:r>
            <a:rPr lang="en-US" sz="1700" b="1" kern="1200"/>
            <a:t>Control-Based Robot </a:t>
          </a:r>
          <a:r>
            <a:rPr lang="en-US" sz="1700" kern="1200"/>
            <a:t>to demonstrate control systems</a:t>
          </a:r>
        </a:p>
      </dsp:txBody>
      <dsp:txXfrm>
        <a:off x="1184076" y="2022"/>
        <a:ext cx="4988123" cy="1025174"/>
      </dsp:txXfrm>
    </dsp:sp>
    <dsp:sp modelId="{3F30A639-4564-4ECF-A0A7-95D6558FE0B3}">
      <dsp:nvSpPr>
        <dsp:cNvPr id="0" name=""/>
        <dsp:cNvSpPr/>
      </dsp:nvSpPr>
      <dsp:spPr>
        <a:xfrm>
          <a:off x="0" y="1283491"/>
          <a:ext cx="6172199" cy="10251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5B100E-9D83-4CE9-B78B-AB53930FC31A}">
      <dsp:nvSpPr>
        <dsp:cNvPr id="0" name=""/>
        <dsp:cNvSpPr/>
      </dsp:nvSpPr>
      <dsp:spPr>
        <a:xfrm>
          <a:off x="310115" y="1514155"/>
          <a:ext cx="563846" cy="5638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B591FF-CD4E-4680-89E2-FF6282D7DEB6}">
      <dsp:nvSpPr>
        <dsp:cNvPr id="0" name=""/>
        <dsp:cNvSpPr/>
      </dsp:nvSpPr>
      <dsp:spPr>
        <a:xfrm>
          <a:off x="1184076" y="1283491"/>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755650">
            <a:lnSpc>
              <a:spcPct val="100000"/>
            </a:lnSpc>
            <a:spcBef>
              <a:spcPct val="0"/>
            </a:spcBef>
            <a:spcAft>
              <a:spcPct val="35000"/>
            </a:spcAft>
            <a:buNone/>
          </a:pPr>
          <a:r>
            <a:rPr lang="en-US" sz="1700" kern="1200"/>
            <a:t>Robot uses </a:t>
          </a:r>
          <a:r>
            <a:rPr lang="en-US" sz="1700" b="1" kern="1200"/>
            <a:t>PID control</a:t>
          </a:r>
          <a:r>
            <a:rPr lang="en-US" sz="1700" kern="1200"/>
            <a:t> with adjustable parameters to maintain balance in real time, integrate a </a:t>
          </a:r>
          <a:r>
            <a:rPr lang="en-US" sz="1700" b="1" kern="1200"/>
            <a:t>RaspPi or Equivalent </a:t>
          </a:r>
          <a:r>
            <a:rPr lang="en-US" sz="1700" b="0" kern="1200"/>
            <a:t>with a touchscreen</a:t>
          </a:r>
          <a:endParaRPr lang="en-US" sz="1700" b="1" kern="1200"/>
        </a:p>
      </dsp:txBody>
      <dsp:txXfrm>
        <a:off x="1184076" y="1283491"/>
        <a:ext cx="4988123" cy="1025174"/>
      </dsp:txXfrm>
    </dsp:sp>
    <dsp:sp modelId="{180E9714-B2D3-4BF8-9402-92C6689D2D62}">
      <dsp:nvSpPr>
        <dsp:cNvPr id="0" name=""/>
        <dsp:cNvSpPr/>
      </dsp:nvSpPr>
      <dsp:spPr>
        <a:xfrm>
          <a:off x="0" y="2564959"/>
          <a:ext cx="6172199" cy="10251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3AE1B-6EF9-4690-B08B-8C06B524757C}">
      <dsp:nvSpPr>
        <dsp:cNvPr id="0" name=""/>
        <dsp:cNvSpPr/>
      </dsp:nvSpPr>
      <dsp:spPr>
        <a:xfrm>
          <a:off x="310115" y="2795623"/>
          <a:ext cx="563846" cy="5638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1B827C-5724-4D92-ADA8-72ADAE284C5F}">
      <dsp:nvSpPr>
        <dsp:cNvPr id="0" name=""/>
        <dsp:cNvSpPr/>
      </dsp:nvSpPr>
      <dsp:spPr>
        <a:xfrm>
          <a:off x="1184076" y="2564959"/>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755650">
            <a:lnSpc>
              <a:spcPct val="100000"/>
            </a:lnSpc>
            <a:spcBef>
              <a:spcPct val="0"/>
            </a:spcBef>
            <a:spcAft>
              <a:spcPct val="35000"/>
            </a:spcAft>
            <a:buNone/>
          </a:pPr>
          <a:r>
            <a:rPr lang="en-US" sz="1700" kern="1200"/>
            <a:t>Intended as a </a:t>
          </a:r>
          <a:r>
            <a:rPr lang="en-US" sz="1700" b="1" kern="1200"/>
            <a:t>K–12 educational tool</a:t>
          </a:r>
          <a:r>
            <a:rPr lang="en-US" sz="1700" kern="1200"/>
            <a:t> to spark interest in robotics and engineering</a:t>
          </a:r>
        </a:p>
      </dsp:txBody>
      <dsp:txXfrm>
        <a:off x="1184076" y="2564959"/>
        <a:ext cx="4988123" cy="1025174"/>
      </dsp:txXfrm>
    </dsp:sp>
    <dsp:sp modelId="{FB4B9BC5-7099-466E-BE18-F41ADDF77E61}">
      <dsp:nvSpPr>
        <dsp:cNvPr id="0" name=""/>
        <dsp:cNvSpPr/>
      </dsp:nvSpPr>
      <dsp:spPr>
        <a:xfrm>
          <a:off x="0" y="3846427"/>
          <a:ext cx="6172199" cy="10251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9D631-E5CA-4FFD-A113-0DF29536294A}">
      <dsp:nvSpPr>
        <dsp:cNvPr id="0" name=""/>
        <dsp:cNvSpPr/>
      </dsp:nvSpPr>
      <dsp:spPr>
        <a:xfrm>
          <a:off x="310115" y="4077091"/>
          <a:ext cx="563846" cy="5638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AB749D-11C3-4E66-8211-41D1B879082D}">
      <dsp:nvSpPr>
        <dsp:cNvPr id="0" name=""/>
        <dsp:cNvSpPr/>
      </dsp:nvSpPr>
      <dsp:spPr>
        <a:xfrm>
          <a:off x="1184076" y="3846427"/>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755650">
            <a:lnSpc>
              <a:spcPct val="100000"/>
            </a:lnSpc>
            <a:spcBef>
              <a:spcPct val="0"/>
            </a:spcBef>
            <a:spcAft>
              <a:spcPct val="35000"/>
            </a:spcAft>
            <a:buNone/>
          </a:pPr>
          <a:r>
            <a:rPr lang="en-US" sz="1700" kern="1200"/>
            <a:t>Sponsored by </a:t>
          </a:r>
          <a:r>
            <a:rPr lang="en-US" sz="1700" b="1" kern="1200"/>
            <a:t>Michael Shafer (NAU)</a:t>
          </a:r>
          <a:r>
            <a:rPr lang="en-US" sz="1700" kern="1200"/>
            <a:t>, emphasizing the importance of </a:t>
          </a:r>
          <a:r>
            <a:rPr lang="en-US" sz="1700" b="1" kern="1200"/>
            <a:t>STEM outreach and hands-on learning</a:t>
          </a:r>
          <a:endParaRPr lang="en-US" sz="1700" kern="1200"/>
        </a:p>
      </dsp:txBody>
      <dsp:txXfrm>
        <a:off x="1184076" y="3846427"/>
        <a:ext cx="4988123" cy="10251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4F7F1-334C-48EA-B660-5CE8FFDDFF4F}">
      <dsp:nvSpPr>
        <dsp:cNvPr id="0" name=""/>
        <dsp:cNvSpPr/>
      </dsp:nvSpPr>
      <dsp:spPr>
        <a:xfrm rot="5400000">
          <a:off x="6919944" y="-2981740"/>
          <a:ext cx="700231"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a:t>(WK12–WK15)</a:t>
          </a:r>
          <a:endParaRPr lang="en-US" sz="2000" kern="1200"/>
        </a:p>
      </dsp:txBody>
      <dsp:txXfrm rot="-5400000">
        <a:off x="3848855" y="123531"/>
        <a:ext cx="6808227" cy="631867"/>
      </dsp:txXfrm>
    </dsp:sp>
    <dsp:sp modelId="{17666B5F-EE5D-441D-BC70-A1C60B9B43DF}">
      <dsp:nvSpPr>
        <dsp:cNvPr id="0" name=""/>
        <dsp:cNvSpPr/>
      </dsp:nvSpPr>
      <dsp:spPr>
        <a:xfrm>
          <a:off x="0" y="1819"/>
          <a:ext cx="3848855" cy="87528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l" defTabSz="1155700">
            <a:lnSpc>
              <a:spcPct val="90000"/>
            </a:lnSpc>
            <a:spcBef>
              <a:spcPct val="0"/>
            </a:spcBef>
            <a:spcAft>
              <a:spcPct val="35000"/>
            </a:spcAft>
            <a:buNone/>
          </a:pPr>
          <a:r>
            <a:rPr lang="en-US" sz="2600" b="1" kern="1200"/>
            <a:t>5. Final Testing &amp; Integration</a:t>
          </a:r>
          <a:endParaRPr lang="en-US" sz="2600" kern="1200"/>
        </a:p>
      </dsp:txBody>
      <dsp:txXfrm>
        <a:off x="42728" y="44547"/>
        <a:ext cx="3763399" cy="789832"/>
      </dsp:txXfrm>
    </dsp:sp>
    <dsp:sp modelId="{871B158D-CFB7-4AF4-8E88-7389D318D8C8}">
      <dsp:nvSpPr>
        <dsp:cNvPr id="0" name=""/>
        <dsp:cNvSpPr/>
      </dsp:nvSpPr>
      <dsp:spPr>
        <a:xfrm rot="5400000">
          <a:off x="6919944" y="-2062687"/>
          <a:ext cx="700231"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a:t>Deliverable: Testing report &amp; performance validation</a:t>
          </a:r>
        </a:p>
      </dsp:txBody>
      <dsp:txXfrm rot="-5400000">
        <a:off x="3848855" y="1042584"/>
        <a:ext cx="6808227" cy="631867"/>
      </dsp:txXfrm>
    </dsp:sp>
    <dsp:sp modelId="{9D101497-EC6F-4E89-8D2E-E03BE5E61B67}">
      <dsp:nvSpPr>
        <dsp:cNvPr id="0" name=""/>
        <dsp:cNvSpPr/>
      </dsp:nvSpPr>
      <dsp:spPr>
        <a:xfrm>
          <a:off x="0" y="920873"/>
          <a:ext cx="3848855" cy="87528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US" sz="2600" b="0" kern="1200"/>
            <a:t>5.1 Functional Testing Robot #1</a:t>
          </a:r>
        </a:p>
      </dsp:txBody>
      <dsp:txXfrm>
        <a:off x="42728" y="963601"/>
        <a:ext cx="3763399" cy="789832"/>
      </dsp:txXfrm>
    </dsp:sp>
    <dsp:sp modelId="{B46E8269-2726-4611-832F-AE97C36CC56F}">
      <dsp:nvSpPr>
        <dsp:cNvPr id="0" name=""/>
        <dsp:cNvSpPr/>
      </dsp:nvSpPr>
      <dsp:spPr>
        <a:xfrm rot="5400000">
          <a:off x="6919944" y="-1143634"/>
          <a:ext cx="700231"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a:t>Deliverable: Testing report &amp; performance validation</a:t>
          </a:r>
          <a:endParaRPr lang="en-US" sz="2000" b="0" kern="1200"/>
        </a:p>
      </dsp:txBody>
      <dsp:txXfrm rot="-5400000">
        <a:off x="3848855" y="1961637"/>
        <a:ext cx="6808227" cy="631867"/>
      </dsp:txXfrm>
    </dsp:sp>
    <dsp:sp modelId="{CB4804CF-2CC5-4B0F-A67D-E75987921F4E}">
      <dsp:nvSpPr>
        <dsp:cNvPr id="0" name=""/>
        <dsp:cNvSpPr/>
      </dsp:nvSpPr>
      <dsp:spPr>
        <a:xfrm>
          <a:off x="0" y="1839926"/>
          <a:ext cx="3848855" cy="87528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US" sz="2600" b="0" kern="1200"/>
            <a:t>5.2 Functional Testing Robot #2</a:t>
          </a:r>
        </a:p>
      </dsp:txBody>
      <dsp:txXfrm>
        <a:off x="42728" y="1882654"/>
        <a:ext cx="3763399" cy="789832"/>
      </dsp:txXfrm>
    </dsp:sp>
    <dsp:sp modelId="{850624A9-4E8B-4EA7-B91C-628D2134DE0C}">
      <dsp:nvSpPr>
        <dsp:cNvPr id="0" name=""/>
        <dsp:cNvSpPr/>
      </dsp:nvSpPr>
      <dsp:spPr>
        <a:xfrm rot="5400000">
          <a:off x="6919944" y="-224581"/>
          <a:ext cx="700231"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a:t>Deliverable: Optimized designs, ready for project close-out</a:t>
          </a:r>
        </a:p>
      </dsp:txBody>
      <dsp:txXfrm rot="-5400000">
        <a:off x="3848855" y="2880690"/>
        <a:ext cx="6808227" cy="631867"/>
      </dsp:txXfrm>
    </dsp:sp>
    <dsp:sp modelId="{570952FD-2D77-4B9C-8746-288A6674B5D2}">
      <dsp:nvSpPr>
        <dsp:cNvPr id="0" name=""/>
        <dsp:cNvSpPr/>
      </dsp:nvSpPr>
      <dsp:spPr>
        <a:xfrm>
          <a:off x="0" y="2758979"/>
          <a:ext cx="3848855" cy="87528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US" sz="2600" b="0" kern="1200"/>
            <a:t>5.3 Final Tuning &amp; Optimization</a:t>
          </a:r>
        </a:p>
      </dsp:txBody>
      <dsp:txXfrm>
        <a:off x="42728" y="2801707"/>
        <a:ext cx="3763399" cy="7898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B4742-CDE2-457A-947C-7543C4C993FE}">
      <dsp:nvSpPr>
        <dsp:cNvPr id="0" name=""/>
        <dsp:cNvSpPr/>
      </dsp:nvSpPr>
      <dsp:spPr>
        <a:xfrm>
          <a:off x="1039976" y="679547"/>
          <a:ext cx="1116281" cy="111628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639186-9C65-46CD-B6E7-9D4C2BA2361E}">
      <dsp:nvSpPr>
        <dsp:cNvPr id="0" name=""/>
        <dsp:cNvSpPr/>
      </dsp:nvSpPr>
      <dsp:spPr>
        <a:xfrm>
          <a:off x="3429" y="1893739"/>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a:latin typeface="Univers Condensed"/>
            </a:rPr>
            <a:t>Grant</a:t>
          </a:r>
        </a:p>
      </dsp:txBody>
      <dsp:txXfrm>
        <a:off x="3429" y="1893739"/>
        <a:ext cx="3189375" cy="478406"/>
      </dsp:txXfrm>
    </dsp:sp>
    <dsp:sp modelId="{0112EEC9-B770-4216-82BC-67EDEE8E3337}">
      <dsp:nvSpPr>
        <dsp:cNvPr id="0" name=""/>
        <dsp:cNvSpPr/>
      </dsp:nvSpPr>
      <dsp:spPr>
        <a:xfrm>
          <a:off x="3429" y="2417685"/>
          <a:ext cx="3189375" cy="538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kern="1200">
              <a:latin typeface="Univers Condensed"/>
            </a:rPr>
            <a:t>Applying for a $500 dollar research grant</a:t>
          </a:r>
          <a:endParaRPr lang="en-US" sz="1700" kern="1200"/>
        </a:p>
      </dsp:txBody>
      <dsp:txXfrm>
        <a:off x="3429" y="2417685"/>
        <a:ext cx="3189375" cy="538855"/>
      </dsp:txXfrm>
    </dsp:sp>
    <dsp:sp modelId="{C541B172-18FA-47CB-884B-8A516B5108FB}">
      <dsp:nvSpPr>
        <dsp:cNvPr id="0" name=""/>
        <dsp:cNvSpPr/>
      </dsp:nvSpPr>
      <dsp:spPr>
        <a:xfrm>
          <a:off x="4787491" y="679547"/>
          <a:ext cx="1116281" cy="1116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ED6085-3CBF-4C92-9D05-CE5461A9D40E}">
      <dsp:nvSpPr>
        <dsp:cNvPr id="0" name=""/>
        <dsp:cNvSpPr/>
      </dsp:nvSpPr>
      <dsp:spPr>
        <a:xfrm>
          <a:off x="3750945" y="1893739"/>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a:latin typeface="Univers Condensed"/>
            </a:rPr>
            <a:t>GoFundMe</a:t>
          </a:r>
          <a:endParaRPr lang="en-US" sz="3000" kern="1200"/>
        </a:p>
      </dsp:txBody>
      <dsp:txXfrm>
        <a:off x="3750945" y="1893739"/>
        <a:ext cx="3189375" cy="478406"/>
      </dsp:txXfrm>
    </dsp:sp>
    <dsp:sp modelId="{C3C30325-88D1-4567-8D88-B052D747BE64}">
      <dsp:nvSpPr>
        <dsp:cNvPr id="0" name=""/>
        <dsp:cNvSpPr/>
      </dsp:nvSpPr>
      <dsp:spPr>
        <a:xfrm>
          <a:off x="3750945" y="2417685"/>
          <a:ext cx="3189375" cy="538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kern="1200">
              <a:latin typeface="Univers Condensed"/>
            </a:rPr>
            <a:t>Setting up GoFundMe to raise funds</a:t>
          </a:r>
        </a:p>
      </dsp:txBody>
      <dsp:txXfrm>
        <a:off x="3750945" y="2417685"/>
        <a:ext cx="3189375" cy="538855"/>
      </dsp:txXfrm>
    </dsp:sp>
    <dsp:sp modelId="{5F4B3713-7DE1-4995-8259-1829CEA22DB2}">
      <dsp:nvSpPr>
        <dsp:cNvPr id="0" name=""/>
        <dsp:cNvSpPr/>
      </dsp:nvSpPr>
      <dsp:spPr>
        <a:xfrm>
          <a:off x="8535007" y="679547"/>
          <a:ext cx="1116281" cy="1116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A0D70F-42D7-4F43-BDFB-CA9888C4845F}">
      <dsp:nvSpPr>
        <dsp:cNvPr id="0" name=""/>
        <dsp:cNvSpPr/>
      </dsp:nvSpPr>
      <dsp:spPr>
        <a:xfrm>
          <a:off x="7498460" y="1893739"/>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a:t>Panda Express</a:t>
          </a:r>
        </a:p>
      </dsp:txBody>
      <dsp:txXfrm>
        <a:off x="7498460" y="1893739"/>
        <a:ext cx="3189375" cy="478406"/>
      </dsp:txXfrm>
    </dsp:sp>
    <dsp:sp modelId="{677D9B01-6781-499E-9E64-9D21D19AB71C}">
      <dsp:nvSpPr>
        <dsp:cNvPr id="0" name=""/>
        <dsp:cNvSpPr/>
      </dsp:nvSpPr>
      <dsp:spPr>
        <a:xfrm>
          <a:off x="7498460" y="2417685"/>
          <a:ext cx="3189375" cy="538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100000"/>
            </a:lnSpc>
            <a:spcBef>
              <a:spcPct val="0"/>
            </a:spcBef>
            <a:spcAft>
              <a:spcPct val="35000"/>
            </a:spcAft>
            <a:buNone/>
          </a:pPr>
          <a:r>
            <a:rPr lang="en-US" sz="1700" kern="1200">
              <a:latin typeface="Univers Condensed"/>
            </a:rPr>
            <a:t>20% Give-Back in Neighborhood Fundraising</a:t>
          </a:r>
          <a:endParaRPr lang="en-US" sz="1700" kern="1200"/>
        </a:p>
      </dsp:txBody>
      <dsp:txXfrm>
        <a:off x="7498460" y="2417685"/>
        <a:ext cx="3189375" cy="538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E7DB8-66D1-47E4-B53C-3C0A6907CC6A}">
      <dsp:nvSpPr>
        <dsp:cNvPr id="0" name=""/>
        <dsp:cNvSpPr/>
      </dsp:nvSpPr>
      <dsp:spPr>
        <a:xfrm rot="5400000">
          <a:off x="7023062" y="-3078856"/>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US" sz="1200" u="none" strike="noStrike" kern="1200">
              <a:effectLst/>
              <a:latin typeface="Univers Condensed"/>
            </a:rPr>
            <a:t>Center</a:t>
          </a:r>
          <a:r>
            <a:rPr lang="en-US" sz="1200" kern="1200">
              <a:latin typeface="Univers Condensed"/>
            </a:rPr>
            <a:t> of Pressure (COP) of humans using sensors to analyze gait patterns.</a:t>
          </a:r>
          <a:endParaRPr lang="en-US" sz="1600" kern="1200">
            <a:latin typeface="Univers Condensed"/>
          </a:endParaRPr>
        </a:p>
      </dsp:txBody>
      <dsp:txXfrm rot="-5400000">
        <a:off x="3871372" y="101101"/>
        <a:ext cx="6854171" cy="522523"/>
      </dsp:txXfrm>
    </dsp:sp>
    <dsp:sp modelId="{7F3EA282-C943-45CD-9F5A-AB19662810FC}">
      <dsp:nvSpPr>
        <dsp:cNvPr id="0" name=""/>
        <dsp:cNvSpPr/>
      </dsp:nvSpPr>
      <dsp:spPr>
        <a:xfrm>
          <a:off x="0" y="451"/>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rtl="0">
            <a:lnSpc>
              <a:spcPct val="90000"/>
            </a:lnSpc>
            <a:spcBef>
              <a:spcPct val="0"/>
            </a:spcBef>
            <a:spcAft>
              <a:spcPct val="35000"/>
            </a:spcAft>
            <a:buNone/>
          </a:pPr>
          <a:r>
            <a:rPr lang="en-US" sz="1200" i="0" kern="1200">
              <a:latin typeface="Univers Condensed"/>
            </a:rPr>
            <a:t>Comparison of CoP estimation and center-of-gravity sway measurement in human standing posture using inertial sensors [1]</a:t>
          </a:r>
        </a:p>
      </dsp:txBody>
      <dsp:txXfrm>
        <a:off x="35334" y="35785"/>
        <a:ext cx="3800703" cy="653153"/>
      </dsp:txXfrm>
    </dsp:sp>
    <dsp:sp modelId="{386E6D3A-5619-4E43-B406-EFC301449939}">
      <dsp:nvSpPr>
        <dsp:cNvPr id="0" name=""/>
        <dsp:cNvSpPr/>
      </dsp:nvSpPr>
      <dsp:spPr>
        <a:xfrm rot="5400000">
          <a:off x="7023062" y="-2318843"/>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a:latin typeface="Univers Condensed"/>
            </a:rPr>
            <a:t>Standing still affects hip motion due to the center of mass (COM).</a:t>
          </a:r>
          <a:endParaRPr lang="en-US" sz="1200" kern="1200"/>
        </a:p>
      </dsp:txBody>
      <dsp:txXfrm rot="-5400000">
        <a:off x="3871372" y="861114"/>
        <a:ext cx="6854171" cy="522523"/>
      </dsp:txXfrm>
    </dsp:sp>
    <dsp:sp modelId="{4C4918A0-6AB0-4FD6-AB7D-CC45DE28BE8C}">
      <dsp:nvSpPr>
        <dsp:cNvPr id="0" name=""/>
        <dsp:cNvSpPr/>
      </dsp:nvSpPr>
      <dsp:spPr>
        <a:xfrm>
          <a:off x="0" y="760464"/>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rtl="0">
            <a:lnSpc>
              <a:spcPct val="90000"/>
            </a:lnSpc>
            <a:spcBef>
              <a:spcPct val="0"/>
            </a:spcBef>
            <a:spcAft>
              <a:spcPct val="35000"/>
            </a:spcAft>
            <a:buNone/>
          </a:pPr>
          <a:r>
            <a:rPr lang="en-US" sz="1200" i="0" kern="1200">
              <a:latin typeface="Univers Condensed"/>
            </a:rPr>
            <a:t>Effect of the hip motion on the body kinematics in the sagittal plane during human quiet standing [2]</a:t>
          </a:r>
          <a:endParaRPr lang="en-US" sz="1200" kern="1200">
            <a:latin typeface="Univers Condensed"/>
          </a:endParaRPr>
        </a:p>
      </dsp:txBody>
      <dsp:txXfrm>
        <a:off x="35334" y="795798"/>
        <a:ext cx="3800703" cy="653153"/>
      </dsp:txXfrm>
    </dsp:sp>
    <dsp:sp modelId="{65D383BA-5407-4EE2-B4CC-E9911A923211}">
      <dsp:nvSpPr>
        <dsp:cNvPr id="0" name=""/>
        <dsp:cNvSpPr/>
      </dsp:nvSpPr>
      <dsp:spPr>
        <a:xfrm rot="5400000">
          <a:off x="7023062" y="-1558830"/>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a:latin typeface="Univers Condensed"/>
            </a:rPr>
            <a:t>Concept of stabilization of rapid human  movements which is determined by equilibrium and limit cycles with motor controls analysis like closed loop control (automatic control systems).</a:t>
          </a:r>
        </a:p>
      </dsp:txBody>
      <dsp:txXfrm rot="-5400000">
        <a:off x="3871372" y="1621127"/>
        <a:ext cx="6854171" cy="522523"/>
      </dsp:txXfrm>
    </dsp:sp>
    <dsp:sp modelId="{40922E80-6562-4644-BBE0-53C3FECAF7C2}">
      <dsp:nvSpPr>
        <dsp:cNvPr id="0" name=""/>
        <dsp:cNvSpPr/>
      </dsp:nvSpPr>
      <dsp:spPr>
        <a:xfrm>
          <a:off x="0" y="1520477"/>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rtl="0">
            <a:lnSpc>
              <a:spcPct val="90000"/>
            </a:lnSpc>
            <a:spcBef>
              <a:spcPct val="0"/>
            </a:spcBef>
            <a:spcAft>
              <a:spcPct val="35000"/>
            </a:spcAft>
            <a:buNone/>
          </a:pPr>
          <a:r>
            <a:rPr lang="en-US" sz="1200" i="0" u="none" strike="noStrike" kern="1200">
              <a:effectLst/>
              <a:latin typeface="Univers Condensed"/>
            </a:rPr>
            <a:t>Human stick balancing: Tuning </a:t>
          </a:r>
          <a:r>
            <a:rPr lang="en-US" sz="1200" i="0" u="none" strike="noStrike" kern="1200" err="1">
              <a:effectLst/>
              <a:latin typeface="Univers Condensed"/>
            </a:rPr>
            <a:t>Lèvy</a:t>
          </a:r>
          <a:r>
            <a:rPr lang="en-US" sz="1200" i="0" u="none" strike="noStrike" kern="1200">
              <a:effectLst/>
              <a:latin typeface="Univers Condensed"/>
            </a:rPr>
            <a:t> flights to improve balance control</a:t>
          </a:r>
          <a:r>
            <a:rPr lang="en-US" sz="1200" i="0" kern="1200">
              <a:latin typeface="Univers Condensed"/>
            </a:rPr>
            <a:t> [3]</a:t>
          </a:r>
        </a:p>
      </dsp:txBody>
      <dsp:txXfrm>
        <a:off x="35334" y="1555811"/>
        <a:ext cx="3800703" cy="653153"/>
      </dsp:txXfrm>
    </dsp:sp>
    <dsp:sp modelId="{CE6480C3-4CD9-4497-AFAE-51232426A1EA}">
      <dsp:nvSpPr>
        <dsp:cNvPr id="0" name=""/>
        <dsp:cNvSpPr/>
      </dsp:nvSpPr>
      <dsp:spPr>
        <a:xfrm rot="5400000">
          <a:off x="7023062" y="-798817"/>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None/>
          </a:pPr>
          <a:r>
            <a:rPr lang="en-US" sz="1200" b="0" i="0" u="none" strike="noStrike" kern="1200">
              <a:effectLst/>
              <a:latin typeface="Univers Condensed"/>
            </a:rPr>
            <a:t>Balancing an inverted pendulum with a robotic manipulator is a benchmark problem requiring precise sensing and compensation for nonlinear effects like friction, backlash, and elasticity.</a:t>
          </a:r>
        </a:p>
      </dsp:txBody>
      <dsp:txXfrm rot="-5400000">
        <a:off x="3871372" y="2381140"/>
        <a:ext cx="6854171" cy="522523"/>
      </dsp:txXfrm>
    </dsp:sp>
    <dsp:sp modelId="{45B25A0D-4D37-45FD-BFD8-76497A8EB31F}">
      <dsp:nvSpPr>
        <dsp:cNvPr id="0" name=""/>
        <dsp:cNvSpPr/>
      </dsp:nvSpPr>
      <dsp:spPr>
        <a:xfrm>
          <a:off x="0" y="2280490"/>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rtl="0">
            <a:lnSpc>
              <a:spcPct val="90000"/>
            </a:lnSpc>
            <a:spcBef>
              <a:spcPct val="0"/>
            </a:spcBef>
            <a:spcAft>
              <a:spcPct val="35000"/>
            </a:spcAft>
            <a:buNone/>
          </a:pPr>
          <a:r>
            <a:rPr lang="en-US" sz="1200" i="0" u="none" strike="noStrike" kern="1200">
              <a:effectLst/>
              <a:latin typeface="Univers Condensed"/>
            </a:rPr>
            <a:t> Balancing of an inverted pendulum with a SCARA robot [4]</a:t>
          </a:r>
          <a:endParaRPr lang="en-US" sz="1200" b="1" i="0" u="none" strike="noStrike" kern="1200">
            <a:effectLst/>
            <a:latin typeface="Univers Condensed"/>
          </a:endParaRPr>
        </a:p>
      </dsp:txBody>
      <dsp:txXfrm>
        <a:off x="35334" y="2315824"/>
        <a:ext cx="3800703" cy="653153"/>
      </dsp:txXfrm>
    </dsp:sp>
    <dsp:sp modelId="{C9E6476E-5793-4746-B391-B795F6A39150}">
      <dsp:nvSpPr>
        <dsp:cNvPr id="0" name=""/>
        <dsp:cNvSpPr/>
      </dsp:nvSpPr>
      <dsp:spPr>
        <a:xfrm rot="5400000">
          <a:off x="7023062" y="-38804"/>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None/>
          </a:pPr>
          <a:r>
            <a:rPr lang="en-US" sz="1200" kern="1200">
              <a:latin typeface="Univers Condensed"/>
            </a:rPr>
            <a:t>Inverted pendulum on an industrial robot by using one algorithm to swing it up and a state-space controller with offset adaptation to balance it.</a:t>
          </a:r>
        </a:p>
      </dsp:txBody>
      <dsp:txXfrm rot="-5400000">
        <a:off x="3871372" y="3141153"/>
        <a:ext cx="6854171" cy="522523"/>
      </dsp:txXfrm>
    </dsp:sp>
    <dsp:sp modelId="{7BF74081-AF14-4ABC-96F1-A1411D45874D}">
      <dsp:nvSpPr>
        <dsp:cNvPr id="0" name=""/>
        <dsp:cNvSpPr/>
      </dsp:nvSpPr>
      <dsp:spPr>
        <a:xfrm>
          <a:off x="0" y="3040503"/>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rtl="0">
            <a:lnSpc>
              <a:spcPct val="90000"/>
            </a:lnSpc>
            <a:spcBef>
              <a:spcPct val="0"/>
            </a:spcBef>
            <a:spcAft>
              <a:spcPct val="35000"/>
            </a:spcAft>
            <a:buNone/>
          </a:pPr>
          <a:r>
            <a:rPr lang="en-US" sz="1400" u="none" strike="noStrike" kern="1200">
              <a:effectLst/>
              <a:latin typeface="Univers Condensed"/>
            </a:rPr>
            <a:t> </a:t>
          </a:r>
          <a:r>
            <a:rPr lang="en-US" sz="1200" i="0" u="none" strike="noStrike" kern="1200">
              <a:effectLst/>
              <a:latin typeface="Univers Condensed"/>
            </a:rPr>
            <a:t>Erecting and Balancing of the Inverted Pendulum by an Industrial Robot</a:t>
          </a:r>
          <a:r>
            <a:rPr lang="en-US" sz="1200" u="none" strike="noStrike" kern="1200">
              <a:effectLst/>
              <a:latin typeface="Univers Condensed"/>
            </a:rPr>
            <a:t> [5]</a:t>
          </a:r>
          <a:endParaRPr lang="en-US" sz="1200" i="1" u="none" strike="noStrike" kern="1200">
            <a:effectLst/>
            <a:latin typeface="Univers Condensed"/>
          </a:endParaRPr>
        </a:p>
      </dsp:txBody>
      <dsp:txXfrm>
        <a:off x="35334" y="3075837"/>
        <a:ext cx="3800703" cy="653153"/>
      </dsp:txXfrm>
    </dsp:sp>
    <dsp:sp modelId="{863392A2-83DF-4D1B-ADDB-327F541865C2}">
      <dsp:nvSpPr>
        <dsp:cNvPr id="0" name=""/>
        <dsp:cNvSpPr/>
      </dsp:nvSpPr>
      <dsp:spPr>
        <a:xfrm rot="5400000">
          <a:off x="7023062" y="721208"/>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None/>
          </a:pPr>
          <a:r>
            <a:rPr lang="en-US" sz="1200" kern="1200">
              <a:latin typeface="Univers Condensed"/>
            </a:rPr>
            <a:t>Stabilizing an inverted pendulum with a reaction wheel and PID (Proportional Integral Derivative) controller is simulated to balance it effectively and efficiently.</a:t>
          </a:r>
        </a:p>
      </dsp:txBody>
      <dsp:txXfrm rot="-5400000">
        <a:off x="3871372" y="3901166"/>
        <a:ext cx="6854171" cy="522523"/>
      </dsp:txXfrm>
    </dsp:sp>
    <dsp:sp modelId="{83BA896D-FD36-4D14-95C6-B9895A072E07}">
      <dsp:nvSpPr>
        <dsp:cNvPr id="0" name=""/>
        <dsp:cNvSpPr/>
      </dsp:nvSpPr>
      <dsp:spPr>
        <a:xfrm>
          <a:off x="0" y="3800516"/>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rtl="0">
            <a:lnSpc>
              <a:spcPct val="90000"/>
            </a:lnSpc>
            <a:spcBef>
              <a:spcPct val="0"/>
            </a:spcBef>
            <a:spcAft>
              <a:spcPct val="35000"/>
            </a:spcAft>
            <a:buNone/>
          </a:pPr>
          <a:r>
            <a:rPr lang="en-US" sz="1200" i="0" u="none" strike="noStrike" kern="1200">
              <a:effectLst/>
              <a:latin typeface="Univers Condensed"/>
            </a:rPr>
            <a:t>Stabilizing an Inverted Pendulum with PID Controller</a:t>
          </a:r>
          <a:r>
            <a:rPr lang="en-US" sz="1200" u="none" strike="noStrike" kern="1200">
              <a:effectLst/>
              <a:latin typeface="Univers Condensed"/>
            </a:rPr>
            <a:t>[6]</a:t>
          </a:r>
          <a:endParaRPr lang="en-US" sz="1200" i="1" u="none" strike="noStrike" kern="1200">
            <a:effectLst/>
            <a:latin typeface="Univers Condensed"/>
          </a:endParaRPr>
        </a:p>
      </dsp:txBody>
      <dsp:txXfrm>
        <a:off x="35334" y="3835850"/>
        <a:ext cx="3800703" cy="653153"/>
      </dsp:txXfrm>
    </dsp:sp>
    <dsp:sp modelId="{6EFDB9F1-5D4B-44DC-9345-F629B67FFBAD}">
      <dsp:nvSpPr>
        <dsp:cNvPr id="0" name=""/>
        <dsp:cNvSpPr/>
      </dsp:nvSpPr>
      <dsp:spPr>
        <a:xfrm rot="5400000">
          <a:off x="7023062" y="1481221"/>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None/>
          </a:pPr>
          <a:r>
            <a:rPr lang="en-US" sz="1000" kern="1200">
              <a:latin typeface="Arial"/>
              <a:cs typeface="Arial"/>
            </a:rPr>
            <a:t> </a:t>
          </a:r>
          <a:r>
            <a:rPr lang="en-US" sz="1200" kern="1200">
              <a:latin typeface="Univers Condensed"/>
              <a:cs typeface="Arial"/>
            </a:rPr>
            <a:t>Vision-based control system for an inverted pendulum, using OpenCV to calculate its deflection angle and verify effective stabilization without relying on encoder sensors.</a:t>
          </a:r>
          <a:endParaRPr lang="en-US" sz="1200" kern="1200">
            <a:latin typeface="Univers Condensed"/>
          </a:endParaRPr>
        </a:p>
      </dsp:txBody>
      <dsp:txXfrm rot="-5400000">
        <a:off x="3871372" y="4661179"/>
        <a:ext cx="6854171" cy="522523"/>
      </dsp:txXfrm>
    </dsp:sp>
    <dsp:sp modelId="{805A14FE-779E-492E-B843-EF854FF44D1E}">
      <dsp:nvSpPr>
        <dsp:cNvPr id="0" name=""/>
        <dsp:cNvSpPr/>
      </dsp:nvSpPr>
      <dsp:spPr>
        <a:xfrm>
          <a:off x="0" y="4560529"/>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rtl="0">
            <a:lnSpc>
              <a:spcPct val="90000"/>
            </a:lnSpc>
            <a:spcBef>
              <a:spcPct val="0"/>
            </a:spcBef>
            <a:spcAft>
              <a:spcPct val="35000"/>
            </a:spcAft>
            <a:buNone/>
          </a:pPr>
          <a:r>
            <a:rPr lang="en-US" sz="1200" kern="1200">
              <a:effectLst/>
            </a:rPr>
            <a:t>Research on Inverted Pendulum Control System Based on Vision Sensor</a:t>
          </a:r>
          <a:r>
            <a:rPr lang="en-US" sz="1200" kern="1200">
              <a:effectLst/>
              <a:latin typeface="Univers Condensed"/>
            </a:rPr>
            <a:t>[7]</a:t>
          </a:r>
          <a:endParaRPr lang="en-US" sz="1200" kern="1200">
            <a:effectLst/>
          </a:endParaRPr>
        </a:p>
      </dsp:txBody>
      <dsp:txXfrm>
        <a:off x="35334" y="4595863"/>
        <a:ext cx="3800703" cy="6531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034B0-9C84-4606-9830-6B6C4BA53095}">
      <dsp:nvSpPr>
        <dsp:cNvPr id="0" name=""/>
        <dsp:cNvSpPr/>
      </dsp:nvSpPr>
      <dsp:spPr>
        <a:xfrm rot="5400000">
          <a:off x="7023062" y="-3078856"/>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None/>
          </a:pPr>
          <a:r>
            <a:rPr lang="en-US" sz="1400" u="none" strike="noStrike" kern="1200">
              <a:effectLst/>
              <a:latin typeface="Univers Condensed"/>
            </a:rPr>
            <a:t>Explains</a:t>
          </a:r>
          <a:r>
            <a:rPr lang="en-US" sz="1400" kern="1200">
              <a:latin typeface="Univers Condensed"/>
            </a:rPr>
            <a:t> various methods used in the manufacture of robots, particularly those for mass manufacture, useful since we are trying to design for a product run of at least 100</a:t>
          </a:r>
          <a:endParaRPr lang="en-US" sz="1400" kern="1200"/>
        </a:p>
      </dsp:txBody>
      <dsp:txXfrm rot="-5400000">
        <a:off x="3871372" y="101101"/>
        <a:ext cx="6854171" cy="522523"/>
      </dsp:txXfrm>
    </dsp:sp>
    <dsp:sp modelId="{7F3EA282-C943-45CD-9F5A-AB19662810FC}">
      <dsp:nvSpPr>
        <dsp:cNvPr id="0" name=""/>
        <dsp:cNvSpPr/>
      </dsp:nvSpPr>
      <dsp:spPr>
        <a:xfrm>
          <a:off x="0" y="451"/>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Univers Condensed"/>
            </a:rPr>
            <a:t>Manufacturing Robotics: Basic Issues and Challenges [8]</a:t>
          </a:r>
        </a:p>
      </dsp:txBody>
      <dsp:txXfrm>
        <a:off x="35334" y="35785"/>
        <a:ext cx="3800703" cy="653153"/>
      </dsp:txXfrm>
    </dsp:sp>
    <dsp:sp modelId="{0103CD97-67D8-435B-A652-8B04C51B3520}">
      <dsp:nvSpPr>
        <dsp:cNvPr id="0" name=""/>
        <dsp:cNvSpPr/>
      </dsp:nvSpPr>
      <dsp:spPr>
        <a:xfrm rot="5400000">
          <a:off x="7023062" y="-2318843"/>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533400" rtl="0">
            <a:lnSpc>
              <a:spcPct val="90000"/>
            </a:lnSpc>
            <a:spcBef>
              <a:spcPct val="0"/>
            </a:spcBef>
            <a:spcAft>
              <a:spcPct val="15000"/>
            </a:spcAft>
            <a:buNone/>
          </a:pPr>
          <a:r>
            <a:rPr lang="en-US" sz="1200" kern="1200">
              <a:latin typeface="Univers Condensed"/>
            </a:rPr>
            <a:t>Highlights methodology of human robot interactions, useful when setting up our interactive elements</a:t>
          </a:r>
        </a:p>
      </dsp:txBody>
      <dsp:txXfrm rot="-5400000">
        <a:off x="3871372" y="861114"/>
        <a:ext cx="6854171" cy="522523"/>
      </dsp:txXfrm>
    </dsp:sp>
    <dsp:sp modelId="{4C4918A0-6AB0-4FD6-AB7D-CC45DE28BE8C}">
      <dsp:nvSpPr>
        <dsp:cNvPr id="0" name=""/>
        <dsp:cNvSpPr/>
      </dsp:nvSpPr>
      <dsp:spPr>
        <a:xfrm>
          <a:off x="0" y="760464"/>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rtl="0">
            <a:lnSpc>
              <a:spcPct val="90000"/>
            </a:lnSpc>
            <a:spcBef>
              <a:spcPct val="0"/>
            </a:spcBef>
            <a:spcAft>
              <a:spcPct val="35000"/>
            </a:spcAft>
            <a:buNone/>
          </a:pPr>
          <a:r>
            <a:rPr lang="en-US" sz="1300" kern="1200">
              <a:latin typeface="Aptos"/>
            </a:rPr>
            <a:t> </a:t>
          </a:r>
          <a:r>
            <a:rPr lang="en-US" sz="1300" kern="1200">
              <a:latin typeface="Univers Condensed"/>
            </a:rPr>
            <a:t>How to include User </a:t>
          </a:r>
          <a:r>
            <a:rPr lang="en-US" sz="1300" kern="1200" err="1">
              <a:latin typeface="Univers Condensed"/>
            </a:rPr>
            <a:t>eXperience</a:t>
          </a:r>
          <a:r>
            <a:rPr lang="en-US" sz="1300" kern="1200">
              <a:latin typeface="Univers Condensed"/>
            </a:rPr>
            <a:t> in the design of Human-Robot Interaction</a:t>
          </a:r>
          <a:r>
            <a:rPr lang="en-US" sz="1300" kern="1200">
              <a:latin typeface="calisto mt"/>
            </a:rPr>
            <a:t> [9]</a:t>
          </a:r>
        </a:p>
      </dsp:txBody>
      <dsp:txXfrm>
        <a:off x="35334" y="795798"/>
        <a:ext cx="3800703" cy="653153"/>
      </dsp:txXfrm>
    </dsp:sp>
    <dsp:sp modelId="{9DA525C3-44E7-438A-AB7C-D243C8685A90}">
      <dsp:nvSpPr>
        <dsp:cNvPr id="0" name=""/>
        <dsp:cNvSpPr/>
      </dsp:nvSpPr>
      <dsp:spPr>
        <a:xfrm rot="5400000">
          <a:off x="7023062" y="-1558830"/>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None/>
          </a:pPr>
          <a:r>
            <a:rPr lang="en-US" sz="1400" kern="1200">
              <a:latin typeface="Univers Condensed"/>
            </a:rPr>
            <a:t>Discusses the Benefits of Robots capable of human motion and expression, something to consider in the design of our robots in order to make them appealing to k-12 students</a:t>
          </a:r>
          <a:endParaRPr lang="en-US" sz="1400" kern="1200"/>
        </a:p>
      </dsp:txBody>
      <dsp:txXfrm rot="-5400000">
        <a:off x="3871372" y="1621127"/>
        <a:ext cx="6854171" cy="522523"/>
      </dsp:txXfrm>
    </dsp:sp>
    <dsp:sp modelId="{40922E80-6562-4644-BBE0-53C3FECAF7C2}">
      <dsp:nvSpPr>
        <dsp:cNvPr id="0" name=""/>
        <dsp:cNvSpPr/>
      </dsp:nvSpPr>
      <dsp:spPr>
        <a:xfrm>
          <a:off x="0" y="1520477"/>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rtl="0">
            <a:lnSpc>
              <a:spcPct val="90000"/>
            </a:lnSpc>
            <a:spcBef>
              <a:spcPct val="0"/>
            </a:spcBef>
            <a:spcAft>
              <a:spcPct val="35000"/>
            </a:spcAft>
            <a:buNone/>
          </a:pPr>
          <a:r>
            <a:rPr lang="en-US" sz="1300" u="none" strike="noStrike" kern="1200">
              <a:effectLst/>
              <a:latin typeface="Univers Condensed"/>
            </a:rPr>
            <a:t>Designing robots with movement in mind </a:t>
          </a:r>
          <a:r>
            <a:rPr lang="en-US" sz="1300" u="none" strike="noStrike" kern="1200">
              <a:effectLst/>
            </a:rPr>
            <a:t>[</a:t>
          </a:r>
          <a:r>
            <a:rPr lang="en-US" sz="1300" u="none" strike="noStrike" kern="1200">
              <a:effectLst/>
              <a:latin typeface="Univers Condensed"/>
            </a:rPr>
            <a:t>10</a:t>
          </a:r>
          <a:r>
            <a:rPr lang="en-US" sz="1300" u="none" strike="noStrike" kern="1200">
              <a:effectLst/>
            </a:rPr>
            <a:t>]</a:t>
          </a:r>
          <a:endParaRPr lang="en-US" sz="1300" kern="1200"/>
        </a:p>
      </dsp:txBody>
      <dsp:txXfrm>
        <a:off x="35334" y="1555811"/>
        <a:ext cx="3800703" cy="653153"/>
      </dsp:txXfrm>
    </dsp:sp>
    <dsp:sp modelId="{E918D419-2FAB-490A-8A8D-56FF7EC9CF64}">
      <dsp:nvSpPr>
        <dsp:cNvPr id="0" name=""/>
        <dsp:cNvSpPr/>
      </dsp:nvSpPr>
      <dsp:spPr>
        <a:xfrm rot="5400000">
          <a:off x="7023062" y="-798817"/>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None/>
          </a:pPr>
          <a:r>
            <a:rPr lang="en-US" sz="1400" b="0" i="0" u="none" strike="noStrike" kern="1200">
              <a:effectLst/>
              <a:latin typeface="Univers Condensed"/>
            </a:rPr>
            <a:t>Presents a design for a modular educational robot that utilizes Arduino hardware, as well as making use of some laser cut parts, good baseline for prototyping</a:t>
          </a:r>
        </a:p>
      </dsp:txBody>
      <dsp:txXfrm rot="-5400000">
        <a:off x="3871372" y="2381140"/>
        <a:ext cx="6854171" cy="522523"/>
      </dsp:txXfrm>
    </dsp:sp>
    <dsp:sp modelId="{45B25A0D-4D37-45FD-BFD8-76497A8EB31F}">
      <dsp:nvSpPr>
        <dsp:cNvPr id="0" name=""/>
        <dsp:cNvSpPr/>
      </dsp:nvSpPr>
      <dsp:spPr>
        <a:xfrm>
          <a:off x="0" y="2280490"/>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rtl="0">
            <a:lnSpc>
              <a:spcPct val="90000"/>
            </a:lnSpc>
            <a:spcBef>
              <a:spcPct val="0"/>
            </a:spcBef>
            <a:spcAft>
              <a:spcPct val="35000"/>
            </a:spcAft>
            <a:buNone/>
          </a:pPr>
          <a:r>
            <a:rPr lang="en-US" sz="1300" u="none" strike="noStrike" kern="1200">
              <a:effectLst/>
              <a:latin typeface="Univers Condensed"/>
            </a:rPr>
            <a:t> Design and Implementation of an Open-Source Educational Robot for Hands-On Learning Experiences in IoT [11]</a:t>
          </a:r>
          <a:endParaRPr lang="en-US" sz="1300" b="1" i="0" u="none" strike="noStrike" kern="1200">
            <a:effectLst/>
            <a:latin typeface="Aptos Narrow" panose="020B0004020202020204" pitchFamily="34" charset="0"/>
          </a:endParaRPr>
        </a:p>
      </dsp:txBody>
      <dsp:txXfrm>
        <a:off x="35334" y="2315824"/>
        <a:ext cx="3800703" cy="653153"/>
      </dsp:txXfrm>
    </dsp:sp>
    <dsp:sp modelId="{24CBFDAF-1A68-42BF-94D3-C01AF415709A}">
      <dsp:nvSpPr>
        <dsp:cNvPr id="0" name=""/>
        <dsp:cNvSpPr/>
      </dsp:nvSpPr>
      <dsp:spPr>
        <a:xfrm rot="5400000">
          <a:off x="7023062" y="-38804"/>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None/>
          </a:pPr>
          <a:r>
            <a:rPr lang="en-US" sz="1400" kern="1200">
              <a:latin typeface="Univers Condensed"/>
            </a:rPr>
            <a:t>Breaks down the math behind a multi-Degree-of-Freedom inverted pendulum robot, has some useful equations and can serve as a model for other types of robots</a:t>
          </a:r>
          <a:endParaRPr lang="en-US" sz="1400" kern="1200"/>
        </a:p>
      </dsp:txBody>
      <dsp:txXfrm rot="-5400000">
        <a:off x="3871372" y="3141153"/>
        <a:ext cx="6854171" cy="522523"/>
      </dsp:txXfrm>
    </dsp:sp>
    <dsp:sp modelId="{7BF74081-AF14-4ABC-96F1-A1411D45874D}">
      <dsp:nvSpPr>
        <dsp:cNvPr id="0" name=""/>
        <dsp:cNvSpPr/>
      </dsp:nvSpPr>
      <dsp:spPr>
        <a:xfrm>
          <a:off x="0" y="3040503"/>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rtl="0">
            <a:lnSpc>
              <a:spcPct val="90000"/>
            </a:lnSpc>
            <a:spcBef>
              <a:spcPct val="0"/>
            </a:spcBef>
            <a:spcAft>
              <a:spcPct val="35000"/>
            </a:spcAft>
            <a:buNone/>
          </a:pPr>
          <a:r>
            <a:rPr lang="en-US" sz="1300" u="none" strike="noStrike" kern="1200">
              <a:effectLst/>
              <a:latin typeface="Aptos"/>
            </a:rPr>
            <a:t> </a:t>
          </a:r>
          <a:r>
            <a:rPr lang="en-US" sz="1300" u="none" strike="noStrike" kern="1200">
              <a:effectLst/>
              <a:latin typeface="Univers Condensed"/>
            </a:rPr>
            <a:t>Design and control of a multi-DOF two wheeled inverted pendulum robot </a:t>
          </a:r>
          <a:r>
            <a:rPr lang="en-US" sz="1300" u="none" strike="noStrike" kern="1200">
              <a:effectLst/>
            </a:rPr>
            <a:t>[</a:t>
          </a:r>
          <a:r>
            <a:rPr lang="en-US" sz="1300" u="none" strike="noStrike" kern="1200">
              <a:effectLst/>
              <a:latin typeface="Univers Condensed"/>
            </a:rPr>
            <a:t>12</a:t>
          </a:r>
          <a:r>
            <a:rPr lang="en-US" sz="1300" u="none" strike="noStrike" kern="1200">
              <a:effectLst/>
            </a:rPr>
            <a:t>]</a:t>
          </a:r>
          <a:endParaRPr lang="en-US" sz="1300" kern="1200"/>
        </a:p>
      </dsp:txBody>
      <dsp:txXfrm>
        <a:off x="35334" y="3075837"/>
        <a:ext cx="3800703" cy="653153"/>
      </dsp:txXfrm>
    </dsp:sp>
    <dsp:sp modelId="{8A219DE0-37AA-43BB-B3F3-ED31597A31C5}">
      <dsp:nvSpPr>
        <dsp:cNvPr id="0" name=""/>
        <dsp:cNvSpPr/>
      </dsp:nvSpPr>
      <dsp:spPr>
        <a:xfrm rot="5400000">
          <a:off x="7023062" y="721208"/>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None/>
          </a:pPr>
          <a:r>
            <a:rPr lang="en-US" sz="1400" kern="1200">
              <a:latin typeface="Univers Condensed"/>
            </a:rPr>
            <a:t>Showcases a design for an inverted pendulum robot designed for navigating small obstacles and inclines, some design elements could be useful if robot proves unstable</a:t>
          </a:r>
          <a:endParaRPr lang="en-US" sz="1400" kern="1200"/>
        </a:p>
      </dsp:txBody>
      <dsp:txXfrm rot="-5400000">
        <a:off x="3871372" y="3901166"/>
        <a:ext cx="6854171" cy="522523"/>
      </dsp:txXfrm>
    </dsp:sp>
    <dsp:sp modelId="{83BA896D-FD36-4D14-95C6-B9895A072E07}">
      <dsp:nvSpPr>
        <dsp:cNvPr id="0" name=""/>
        <dsp:cNvSpPr/>
      </dsp:nvSpPr>
      <dsp:spPr>
        <a:xfrm>
          <a:off x="0" y="3800516"/>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rtl="0">
            <a:lnSpc>
              <a:spcPct val="90000"/>
            </a:lnSpc>
            <a:spcBef>
              <a:spcPct val="0"/>
            </a:spcBef>
            <a:spcAft>
              <a:spcPct val="35000"/>
            </a:spcAft>
            <a:buNone/>
          </a:pPr>
          <a:r>
            <a:rPr lang="en-US" sz="1300" u="none" strike="noStrike" kern="1200">
              <a:effectLst/>
              <a:latin typeface="Univers Condensed"/>
            </a:rPr>
            <a:t>Mechanical Design and Dynamic Modeling of a Two-Wheeled Inverted Pendulum Mobile Robot </a:t>
          </a:r>
          <a:r>
            <a:rPr lang="en-US" sz="1300" u="none" strike="noStrike" kern="1200">
              <a:effectLst/>
            </a:rPr>
            <a:t>[</a:t>
          </a:r>
          <a:r>
            <a:rPr lang="en-US" sz="1300" u="none" strike="noStrike" kern="1200">
              <a:effectLst/>
              <a:latin typeface="Univers Condensed"/>
            </a:rPr>
            <a:t>13</a:t>
          </a:r>
          <a:r>
            <a:rPr lang="en-US" sz="1300" u="none" strike="noStrike" kern="1200">
              <a:effectLst/>
            </a:rPr>
            <a:t>]</a:t>
          </a:r>
          <a:endParaRPr lang="en-US" sz="1300" kern="1200"/>
        </a:p>
      </dsp:txBody>
      <dsp:txXfrm>
        <a:off x="35334" y="3835850"/>
        <a:ext cx="3800703" cy="653153"/>
      </dsp:txXfrm>
    </dsp:sp>
    <dsp:sp modelId="{704D5A10-C91E-4606-9845-FC92433C6A16}">
      <dsp:nvSpPr>
        <dsp:cNvPr id="0" name=""/>
        <dsp:cNvSpPr/>
      </dsp:nvSpPr>
      <dsp:spPr>
        <a:xfrm rot="5400000">
          <a:off x="7023062" y="1481221"/>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None/>
          </a:pPr>
          <a:r>
            <a:rPr lang="en-US" sz="1400" kern="1200">
              <a:latin typeface="Univers Condensed"/>
            </a:rPr>
            <a:t>Proposes a design for a Pendulum robot companion with voice control features, overall design is comparable to our desired design for pendulum robot</a:t>
          </a:r>
          <a:endParaRPr lang="en-US" sz="1400" kern="1200"/>
        </a:p>
      </dsp:txBody>
      <dsp:txXfrm rot="-5400000">
        <a:off x="3871372" y="4661179"/>
        <a:ext cx="6854171" cy="522523"/>
      </dsp:txXfrm>
    </dsp:sp>
    <dsp:sp modelId="{A687BAE6-95A1-4747-B461-AC5B8FB86638}">
      <dsp:nvSpPr>
        <dsp:cNvPr id="0" name=""/>
        <dsp:cNvSpPr/>
      </dsp:nvSpPr>
      <dsp:spPr>
        <a:xfrm>
          <a:off x="0" y="4560529"/>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rtl="0">
            <a:lnSpc>
              <a:spcPct val="90000"/>
            </a:lnSpc>
            <a:spcBef>
              <a:spcPct val="0"/>
            </a:spcBef>
            <a:spcAft>
              <a:spcPct val="35000"/>
            </a:spcAft>
            <a:buNone/>
          </a:pPr>
          <a:r>
            <a:rPr lang="en-US" sz="1300" u="none" strike="noStrike" kern="1200">
              <a:effectLst/>
              <a:latin typeface="Univers Condensed"/>
            </a:rPr>
            <a:t>Design and Implementation of Self-Balancing Interactive Robot [14]</a:t>
          </a:r>
          <a:endParaRPr lang="en-US" sz="1300" kern="1200"/>
        </a:p>
      </dsp:txBody>
      <dsp:txXfrm>
        <a:off x="35334" y="4595863"/>
        <a:ext cx="3800703" cy="6531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2311B-5AEA-4422-9C4A-571305399F08}">
      <dsp:nvSpPr>
        <dsp:cNvPr id="0" name=""/>
        <dsp:cNvSpPr/>
      </dsp:nvSpPr>
      <dsp:spPr>
        <a:xfrm rot="5400000">
          <a:off x="7059446" y="-3124579"/>
          <a:ext cx="506288"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b="0" kern="1200"/>
            <a:t>Uses a bacterial foraging optimization algorithm to tune a PID controller for a 5‑DOF two‑wheeled robotic system (with payload in two directions) and shows improvement in stability and performance over conventional PID control across multiple work scenarios. </a:t>
          </a:r>
        </a:p>
      </dsp:txBody>
      <dsp:txXfrm rot="-5400000">
        <a:off x="3871372" y="88210"/>
        <a:ext cx="6857723" cy="456858"/>
      </dsp:txXfrm>
    </dsp:sp>
    <dsp:sp modelId="{7F3EA282-C943-45CD-9F5A-AB19662810FC}">
      <dsp:nvSpPr>
        <dsp:cNvPr id="0" name=""/>
        <dsp:cNvSpPr/>
      </dsp:nvSpPr>
      <dsp:spPr>
        <a:xfrm>
          <a:off x="0" y="209"/>
          <a:ext cx="3871371" cy="6328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rtl="0">
            <a:lnSpc>
              <a:spcPct val="90000"/>
            </a:lnSpc>
            <a:spcBef>
              <a:spcPct val="0"/>
            </a:spcBef>
            <a:spcAft>
              <a:spcPct val="35000"/>
            </a:spcAft>
            <a:buNone/>
          </a:pPr>
          <a:r>
            <a:rPr lang="en-US" sz="1200" b="0" kern="1200"/>
            <a:t>Bacterial foraging‑optimized PID control of a two‑wheeled machine with a two‑directional handling mechanism [15]</a:t>
          </a:r>
          <a:endParaRPr lang="en-US" sz="1200" b="0" kern="1200">
            <a:latin typeface="Univers Condensed"/>
          </a:endParaRPr>
        </a:p>
      </dsp:txBody>
      <dsp:txXfrm>
        <a:off x="30894" y="31103"/>
        <a:ext cx="3809583" cy="571072"/>
      </dsp:txXfrm>
    </dsp:sp>
    <dsp:sp modelId="{7C87CAC4-BC34-45F7-B3E4-D01AF761530A}">
      <dsp:nvSpPr>
        <dsp:cNvPr id="0" name=""/>
        <dsp:cNvSpPr/>
      </dsp:nvSpPr>
      <dsp:spPr>
        <a:xfrm rot="5400000">
          <a:off x="7059446" y="-2460076"/>
          <a:ext cx="506288"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b="0" u="none" strike="noStrike" kern="1200">
              <a:effectLst/>
            </a:rPr>
            <a:t>Introduces a hierarchical control method: a soft actor‑critic RL agent selects parameters for an incremental PID controller in real time, improving adaptability and robustness </a:t>
          </a:r>
          <a:r>
            <a:rPr lang="en-US" sz="900" b="0" kern="1200"/>
            <a:t>in varied environments with mobile robots. </a:t>
          </a:r>
        </a:p>
      </dsp:txBody>
      <dsp:txXfrm rot="-5400000">
        <a:off x="3871372" y="752713"/>
        <a:ext cx="6857723" cy="456858"/>
      </dsp:txXfrm>
    </dsp:sp>
    <dsp:sp modelId="{A7BBD246-F2CB-4B47-B123-0E565F2CAA6B}">
      <dsp:nvSpPr>
        <dsp:cNvPr id="0" name=""/>
        <dsp:cNvSpPr/>
      </dsp:nvSpPr>
      <dsp:spPr>
        <a:xfrm>
          <a:off x="0" y="664712"/>
          <a:ext cx="3871371" cy="6328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rtl="0">
            <a:lnSpc>
              <a:spcPct val="90000"/>
            </a:lnSpc>
            <a:spcBef>
              <a:spcPct val="0"/>
            </a:spcBef>
            <a:spcAft>
              <a:spcPct val="35000"/>
            </a:spcAft>
            <a:buNone/>
          </a:pPr>
          <a:r>
            <a:rPr lang="en-US" sz="1200" b="0" u="none" strike="noStrike" kern="1200">
              <a:effectLst/>
            </a:rPr>
            <a:t>A Self‑adaptive SAC‑PID Control Approach based on Reinforcement Learning for Mobile Robots</a:t>
          </a:r>
          <a:r>
            <a:rPr lang="en-US" sz="1200" b="0" u="none" strike="noStrike" kern="1200">
              <a:effectLst/>
              <a:latin typeface="Univers Condensed"/>
            </a:rPr>
            <a:t>,</a:t>
          </a:r>
          <a:r>
            <a:rPr lang="en-US" sz="1200" b="0" u="none" strike="noStrike" kern="1200">
              <a:effectLst/>
            </a:rPr>
            <a:t> </a:t>
          </a:r>
          <a:r>
            <a:rPr lang="en-US" sz="1200" b="0" u="none" strike="noStrike" kern="1200" err="1">
              <a:effectLst/>
              <a:latin typeface="Univers Condensed"/>
            </a:rPr>
            <a:t>Mandeno</a:t>
          </a:r>
          <a:r>
            <a:rPr lang="en-US" sz="1200" b="0" u="none" strike="noStrike" kern="1200">
              <a:effectLst/>
              <a:latin typeface="Univers Condensed"/>
            </a:rPr>
            <a:t> </a:t>
          </a:r>
          <a:r>
            <a:rPr lang="en-US" sz="1200" b="0" u="none" strike="noStrike" kern="1200">
              <a:effectLst/>
            </a:rPr>
            <a:t>[16]</a:t>
          </a:r>
          <a:endParaRPr lang="en-US" sz="1200" b="0" u="none" strike="noStrike" kern="1200">
            <a:effectLst/>
            <a:latin typeface="Univers Condensed"/>
          </a:endParaRPr>
        </a:p>
      </dsp:txBody>
      <dsp:txXfrm>
        <a:off x="30894" y="695606"/>
        <a:ext cx="3809583" cy="571072"/>
      </dsp:txXfrm>
    </dsp:sp>
    <dsp:sp modelId="{C2916002-68C7-4CE5-B90A-09AE0D23D3FE}">
      <dsp:nvSpPr>
        <dsp:cNvPr id="0" name=""/>
        <dsp:cNvSpPr/>
      </dsp:nvSpPr>
      <dsp:spPr>
        <a:xfrm rot="5400000">
          <a:off x="7059446" y="-1795572"/>
          <a:ext cx="506288"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355600">
            <a:lnSpc>
              <a:spcPct val="90000"/>
            </a:lnSpc>
            <a:spcBef>
              <a:spcPct val="0"/>
            </a:spcBef>
            <a:spcAft>
              <a:spcPct val="15000"/>
            </a:spcAft>
            <a:buChar char="•"/>
          </a:pPr>
          <a:r>
            <a:rPr lang="en-US" sz="800" b="0" kern="1200"/>
            <a:t>Learns stable and accurate control policies for a wheeled inverted pendulum from demonstration data, offering a way to replicate expert performance in balancing while reducing design of controllers from scratch.</a:t>
          </a:r>
        </a:p>
      </dsp:txBody>
      <dsp:txXfrm rot="-5400000">
        <a:off x="3871372" y="1417217"/>
        <a:ext cx="6857723" cy="456858"/>
      </dsp:txXfrm>
    </dsp:sp>
    <dsp:sp modelId="{3475E5B2-192B-4279-A65F-F16213C056C8}">
      <dsp:nvSpPr>
        <dsp:cNvPr id="0" name=""/>
        <dsp:cNvSpPr/>
      </dsp:nvSpPr>
      <dsp:spPr>
        <a:xfrm>
          <a:off x="0" y="1329216"/>
          <a:ext cx="3871371" cy="6328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a:lnSpc>
              <a:spcPct val="90000"/>
            </a:lnSpc>
            <a:spcBef>
              <a:spcPct val="0"/>
            </a:spcBef>
            <a:spcAft>
              <a:spcPct val="35000"/>
            </a:spcAft>
            <a:buNone/>
          </a:pPr>
          <a:r>
            <a:rPr lang="en-US" sz="1200" b="0" kern="1200"/>
            <a:t>A Wheeled Inverted Pendulum Learning Stable and Accurate Control from Demonstrations [17]</a:t>
          </a:r>
        </a:p>
      </dsp:txBody>
      <dsp:txXfrm>
        <a:off x="30894" y="1360110"/>
        <a:ext cx="3809583" cy="571072"/>
      </dsp:txXfrm>
    </dsp:sp>
    <dsp:sp modelId="{0401EA4E-3AC5-4DA9-8E66-E9638578DE20}">
      <dsp:nvSpPr>
        <dsp:cNvPr id="0" name=""/>
        <dsp:cNvSpPr/>
      </dsp:nvSpPr>
      <dsp:spPr>
        <a:xfrm rot="5400000">
          <a:off x="7059446" y="-1131069"/>
          <a:ext cx="506288"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355600" rtl="0">
            <a:lnSpc>
              <a:spcPct val="90000"/>
            </a:lnSpc>
            <a:spcBef>
              <a:spcPct val="0"/>
            </a:spcBef>
            <a:spcAft>
              <a:spcPct val="15000"/>
            </a:spcAft>
            <a:buNone/>
          </a:pPr>
          <a:r>
            <a:rPr lang="en-US" sz="800" b="0" kern="1200"/>
            <a:t>Proposes an adaptive‑robust control (ARC) scheme for uncertain Euler‑Lagrange systems </a:t>
          </a:r>
          <a:r>
            <a:rPr lang="en-US" sz="800" b="0" u="none" strike="noStrike" kern="1200">
              <a:effectLst/>
            </a:rPr>
            <a:t>with uncertainties satisfying linear‑in‑parameters bound, addressing over/underestimation</a:t>
          </a:r>
          <a:r>
            <a:rPr lang="en-US" sz="800" b="0" kern="1200"/>
            <a:t> of switching gains, and demonstrates experimental gains over adaptive sliding mode control. </a:t>
          </a:r>
          <a:endParaRPr lang="en-US" sz="1800" b="0" kern="1200">
            <a:latin typeface="Univers Condensed"/>
          </a:endParaRPr>
        </a:p>
      </dsp:txBody>
      <dsp:txXfrm rot="-5400000">
        <a:off x="3871372" y="2081720"/>
        <a:ext cx="6857723" cy="456858"/>
      </dsp:txXfrm>
    </dsp:sp>
    <dsp:sp modelId="{84C634D1-EA93-4A21-A9BA-AE6EB821056B}">
      <dsp:nvSpPr>
        <dsp:cNvPr id="0" name=""/>
        <dsp:cNvSpPr/>
      </dsp:nvSpPr>
      <dsp:spPr>
        <a:xfrm>
          <a:off x="0" y="1993719"/>
          <a:ext cx="3871371" cy="6328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a:lnSpc>
              <a:spcPct val="90000"/>
            </a:lnSpc>
            <a:spcBef>
              <a:spcPct val="0"/>
            </a:spcBef>
            <a:spcAft>
              <a:spcPct val="35000"/>
            </a:spcAft>
            <a:buNone/>
          </a:pPr>
          <a:r>
            <a:rPr lang="en-US" sz="1200" b="0" kern="1200"/>
            <a:t>Theory and Application on Adaptive‑Robust Control of Euler‑Lagrange Systems with Linearly Parametrizable Uncertainty Bound [18]</a:t>
          </a:r>
          <a:endParaRPr lang="en-US" sz="800" b="0" kern="1200"/>
        </a:p>
      </dsp:txBody>
      <dsp:txXfrm>
        <a:off x="30894" y="2024613"/>
        <a:ext cx="3809583" cy="571072"/>
      </dsp:txXfrm>
    </dsp:sp>
    <dsp:sp modelId="{73F88CE2-A47E-4B7C-8F72-E474ADDCD8DF}">
      <dsp:nvSpPr>
        <dsp:cNvPr id="0" name=""/>
        <dsp:cNvSpPr/>
      </dsp:nvSpPr>
      <dsp:spPr>
        <a:xfrm rot="5400000">
          <a:off x="7059446" y="-466566"/>
          <a:ext cx="506288"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n-US" sz="900" b="0" kern="1200">
              <a:latin typeface="Univers Condensed"/>
            </a:rPr>
            <a:t> Modeling</a:t>
          </a:r>
          <a:r>
            <a:rPr lang="en-US" sz="900" b="0" kern="1200"/>
            <a:t> and feedback control concepts from Ogata’s </a:t>
          </a:r>
          <a:r>
            <a:rPr lang="en-US" sz="900" b="0" i="1" kern="1200"/>
            <a:t>System Dynamics</a:t>
          </a:r>
          <a:r>
            <a:rPr lang="en-US" sz="900" b="0" kern="1200"/>
            <a:t> guided our system modeling and controller design.</a:t>
          </a:r>
          <a:r>
            <a:rPr lang="en-US" sz="900" b="0" kern="1200">
              <a:latin typeface="Univers Condensed"/>
            </a:rPr>
            <a:t> </a:t>
          </a:r>
          <a:r>
            <a:rPr lang="en-US" sz="900" b="0" kern="1200"/>
            <a:t>Enabled accurate simulation of system behavior and stability analysis before hardware implementation.</a:t>
          </a:r>
          <a:endParaRPr lang="en-US" sz="900" b="0" kern="1200">
            <a:latin typeface="Univers Condensed"/>
          </a:endParaRPr>
        </a:p>
        <a:p>
          <a:pPr marL="57150" lvl="1" indent="-57150" algn="l" defTabSz="400050">
            <a:lnSpc>
              <a:spcPct val="90000"/>
            </a:lnSpc>
            <a:spcBef>
              <a:spcPct val="0"/>
            </a:spcBef>
            <a:spcAft>
              <a:spcPct val="15000"/>
            </a:spcAft>
            <a:buChar char="•"/>
          </a:pPr>
          <a:endParaRPr lang="en-US" sz="900" b="0" kern="1200"/>
        </a:p>
      </dsp:txBody>
      <dsp:txXfrm rot="-5400000">
        <a:off x="3871372" y="2746223"/>
        <a:ext cx="6857723" cy="456858"/>
      </dsp:txXfrm>
    </dsp:sp>
    <dsp:sp modelId="{79E0896B-9241-4D18-8593-389C6C9C59A8}">
      <dsp:nvSpPr>
        <dsp:cNvPr id="0" name=""/>
        <dsp:cNvSpPr/>
      </dsp:nvSpPr>
      <dsp:spPr>
        <a:xfrm>
          <a:off x="0" y="2658223"/>
          <a:ext cx="3871371" cy="6328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rtl="0">
            <a:lnSpc>
              <a:spcPct val="90000"/>
            </a:lnSpc>
            <a:spcBef>
              <a:spcPct val="0"/>
            </a:spcBef>
            <a:spcAft>
              <a:spcPct val="35000"/>
            </a:spcAft>
            <a:buNone/>
          </a:pPr>
          <a:r>
            <a:rPr lang="en-US" sz="1200" b="0" u="none" strike="noStrike" kern="1200">
              <a:effectLst/>
            </a:rPr>
            <a:t>K. Ogata, </a:t>
          </a:r>
          <a:r>
            <a:rPr lang="en-US" sz="1200" b="0" i="1" u="none" strike="noStrike" kern="1200">
              <a:effectLst/>
            </a:rPr>
            <a:t>System Dynamics</a:t>
          </a:r>
          <a:r>
            <a:rPr lang="en-US" sz="1200" b="0" u="none" strike="noStrike" kern="1200">
              <a:effectLst/>
            </a:rPr>
            <a:t>, 4th ed</a:t>
          </a:r>
          <a:r>
            <a:rPr lang="en-US" sz="1200" b="0" u="none" strike="noStrike" kern="1200">
              <a:effectLst/>
              <a:latin typeface="Univers Condensed"/>
            </a:rPr>
            <a:t>; Chapter 11 </a:t>
          </a:r>
          <a:r>
            <a:rPr lang="en-US" sz="1200" b="0" u="none" strike="noStrike" kern="1200">
              <a:effectLst/>
            </a:rPr>
            <a:t>[19]</a:t>
          </a:r>
          <a:endParaRPr lang="en-US" sz="1800" b="0" kern="1200">
            <a:latin typeface="Univers Condensed"/>
          </a:endParaRPr>
        </a:p>
      </dsp:txBody>
      <dsp:txXfrm>
        <a:off x="30894" y="2689117"/>
        <a:ext cx="3809583" cy="571072"/>
      </dsp:txXfrm>
    </dsp:sp>
    <dsp:sp modelId="{2DCF17D5-C1CB-4C10-BEE9-BECFEA648742}">
      <dsp:nvSpPr>
        <dsp:cNvPr id="0" name=""/>
        <dsp:cNvSpPr/>
      </dsp:nvSpPr>
      <dsp:spPr>
        <a:xfrm rot="5400000">
          <a:off x="7059446" y="197937"/>
          <a:ext cx="506288"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None/>
          </a:pPr>
          <a:r>
            <a:rPr lang="en-US" sz="900" b="0" u="none" strike="noStrike" kern="1200">
              <a:effectLst/>
            </a:rPr>
            <a:t>Presents a physical laboratory setup (</a:t>
          </a:r>
          <a:r>
            <a:rPr lang="en-US" sz="900" b="0" kern="1200"/>
            <a:t>a real inverted pendulum stand with USB I/O card control) designed for mechatronics teaching—students can implement and observe control algorithms in real time on actual hardware.</a:t>
          </a:r>
          <a:endParaRPr lang="en-US" sz="900" b="0" u="none" strike="noStrike" kern="1200">
            <a:effectLst/>
            <a:latin typeface="Univers Condensed"/>
          </a:endParaRPr>
        </a:p>
      </dsp:txBody>
      <dsp:txXfrm rot="-5400000">
        <a:off x="3871372" y="3410727"/>
        <a:ext cx="6857723" cy="456858"/>
      </dsp:txXfrm>
    </dsp:sp>
    <dsp:sp modelId="{83BA896D-FD36-4D14-95C6-B9895A072E07}">
      <dsp:nvSpPr>
        <dsp:cNvPr id="0" name=""/>
        <dsp:cNvSpPr/>
      </dsp:nvSpPr>
      <dsp:spPr>
        <a:xfrm>
          <a:off x="0" y="3322726"/>
          <a:ext cx="3871371" cy="6328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rtl="0">
            <a:lnSpc>
              <a:spcPct val="90000"/>
            </a:lnSpc>
            <a:spcBef>
              <a:spcPct val="0"/>
            </a:spcBef>
            <a:spcAft>
              <a:spcPct val="35000"/>
            </a:spcAft>
            <a:buNone/>
          </a:pPr>
          <a:r>
            <a:rPr lang="en-US" sz="1200" b="0" u="none" strike="noStrike" kern="1200">
              <a:effectLst/>
            </a:rPr>
            <a:t>Design of an inverted pendulum laboratory stand to teach mechatronics [20]</a:t>
          </a:r>
          <a:endParaRPr lang="en-US" sz="1200" b="0" u="none" strike="noStrike" kern="1200">
            <a:effectLst/>
            <a:latin typeface="Univers Condensed"/>
          </a:endParaRPr>
        </a:p>
      </dsp:txBody>
      <dsp:txXfrm>
        <a:off x="30894" y="3353620"/>
        <a:ext cx="3809583" cy="571072"/>
      </dsp:txXfrm>
    </dsp:sp>
    <dsp:sp modelId="{EB5FEC74-2CC5-4A7E-B16D-E39F111F4F5A}">
      <dsp:nvSpPr>
        <dsp:cNvPr id="0" name=""/>
        <dsp:cNvSpPr/>
      </dsp:nvSpPr>
      <dsp:spPr>
        <a:xfrm rot="5400000">
          <a:off x="7059446" y="862440"/>
          <a:ext cx="506288"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b="0" kern="1200"/>
            <a:t>Explains standard implementations of inverted pendulum control algorithms in simulation (e.g. linearization, PID control, swing‑up control), providing code examples and visualizations for education or prototyping.</a:t>
          </a:r>
        </a:p>
      </dsp:txBody>
      <dsp:txXfrm rot="-5400000">
        <a:off x="3871372" y="4075230"/>
        <a:ext cx="6857723" cy="456858"/>
      </dsp:txXfrm>
    </dsp:sp>
    <dsp:sp modelId="{5D3ED007-A2CB-4D00-AD81-4034B32ECDB8}">
      <dsp:nvSpPr>
        <dsp:cNvPr id="0" name=""/>
        <dsp:cNvSpPr/>
      </dsp:nvSpPr>
      <dsp:spPr>
        <a:xfrm>
          <a:off x="0" y="3987229"/>
          <a:ext cx="3871371" cy="6328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rtl="0">
            <a:lnSpc>
              <a:spcPct val="90000"/>
            </a:lnSpc>
            <a:spcBef>
              <a:spcPct val="0"/>
            </a:spcBef>
            <a:spcAft>
              <a:spcPct val="35000"/>
            </a:spcAft>
            <a:buNone/>
          </a:pPr>
          <a:r>
            <a:rPr lang="en-US" sz="1200" b="0" kern="1200"/>
            <a:t>Inverted Pendulum Control — </a:t>
          </a:r>
          <a:r>
            <a:rPr lang="en-US" sz="1200" b="0" kern="1200" err="1"/>
            <a:t>PythonRobotics</a:t>
          </a:r>
          <a:r>
            <a:rPr lang="en-US" sz="1200" b="0" kern="1200"/>
            <a:t> documentation [21]</a:t>
          </a:r>
          <a:endParaRPr lang="en-US" sz="1200" b="0" kern="1200">
            <a:latin typeface="Univers Condensed"/>
          </a:endParaRPr>
        </a:p>
      </dsp:txBody>
      <dsp:txXfrm>
        <a:off x="30894" y="4018123"/>
        <a:ext cx="3809583" cy="571072"/>
      </dsp:txXfrm>
    </dsp:sp>
    <dsp:sp modelId="{3BD2E30D-EA09-4838-81CD-59368B1206EB}">
      <dsp:nvSpPr>
        <dsp:cNvPr id="0" name=""/>
        <dsp:cNvSpPr/>
      </dsp:nvSpPr>
      <dsp:spPr>
        <a:xfrm rot="5400000">
          <a:off x="7059446" y="1526943"/>
          <a:ext cx="506288"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n-US" sz="900" b="0" kern="1200">
              <a:latin typeface="Univers Condensed"/>
            </a:rPr>
            <a:t>Explains standards for toys and devices intended for use of children, different standards for different age ranges. Useful for knowing what aspects of our robots need modifying for children use.</a:t>
          </a:r>
        </a:p>
      </dsp:txBody>
      <dsp:txXfrm rot="-5400000">
        <a:off x="3871372" y="4739733"/>
        <a:ext cx="6857723" cy="456858"/>
      </dsp:txXfrm>
    </dsp:sp>
    <dsp:sp modelId="{E6D527D9-680F-440A-8C50-14571E47D650}">
      <dsp:nvSpPr>
        <dsp:cNvPr id="0" name=""/>
        <dsp:cNvSpPr/>
      </dsp:nvSpPr>
      <dsp:spPr>
        <a:xfrm>
          <a:off x="0" y="4651733"/>
          <a:ext cx="3871371" cy="6328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l" defTabSz="533400" rtl="0">
            <a:lnSpc>
              <a:spcPct val="90000"/>
            </a:lnSpc>
            <a:spcBef>
              <a:spcPct val="0"/>
            </a:spcBef>
            <a:spcAft>
              <a:spcPct val="35000"/>
            </a:spcAft>
            <a:buNone/>
          </a:pPr>
          <a:r>
            <a:rPr lang="en-US" sz="1200" b="0" kern="1200"/>
            <a:t>U.S. Consumer Product Safety Commission, “Toys,” Safety Education — Toys, </a:t>
          </a:r>
          <a:r>
            <a:rPr lang="en-US" sz="1200" b="0" i="1" kern="1200"/>
            <a:t>CPSC.gov</a:t>
          </a:r>
          <a:r>
            <a:rPr lang="en-US" sz="1200" b="0" kern="1200"/>
            <a:t>. [Online].[22] </a:t>
          </a:r>
          <a:endParaRPr lang="en-US" sz="1200" b="0" kern="1200">
            <a:latin typeface="Univers Condensed"/>
          </a:endParaRPr>
        </a:p>
      </dsp:txBody>
      <dsp:txXfrm>
        <a:off x="30894" y="4682627"/>
        <a:ext cx="3809583" cy="5710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496AB-5A3E-42AF-8A1E-5A47CD6652F9}">
      <dsp:nvSpPr>
        <dsp:cNvPr id="0" name=""/>
        <dsp:cNvSpPr/>
      </dsp:nvSpPr>
      <dsp:spPr>
        <a:xfrm rot="5400000">
          <a:off x="7023062" y="-3078856"/>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110000"/>
            </a:lnSpc>
            <a:spcBef>
              <a:spcPct val="0"/>
            </a:spcBef>
            <a:spcAft>
              <a:spcPct val="15000"/>
            </a:spcAft>
            <a:buChar char="•"/>
          </a:pPr>
          <a:r>
            <a:rPr lang="en-US" sz="900" b="0" kern="1200" dirty="0">
              <a:latin typeface="Univers Condensed"/>
            </a:rPr>
            <a:t> </a:t>
          </a:r>
          <a:r>
            <a:rPr lang="en-US" sz="900" b="0" kern="1200" dirty="0"/>
            <a:t>The study proposes an embedded vision-based line-following system that uses color space segmentation and thresholding methods to extract track features, achieving real-time path recognition and control on resource-constrained hardware platforms. It provides practical insights into deploying vision-based line-following algorithms on low-power devices.</a:t>
          </a:r>
        </a:p>
      </dsp:txBody>
      <dsp:txXfrm rot="-5400000">
        <a:off x="3871372" y="101101"/>
        <a:ext cx="6854171" cy="522523"/>
      </dsp:txXfrm>
    </dsp:sp>
    <dsp:sp modelId="{7F3EA282-C943-45CD-9F5A-AB19662810FC}">
      <dsp:nvSpPr>
        <dsp:cNvPr id="0" name=""/>
        <dsp:cNvSpPr/>
      </dsp:nvSpPr>
      <dsp:spPr>
        <a:xfrm>
          <a:off x="0" y="451"/>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rtl="0">
            <a:lnSpc>
              <a:spcPct val="110000"/>
            </a:lnSpc>
            <a:spcBef>
              <a:spcPct val="0"/>
            </a:spcBef>
            <a:spcAft>
              <a:spcPct val="35000"/>
            </a:spcAft>
            <a:buNone/>
          </a:pPr>
          <a:r>
            <a:rPr lang="en-US" altLang="zh-CN" sz="1400" b="0" i="0" u="none" strike="noStrike" kern="1200" dirty="0">
              <a:effectLst/>
            </a:rPr>
            <a:t>Embedded</a:t>
          </a:r>
          <a:r>
            <a:rPr lang="zh-CN" altLang="en-US" sz="1400" b="0" i="0" u="none" strike="noStrike" kern="1200" dirty="0">
              <a:effectLst/>
            </a:rPr>
            <a:t> </a:t>
          </a:r>
          <a:r>
            <a:rPr lang="en-US" altLang="zh-CN" sz="1400" b="0" i="0" u="none" strike="noStrike" kern="1200" dirty="0">
              <a:effectLst/>
            </a:rPr>
            <a:t>Computer</a:t>
          </a:r>
          <a:r>
            <a:rPr lang="zh-CN" altLang="en-US" sz="1400" b="0" i="0" u="none" strike="noStrike" kern="1200" dirty="0">
              <a:effectLst/>
            </a:rPr>
            <a:t> </a:t>
          </a:r>
          <a:r>
            <a:rPr lang="en-US" altLang="zh-CN" sz="1400" b="0" i="0" u="none" strike="noStrike" kern="1200" dirty="0">
              <a:effectLst/>
            </a:rPr>
            <a:t>Vision</a:t>
          </a:r>
          <a:r>
            <a:rPr lang="zh-CN" altLang="en-US" sz="1400" b="0" i="0" u="none" strike="noStrike" kern="1200" dirty="0">
              <a:effectLst/>
            </a:rPr>
            <a:t> </a:t>
          </a:r>
          <a:r>
            <a:rPr lang="en-US" altLang="zh-CN" sz="1400" b="0" i="0" u="none" strike="noStrike" kern="1200" dirty="0">
              <a:effectLst/>
            </a:rPr>
            <a:t>System</a:t>
          </a:r>
          <a:r>
            <a:rPr lang="zh-CN" altLang="en-US" sz="1400" b="0" i="0" u="none" strike="noStrike" kern="1200" dirty="0">
              <a:effectLst/>
            </a:rPr>
            <a:t> </a:t>
          </a:r>
          <a:r>
            <a:rPr lang="en-US" altLang="zh-CN" sz="1400" b="0" i="0" u="none" strike="noStrike" kern="1200" dirty="0">
              <a:effectLst/>
            </a:rPr>
            <a:t>Applied</a:t>
          </a:r>
          <a:r>
            <a:rPr lang="zh-CN" altLang="en-US" sz="1400" b="0" i="0" u="none" strike="noStrike" kern="1200" dirty="0">
              <a:effectLst/>
            </a:rPr>
            <a:t> </a:t>
          </a:r>
          <a:r>
            <a:rPr lang="en-US" altLang="zh-CN" sz="1400" b="0" i="0" u="none" strike="noStrike" kern="1200" dirty="0">
              <a:effectLst/>
            </a:rPr>
            <a:t>to</a:t>
          </a:r>
          <a:r>
            <a:rPr lang="zh-CN" altLang="en-US" sz="1400" b="0" i="0" u="none" strike="noStrike" kern="1200" dirty="0">
              <a:effectLst/>
            </a:rPr>
            <a:t> </a:t>
          </a:r>
          <a:r>
            <a:rPr lang="en-US" altLang="zh-CN" sz="1400" b="0" i="0" u="none" strike="noStrike" kern="1200" dirty="0">
              <a:effectLst/>
            </a:rPr>
            <a:t>a</a:t>
          </a:r>
          <a:r>
            <a:rPr lang="zh-CN" altLang="en-US" sz="1400" b="0" i="0" u="none" strike="noStrike" kern="1200" dirty="0">
              <a:effectLst/>
            </a:rPr>
            <a:t> </a:t>
          </a:r>
          <a:r>
            <a:rPr lang="en-US" altLang="zh-CN" sz="1400" b="0" i="0" u="none" strike="noStrike" kern="1200" dirty="0">
              <a:effectLst/>
            </a:rPr>
            <a:t>Four-Legged</a:t>
          </a:r>
          <a:r>
            <a:rPr lang="zh-CN" altLang="en-US" sz="1400" b="0" i="0" u="none" strike="noStrike" kern="1200" dirty="0">
              <a:effectLst/>
            </a:rPr>
            <a:t> </a:t>
          </a:r>
          <a:r>
            <a:rPr lang="en-US" altLang="zh-CN" sz="1400" b="0" i="0" u="none" strike="noStrike" kern="1200" dirty="0">
              <a:effectLst/>
            </a:rPr>
            <a:t>Line</a:t>
          </a:r>
          <a:r>
            <a:rPr lang="zh-CN" altLang="en-US" sz="1400" b="0" i="0" u="none" strike="noStrike" kern="1200" dirty="0">
              <a:effectLst/>
            </a:rPr>
            <a:t> </a:t>
          </a:r>
          <a:r>
            <a:rPr lang="en-US" altLang="zh-CN" sz="1400" b="0" i="0" u="none" strike="noStrike" kern="1200" dirty="0">
              <a:effectLst/>
            </a:rPr>
            <a:t>Fo</a:t>
          </a:r>
          <a:r>
            <a:rPr lang="en-US" altLang="zh-CN" sz="1400" b="0" i="0" kern="1200" dirty="0"/>
            <a:t>llower</a:t>
          </a:r>
          <a:r>
            <a:rPr lang="zh-CN" altLang="en-US" sz="1400" b="0" i="0" kern="1200" dirty="0"/>
            <a:t> </a:t>
          </a:r>
          <a:r>
            <a:rPr lang="en-US" altLang="zh-CN" sz="1400" b="0" i="0" kern="1200" dirty="0"/>
            <a:t>Robot,</a:t>
          </a:r>
          <a:r>
            <a:rPr lang="zh-CN" altLang="en-US" sz="1400" b="0" u="none" strike="noStrike" kern="1200" dirty="0">
              <a:effectLst/>
            </a:rPr>
            <a:t> </a:t>
          </a:r>
          <a:r>
            <a:rPr lang="en-US" altLang="zh-CN" sz="1400" b="0" kern="1200" dirty="0"/>
            <a:t>2021 </a:t>
          </a:r>
          <a:r>
            <a:rPr lang="en-US" sz="1400" b="0" u="none" strike="noStrike" kern="1200" dirty="0">
              <a:effectLst/>
              <a:latin typeface="Univers Condensed"/>
            </a:rPr>
            <a:t>[23]</a:t>
          </a:r>
          <a:endParaRPr lang="en-US" altLang="zh-CN" sz="1400" b="0" kern="1200" dirty="0">
            <a:latin typeface="Univers Condensed"/>
          </a:endParaRPr>
        </a:p>
      </dsp:txBody>
      <dsp:txXfrm>
        <a:off x="35334" y="35785"/>
        <a:ext cx="3800703" cy="653153"/>
      </dsp:txXfrm>
    </dsp:sp>
    <dsp:sp modelId="{73BF7212-C853-445D-8E7F-2A2F117AEAFB}">
      <dsp:nvSpPr>
        <dsp:cNvPr id="0" name=""/>
        <dsp:cNvSpPr/>
      </dsp:nvSpPr>
      <dsp:spPr>
        <a:xfrm rot="5400000">
          <a:off x="7023062" y="-2318843"/>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n-US" sz="900" b="0" kern="1200" dirty="0"/>
            <a:t>This thesis goes in depth on deploying AI models onto Raspberry Pi, including optimizations and hardware interfacing. It’s directly useful for us because it gives a framework for connecting sensors and motors efficiently, which is exactly what we need for balancing and stabilization.</a:t>
          </a:r>
          <a:endParaRPr lang="en-US" sz="900" b="0" kern="1200" dirty="0">
            <a:latin typeface="Univers Condensed"/>
          </a:endParaRPr>
        </a:p>
      </dsp:txBody>
      <dsp:txXfrm rot="-5400000">
        <a:off x="3871372" y="861114"/>
        <a:ext cx="6854171" cy="522523"/>
      </dsp:txXfrm>
    </dsp:sp>
    <dsp:sp modelId="{E277CAE9-3D98-4556-A04A-4BAB4EEBC7AF}">
      <dsp:nvSpPr>
        <dsp:cNvPr id="0" name=""/>
        <dsp:cNvSpPr/>
      </dsp:nvSpPr>
      <dsp:spPr>
        <a:xfrm>
          <a:off x="0" y="760464"/>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rtl="0">
            <a:lnSpc>
              <a:spcPct val="100000"/>
            </a:lnSpc>
            <a:spcBef>
              <a:spcPct val="0"/>
            </a:spcBef>
            <a:spcAft>
              <a:spcPct val="35000"/>
            </a:spcAft>
            <a:buNone/>
          </a:pPr>
          <a:r>
            <a:rPr lang="en-US" sz="1400" b="0" kern="1200" dirty="0">
              <a:latin typeface="Univers Condensed"/>
            </a:rPr>
            <a:t>S.</a:t>
          </a:r>
          <a:r>
            <a:rPr lang="zh-CN" altLang="en-US" sz="1400" b="0" kern="1200" dirty="0">
              <a:latin typeface="Univers Condensed"/>
            </a:rPr>
            <a:t> </a:t>
          </a:r>
          <a:r>
            <a:rPr lang="en-US" sz="1400" b="0" kern="1200" dirty="0">
              <a:latin typeface="Univers Condensed"/>
            </a:rPr>
            <a:t>P</a:t>
          </a:r>
          <a:r>
            <a:rPr lang="en-US" sz="1400" b="0" kern="1200" dirty="0"/>
            <a:t>.</a:t>
          </a:r>
          <a:r>
            <a:rPr lang="zh-CN" altLang="en-US" sz="1400" b="0" kern="1200" dirty="0"/>
            <a:t> </a:t>
          </a:r>
          <a:r>
            <a:rPr lang="en-US" sz="1400" b="0" kern="1200" dirty="0">
              <a:latin typeface="Univers Condensed"/>
            </a:rPr>
            <a:t>Mamidi,</a:t>
          </a:r>
          <a:r>
            <a:rPr lang="zh-CN" altLang="en-US" sz="1400" b="0" kern="1200" dirty="0">
              <a:latin typeface="Univers Condensed"/>
            </a:rPr>
            <a:t> </a:t>
          </a:r>
          <a:r>
            <a:rPr lang="en-US" sz="1400" b="0" i="1" kern="1200" dirty="0">
              <a:latin typeface="Univers Condensed"/>
            </a:rPr>
            <a:t>AI</a:t>
          </a:r>
          <a:r>
            <a:rPr lang="zh-CN" altLang="en-US" sz="1400" b="0" i="1" kern="1200" dirty="0">
              <a:latin typeface="Univers Condensed"/>
            </a:rPr>
            <a:t> </a:t>
          </a:r>
          <a:r>
            <a:rPr lang="en-US" sz="1400" b="0" i="1" kern="1200" dirty="0">
              <a:latin typeface="Univers Condensed"/>
            </a:rPr>
            <a:t>model</a:t>
          </a:r>
          <a:r>
            <a:rPr lang="zh-CN" altLang="en-US" sz="1400" b="0" i="1" kern="1200" dirty="0">
              <a:latin typeface="Univers Condensed"/>
            </a:rPr>
            <a:t> </a:t>
          </a:r>
          <a:r>
            <a:rPr lang="en-US" sz="1400" b="0" i="1" u="none" strike="noStrike" kern="1200" dirty="0">
              <a:effectLst/>
            </a:rPr>
            <a:t>on</a:t>
          </a:r>
          <a:r>
            <a:rPr lang="zh-CN" altLang="en-US" sz="1400" b="0" i="1" u="none" strike="noStrike" kern="1200" dirty="0">
              <a:effectLst/>
            </a:rPr>
            <a:t> </a:t>
          </a:r>
          <a:r>
            <a:rPr lang="en-US" sz="1400" b="0" i="1" u="none" strike="noStrike" kern="1200" dirty="0">
              <a:effectLst/>
              <a:latin typeface="Univers Condensed"/>
            </a:rPr>
            <a:t>Raspberry</a:t>
          </a:r>
          <a:r>
            <a:rPr lang="zh-CN" altLang="en-US" sz="1400" b="0" i="1" u="none" strike="noStrike" kern="1200" dirty="0">
              <a:effectLst/>
              <a:latin typeface="Univers Condensed"/>
            </a:rPr>
            <a:t> </a:t>
          </a:r>
          <a:r>
            <a:rPr lang="en-US" sz="1400" b="0" i="1" u="none" strike="noStrike" kern="1200" dirty="0">
              <a:effectLst/>
              <a:latin typeface="Univers Condensed"/>
            </a:rPr>
            <a:t>Pi</a:t>
          </a:r>
          <a:r>
            <a:rPr lang="en-US" sz="1400" b="0" u="none" strike="noStrike" kern="1200" dirty="0">
              <a:effectLst/>
            </a:rPr>
            <a:t>,</a:t>
          </a:r>
          <a:r>
            <a:rPr lang="zh-CN" altLang="en-US" sz="1400" b="0" u="none" strike="noStrike" kern="1200" dirty="0">
              <a:effectLst/>
            </a:rPr>
            <a:t> </a:t>
          </a:r>
          <a:r>
            <a:rPr lang="en-US" sz="1400" b="0" u="none" strike="noStrike" kern="1200" dirty="0">
              <a:effectLst/>
              <a:latin typeface="Univers Condensed"/>
            </a:rPr>
            <a:t>M.S</a:t>
          </a:r>
          <a:r>
            <a:rPr lang="en-US" sz="1400" b="0" kern="1200" dirty="0"/>
            <a:t>.</a:t>
          </a:r>
          <a:r>
            <a:rPr lang="zh-CN" altLang="en-US" sz="1400" b="0" kern="1200" dirty="0"/>
            <a:t> </a:t>
          </a:r>
          <a:r>
            <a:rPr lang="en-US" sz="1400" b="0" kern="1200" dirty="0">
              <a:latin typeface="Univers Condensed"/>
            </a:rPr>
            <a:t>thesis</a:t>
          </a:r>
          <a:r>
            <a:rPr lang="en-US" sz="1400" b="0" kern="1200" dirty="0"/>
            <a:t>,</a:t>
          </a:r>
          <a:r>
            <a:rPr lang="zh-CN" altLang="en-US" sz="1400" b="0" kern="1200" dirty="0"/>
            <a:t> </a:t>
          </a:r>
          <a:r>
            <a:rPr lang="en-US" sz="1400" b="0" kern="1200" dirty="0">
              <a:latin typeface="Univers Condensed"/>
            </a:rPr>
            <a:t>Linnaeus</a:t>
          </a:r>
          <a:r>
            <a:rPr lang="zh-CN" altLang="en-US" sz="1400" b="0" kern="1200" dirty="0">
              <a:latin typeface="Univers Condensed"/>
            </a:rPr>
            <a:t> </a:t>
          </a:r>
          <a:r>
            <a:rPr lang="en-US" sz="1400" b="0" kern="1200" dirty="0">
              <a:latin typeface="Univers Condensed"/>
            </a:rPr>
            <a:t>Univ.,</a:t>
          </a:r>
          <a:r>
            <a:rPr lang="zh-CN" altLang="en-US" sz="1400" b="0" kern="1200" dirty="0">
              <a:latin typeface="Univers Condensed"/>
            </a:rPr>
            <a:t> </a:t>
          </a:r>
          <a:r>
            <a:rPr lang="en-US" sz="1400" b="0" kern="1200" dirty="0"/>
            <a:t>2019</a:t>
          </a:r>
          <a:r>
            <a:rPr lang="en-US" sz="1400" b="0" kern="1200" dirty="0">
              <a:latin typeface="Univers Condensed"/>
            </a:rPr>
            <a:t>. </a:t>
          </a:r>
          <a:r>
            <a:rPr lang="en-US" sz="1400" b="0" u="none" strike="noStrike" kern="1200" dirty="0">
              <a:effectLst/>
              <a:latin typeface="Univers Condensed"/>
            </a:rPr>
            <a:t>[24]</a:t>
          </a:r>
          <a:endParaRPr lang="en-US" sz="1400" b="0" kern="1200" dirty="0">
            <a:latin typeface="Univers Condensed"/>
          </a:endParaRPr>
        </a:p>
      </dsp:txBody>
      <dsp:txXfrm>
        <a:off x="35334" y="795798"/>
        <a:ext cx="3800703" cy="653153"/>
      </dsp:txXfrm>
    </dsp:sp>
    <dsp:sp modelId="{541D52D9-318E-44C3-9118-09F1947EE497}">
      <dsp:nvSpPr>
        <dsp:cNvPr id="0" name=""/>
        <dsp:cNvSpPr/>
      </dsp:nvSpPr>
      <dsp:spPr>
        <a:xfrm rot="5400000">
          <a:off x="7023062" y="-1558830"/>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n-US" sz="900" b="0" u="none" strike="noStrike" kern="1200" dirty="0">
              <a:effectLst/>
            </a:rPr>
            <a:t>The product brief provides the specs for the Pi 5. This document lets us match processing power, GPIO availability, and I/O speeds with the requirements of our touchscreen interface and motor drivers.</a:t>
          </a:r>
          <a:endParaRPr lang="en-US" sz="900" b="0" u="none" strike="noStrike" kern="1200" dirty="0">
            <a:effectLst/>
            <a:latin typeface="Univers Condensed"/>
          </a:endParaRPr>
        </a:p>
      </dsp:txBody>
      <dsp:txXfrm rot="-5400000">
        <a:off x="3871372" y="1621127"/>
        <a:ext cx="6854171" cy="522523"/>
      </dsp:txXfrm>
    </dsp:sp>
    <dsp:sp modelId="{02FF8219-DA5E-423F-8F37-31B989463A4E}">
      <dsp:nvSpPr>
        <dsp:cNvPr id="0" name=""/>
        <dsp:cNvSpPr/>
      </dsp:nvSpPr>
      <dsp:spPr>
        <a:xfrm>
          <a:off x="0" y="1520477"/>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Univers Condensed"/>
            </a:rPr>
            <a:t>Raspberry</a:t>
          </a:r>
          <a:r>
            <a:rPr lang="zh-CN" altLang="en-US" sz="1400" b="0" kern="1200" dirty="0">
              <a:latin typeface="Univers Condensed"/>
            </a:rPr>
            <a:t> </a:t>
          </a:r>
          <a:r>
            <a:rPr lang="en-US" sz="1400" b="0" kern="1200" dirty="0">
              <a:latin typeface="Univers Condensed"/>
            </a:rPr>
            <a:t>Pi</a:t>
          </a:r>
          <a:r>
            <a:rPr lang="zh-CN" altLang="en-US" sz="1400" b="0" kern="1200" dirty="0">
              <a:latin typeface="Univers Condensed"/>
            </a:rPr>
            <a:t> </a:t>
          </a:r>
          <a:r>
            <a:rPr lang="en-US" sz="1400" b="0" kern="1200" dirty="0">
              <a:latin typeface="Univers Condensed"/>
            </a:rPr>
            <a:t>Ltd.,</a:t>
          </a:r>
          <a:r>
            <a:rPr lang="zh-CN" altLang="en-US" sz="1400" b="0" kern="1200" dirty="0">
              <a:latin typeface="Univers Condensed"/>
            </a:rPr>
            <a:t> </a:t>
          </a:r>
          <a:r>
            <a:rPr lang="en-US" sz="1400" b="0" i="1" kern="1200" dirty="0">
              <a:latin typeface="Univers Condensed"/>
            </a:rPr>
            <a:t>Raspberry</a:t>
          </a:r>
          <a:r>
            <a:rPr lang="zh-CN" altLang="en-US" sz="1400" b="0" i="1" kern="1200" dirty="0">
              <a:latin typeface="Univers Condensed"/>
            </a:rPr>
            <a:t> </a:t>
          </a:r>
          <a:r>
            <a:rPr lang="en-US" sz="1400" b="0" i="1" kern="1200" dirty="0">
              <a:latin typeface="Univers Condensed"/>
            </a:rPr>
            <a:t>Pi</a:t>
          </a:r>
          <a:r>
            <a:rPr lang="zh-CN" altLang="en-US" sz="1400" b="0" i="1" kern="1200" dirty="0">
              <a:latin typeface="Univers Condensed"/>
            </a:rPr>
            <a:t> </a:t>
          </a:r>
          <a:r>
            <a:rPr lang="en-US" sz="1400" b="0" i="1" kern="1200" dirty="0">
              <a:latin typeface="Univers Condensed"/>
            </a:rPr>
            <a:t>5</a:t>
          </a:r>
          <a:r>
            <a:rPr lang="zh-CN" altLang="en-US" sz="1400" b="0" i="1" kern="1200" dirty="0">
              <a:latin typeface="Univers Condensed"/>
            </a:rPr>
            <a:t> </a:t>
          </a:r>
          <a:r>
            <a:rPr lang="en-US" sz="1400" b="0" i="1" kern="1200" dirty="0">
              <a:latin typeface="Univers Condensed"/>
            </a:rPr>
            <a:t>Product</a:t>
          </a:r>
          <a:r>
            <a:rPr lang="zh-CN" altLang="en-US" sz="1400" b="0" i="1" kern="1200" dirty="0">
              <a:latin typeface="Univers Condensed"/>
            </a:rPr>
            <a:t> </a:t>
          </a:r>
          <a:r>
            <a:rPr lang="en-US" sz="1400" b="0" i="1" kern="1200" dirty="0">
              <a:latin typeface="Univers Condensed"/>
            </a:rPr>
            <a:t>Brief</a:t>
          </a:r>
          <a:r>
            <a:rPr lang="en-US" sz="1400" b="0" u="none" strike="noStrike" kern="1200" dirty="0">
              <a:effectLst/>
            </a:rPr>
            <a:t>,</a:t>
          </a:r>
          <a:r>
            <a:rPr lang="zh-CN" altLang="en-US" sz="1400" b="0" u="none" strike="noStrike" kern="1200" dirty="0">
              <a:effectLst/>
            </a:rPr>
            <a:t> </a:t>
          </a:r>
          <a:r>
            <a:rPr lang="en-US" sz="1400" b="0" u="none" strike="noStrike" kern="1200" dirty="0">
              <a:effectLst/>
              <a:latin typeface="Univers Condensed"/>
            </a:rPr>
            <a:t>2023. [25]</a:t>
          </a:r>
          <a:endParaRPr lang="en-US" sz="1400" b="0" kern="1200" dirty="0"/>
        </a:p>
      </dsp:txBody>
      <dsp:txXfrm>
        <a:off x="35334" y="1555811"/>
        <a:ext cx="3800703" cy="653153"/>
      </dsp:txXfrm>
    </dsp:sp>
    <dsp:sp modelId="{AB8B8C2D-E3F3-40DB-BCD6-884FF5D9DAAD}">
      <dsp:nvSpPr>
        <dsp:cNvPr id="0" name=""/>
        <dsp:cNvSpPr/>
      </dsp:nvSpPr>
      <dsp:spPr>
        <a:xfrm rot="5400000">
          <a:off x="7023062" y="-798817"/>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100000"/>
            </a:lnSpc>
            <a:spcBef>
              <a:spcPct val="0"/>
            </a:spcBef>
            <a:spcAft>
              <a:spcPct val="15000"/>
            </a:spcAft>
            <a:buChar char="•"/>
          </a:pPr>
          <a:r>
            <a:rPr lang="en-US" sz="900" b="0" u="none" strike="noStrike" kern="1200" dirty="0">
              <a:effectLst/>
            </a:rPr>
            <a:t>This is the official setup and wiring guide. It’s basically our roadmap for integrating the touchscreen, coding the PID interface, and wiring up motor drivers to the Pi.</a:t>
          </a:r>
          <a:endParaRPr lang="en-US" sz="900" b="0" u="none" strike="noStrike" kern="1200" dirty="0">
            <a:effectLst/>
            <a:latin typeface="Univers Condensed"/>
          </a:endParaRPr>
        </a:p>
      </dsp:txBody>
      <dsp:txXfrm rot="-5400000">
        <a:off x="3871372" y="2381140"/>
        <a:ext cx="6854171" cy="522523"/>
      </dsp:txXfrm>
    </dsp:sp>
    <dsp:sp modelId="{762D57B6-A9B7-4977-A876-51F5B1B046E9}">
      <dsp:nvSpPr>
        <dsp:cNvPr id="0" name=""/>
        <dsp:cNvSpPr/>
      </dsp:nvSpPr>
      <dsp:spPr>
        <a:xfrm>
          <a:off x="0" y="2280490"/>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en-US" sz="1400" b="0" u="none" strike="noStrike" kern="1200" dirty="0">
              <a:effectLst/>
              <a:latin typeface="Univers Condensed"/>
            </a:rPr>
            <a:t>Raspberry</a:t>
          </a:r>
          <a:r>
            <a:rPr lang="zh-CN" altLang="en-US" sz="1400" b="0" u="none" strike="noStrike" kern="1200" dirty="0">
              <a:effectLst/>
              <a:latin typeface="Univers Condensed"/>
            </a:rPr>
            <a:t> </a:t>
          </a:r>
          <a:r>
            <a:rPr lang="en-US" sz="1400" b="0" u="none" strike="noStrike" kern="1200" dirty="0">
              <a:effectLst/>
              <a:latin typeface="Univers Condensed"/>
            </a:rPr>
            <a:t>Pi</a:t>
          </a:r>
          <a:r>
            <a:rPr lang="zh-CN" altLang="en-US" sz="1400" b="0" u="none" strike="noStrike" kern="1200" dirty="0">
              <a:effectLst/>
              <a:latin typeface="Univers Condensed"/>
            </a:rPr>
            <a:t> </a:t>
          </a:r>
          <a:r>
            <a:rPr lang="en-US" sz="1400" b="0" u="none" strike="noStrike" kern="1200" dirty="0">
              <a:effectLst/>
              <a:latin typeface="Univers Condensed"/>
            </a:rPr>
            <a:t>Ltd.,</a:t>
          </a:r>
          <a:r>
            <a:rPr lang="zh-CN" altLang="en-US" sz="1400" b="0" u="none" strike="noStrike" kern="1200" dirty="0">
              <a:effectLst/>
              <a:latin typeface="Univers Condensed"/>
            </a:rPr>
            <a:t> </a:t>
          </a:r>
          <a:r>
            <a:rPr lang="en-US" sz="1400" b="0" i="1" u="none" strike="noStrike" kern="1200" dirty="0">
              <a:effectLst/>
              <a:latin typeface="Univers Condensed"/>
            </a:rPr>
            <a:t>Raspberry</a:t>
          </a:r>
          <a:r>
            <a:rPr lang="zh-CN" altLang="en-US" sz="1400" b="0" i="1" u="none" strike="noStrike" kern="1200" dirty="0">
              <a:effectLst/>
              <a:latin typeface="Univers Condensed"/>
            </a:rPr>
            <a:t> </a:t>
          </a:r>
          <a:r>
            <a:rPr lang="en-US" sz="1400" b="0" i="1" u="none" strike="noStrike" kern="1200" dirty="0">
              <a:effectLst/>
              <a:latin typeface="Univers Condensed"/>
            </a:rPr>
            <a:t>Pi</a:t>
          </a:r>
          <a:r>
            <a:rPr lang="zh-CN" altLang="en-US" sz="1400" b="0" i="1" u="none" strike="noStrike" kern="1200" dirty="0">
              <a:effectLst/>
              <a:latin typeface="Univers Condensed"/>
            </a:rPr>
            <a:t> </a:t>
          </a:r>
          <a:r>
            <a:rPr lang="en-US" sz="1400" b="0" i="1" u="none" strike="noStrike" kern="1200" dirty="0">
              <a:effectLst/>
              <a:latin typeface="Univers Condensed"/>
            </a:rPr>
            <a:t>Documentation</a:t>
          </a:r>
          <a:r>
            <a:rPr lang="en-US" sz="1400" b="0" kern="1200" dirty="0"/>
            <a:t>,</a:t>
          </a:r>
          <a:r>
            <a:rPr lang="zh-CN" altLang="en-US" sz="1400" b="0" kern="1200" dirty="0"/>
            <a:t> </a:t>
          </a:r>
          <a:r>
            <a:rPr lang="en-US" sz="1400" b="0" kern="1200" dirty="0">
              <a:latin typeface="Univers Condensed"/>
            </a:rPr>
            <a:t>2023</a:t>
          </a:r>
          <a:r>
            <a:rPr lang="en-US" sz="1400" b="0" kern="1200" dirty="0"/>
            <a:t>. </a:t>
          </a:r>
          <a:r>
            <a:rPr lang="en-US" sz="1400" b="0" u="none" strike="noStrike" kern="1200" dirty="0">
              <a:effectLst/>
              <a:latin typeface="Univers Condensed"/>
            </a:rPr>
            <a:t>[26]</a:t>
          </a:r>
          <a:endParaRPr lang="en-US" sz="1400" b="0" kern="1200" dirty="0"/>
        </a:p>
      </dsp:txBody>
      <dsp:txXfrm>
        <a:off x="35334" y="2315824"/>
        <a:ext cx="3800703" cy="653153"/>
      </dsp:txXfrm>
    </dsp:sp>
    <dsp:sp modelId="{11A60A31-BE06-4A6A-A0E9-AFE092DF6B4D}">
      <dsp:nvSpPr>
        <dsp:cNvPr id="0" name=""/>
        <dsp:cNvSpPr/>
      </dsp:nvSpPr>
      <dsp:spPr>
        <a:xfrm rot="5400000">
          <a:off x="7023062" y="-38804"/>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110000"/>
            </a:lnSpc>
            <a:spcBef>
              <a:spcPct val="0"/>
            </a:spcBef>
            <a:spcAft>
              <a:spcPct val="15000"/>
            </a:spcAft>
            <a:buChar char="•"/>
          </a:pPr>
          <a:r>
            <a:rPr lang="en-US" sz="900" b="0" kern="1200" dirty="0"/>
            <a:t>This standard defines a layered reference architecture for sensor networks, covering nodes, gateways, service, and application layers. It provides interoperability and scalability guidelines</a:t>
          </a:r>
          <a:endParaRPr lang="en-US" sz="900" kern="1200" dirty="0"/>
        </a:p>
      </dsp:txBody>
      <dsp:txXfrm rot="-5400000">
        <a:off x="3871372" y="3141153"/>
        <a:ext cx="6854171" cy="522523"/>
      </dsp:txXfrm>
    </dsp:sp>
    <dsp:sp modelId="{45B25A0D-4D37-45FD-BFD8-76497A8EB31F}">
      <dsp:nvSpPr>
        <dsp:cNvPr id="0" name=""/>
        <dsp:cNvSpPr/>
      </dsp:nvSpPr>
      <dsp:spPr>
        <a:xfrm>
          <a:off x="0" y="3040503"/>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rtl="0">
            <a:lnSpc>
              <a:spcPct val="110000"/>
            </a:lnSpc>
            <a:spcBef>
              <a:spcPct val="0"/>
            </a:spcBef>
            <a:spcAft>
              <a:spcPct val="35000"/>
            </a:spcAft>
            <a:buNone/>
          </a:pPr>
          <a:r>
            <a:rPr lang="en-US" sz="1400" b="0" u="none" strike="noStrike" kern="1200" dirty="0">
              <a:effectLst/>
            </a:rPr>
            <a:t>ISO</a:t>
          </a:r>
          <a:r>
            <a:rPr lang="en-US" altLang="zh-CN" sz="1400" b="0" u="none" strike="noStrike" kern="1200" dirty="0">
              <a:effectLst/>
            </a:rPr>
            <a:t>/IEC</a:t>
          </a:r>
          <a:r>
            <a:rPr lang="en-US" sz="1400" b="0" u="none" strike="noStrike" kern="1200" dirty="0">
              <a:effectLst/>
            </a:rPr>
            <a:t> 29182 </a:t>
          </a:r>
          <a:r>
            <a:rPr lang="en-US" sz="1400" b="0" i="0" u="none" strike="noStrike" kern="1200" dirty="0">
              <a:effectLst/>
            </a:rPr>
            <a:t>Sensor </a:t>
          </a:r>
          <a:r>
            <a:rPr lang="en-US" altLang="zh-CN" sz="1400" b="0" i="0" u="none" strike="noStrike" kern="1200" dirty="0">
              <a:effectLst/>
            </a:rPr>
            <a:t>Network</a:t>
          </a:r>
          <a:r>
            <a:rPr lang="en-US" sz="1400" b="0" i="0" u="none" strike="noStrike" kern="1200" dirty="0">
              <a:effectLst/>
            </a:rPr>
            <a:t> </a:t>
          </a:r>
          <a:r>
            <a:rPr lang="en-US" sz="1400" b="0" u="none" strike="noStrike" kern="1200" dirty="0">
              <a:effectLst/>
            </a:rPr>
            <a:t>Reference </a:t>
          </a:r>
          <a:r>
            <a:rPr lang="en-US" sz="1400" b="0" kern="1200" dirty="0"/>
            <a:t>Architecture</a:t>
          </a:r>
          <a:r>
            <a:rPr lang="en-US" sz="1400" b="0" kern="1200" dirty="0">
              <a:latin typeface="Univers Condensed"/>
            </a:rPr>
            <a:t> </a:t>
          </a:r>
          <a:r>
            <a:rPr lang="en-US" sz="1400" b="0" u="none" strike="noStrike" kern="1200" dirty="0">
              <a:effectLst/>
              <a:latin typeface="Univers Condensed"/>
            </a:rPr>
            <a:t>[27]</a:t>
          </a:r>
          <a:endParaRPr lang="zh-CN" altLang="en-US" sz="1400" b="0" kern="1200" dirty="0">
            <a:latin typeface="Univers Condensed"/>
          </a:endParaRPr>
        </a:p>
      </dsp:txBody>
      <dsp:txXfrm>
        <a:off x="35334" y="3075837"/>
        <a:ext cx="3800703" cy="653153"/>
      </dsp:txXfrm>
    </dsp:sp>
    <dsp:sp modelId="{E284DD7F-04DC-46C9-8539-42A2A60F93A7}">
      <dsp:nvSpPr>
        <dsp:cNvPr id="0" name=""/>
        <dsp:cNvSpPr/>
      </dsp:nvSpPr>
      <dsp:spPr>
        <a:xfrm rot="5400000">
          <a:off x="7023062" y="721208"/>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n-US" sz="900" b="0" kern="1200" dirty="0"/>
            <a:t>Kerzner’s book gives us a structure for managing the capstone. We’re applying his frameworks for milestone </a:t>
          </a:r>
          <a:r>
            <a:rPr lang="en-US" sz="900" b="0" kern="1200" dirty="0">
              <a:latin typeface="Univers Condensed"/>
            </a:rPr>
            <a:t>planning, like</a:t>
          </a:r>
          <a:r>
            <a:rPr lang="en-US" sz="900" b="0" kern="1200" dirty="0"/>
            <a:t> building Robot #1, Robot #2, and then </a:t>
          </a:r>
          <a:r>
            <a:rPr lang="en-US" sz="900" b="0" kern="1200" dirty="0">
              <a:latin typeface="Univers Condensed"/>
            </a:rPr>
            <a:t>finalizing, so</a:t>
          </a:r>
          <a:r>
            <a:rPr lang="en-US" sz="900" b="0" kern="1200" dirty="0"/>
            <a:t> we stay on track with deliverables.</a:t>
          </a:r>
          <a:endParaRPr lang="en-US" sz="900" b="0" kern="1200" dirty="0">
            <a:latin typeface="Univers Condensed"/>
          </a:endParaRPr>
        </a:p>
      </dsp:txBody>
      <dsp:txXfrm rot="-5400000">
        <a:off x="3871372" y="3901166"/>
        <a:ext cx="6854171" cy="522523"/>
      </dsp:txXfrm>
    </dsp:sp>
    <dsp:sp modelId="{67B3503F-1873-4FC8-B330-B6442C1944FC}">
      <dsp:nvSpPr>
        <dsp:cNvPr id="0" name=""/>
        <dsp:cNvSpPr/>
      </dsp:nvSpPr>
      <dsp:spPr>
        <a:xfrm>
          <a:off x="0" y="3800516"/>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rtl="0">
            <a:lnSpc>
              <a:spcPct val="90000"/>
            </a:lnSpc>
            <a:spcBef>
              <a:spcPct val="0"/>
            </a:spcBef>
            <a:spcAft>
              <a:spcPct val="35000"/>
            </a:spcAft>
            <a:buNone/>
          </a:pPr>
          <a:r>
            <a:rPr lang="en-US" sz="1400" b="0" kern="1200" dirty="0">
              <a:latin typeface="Univers Condensed"/>
            </a:rPr>
            <a:t>H</a:t>
          </a:r>
          <a:r>
            <a:rPr lang="en-US" sz="1400" b="0" kern="1200" dirty="0"/>
            <a:t>.</a:t>
          </a:r>
          <a:r>
            <a:rPr lang="zh-CN" altLang="en-US" sz="1400" b="0" kern="1200" dirty="0"/>
            <a:t> </a:t>
          </a:r>
          <a:r>
            <a:rPr lang="en-US" sz="1400" b="0" kern="1200" dirty="0">
              <a:latin typeface="Univers Condensed"/>
            </a:rPr>
            <a:t>Kerzner</a:t>
          </a:r>
          <a:r>
            <a:rPr lang="en-US" sz="1400" b="0" kern="1200" dirty="0"/>
            <a:t>,</a:t>
          </a:r>
          <a:r>
            <a:rPr lang="zh-CN" altLang="en-US" sz="1400" b="0" kern="1200" dirty="0"/>
            <a:t> </a:t>
          </a:r>
          <a:r>
            <a:rPr lang="en-US" sz="1400" b="0" i="1" kern="1200" dirty="0">
              <a:latin typeface="Univers Condensed"/>
            </a:rPr>
            <a:t>Project</a:t>
          </a:r>
          <a:r>
            <a:rPr lang="zh-CN" altLang="en-US" sz="1400" b="0" i="1" kern="1200" dirty="0">
              <a:latin typeface="Univers Condensed"/>
            </a:rPr>
            <a:t> </a:t>
          </a:r>
          <a:r>
            <a:rPr lang="en-US" sz="1400" b="0" i="1" kern="1200" dirty="0">
              <a:latin typeface="Univers Condensed"/>
            </a:rPr>
            <a:t>Management</a:t>
          </a:r>
          <a:r>
            <a:rPr lang="en-US" sz="1400" b="0" kern="1200" dirty="0"/>
            <a:t>,</a:t>
          </a:r>
          <a:r>
            <a:rPr lang="zh-CN" altLang="en-US" sz="1400" b="0" kern="1200" dirty="0"/>
            <a:t> </a:t>
          </a:r>
          <a:r>
            <a:rPr lang="en-US" sz="1400" b="0" kern="1200" dirty="0">
              <a:latin typeface="Univers Condensed"/>
            </a:rPr>
            <a:t>12th</a:t>
          </a:r>
          <a:r>
            <a:rPr lang="zh-CN" altLang="en-US" sz="1400" b="0" kern="1200" dirty="0">
              <a:latin typeface="Univers Condensed"/>
            </a:rPr>
            <a:t> </a:t>
          </a:r>
          <a:r>
            <a:rPr lang="en-US" sz="1400" b="0" kern="1200" dirty="0">
              <a:latin typeface="Univers Condensed"/>
            </a:rPr>
            <a:t>ed.,</a:t>
          </a:r>
          <a:r>
            <a:rPr lang="zh-CN" altLang="en-US" sz="1400" b="0" kern="1200" dirty="0">
              <a:latin typeface="Univers Condensed"/>
            </a:rPr>
            <a:t> </a:t>
          </a:r>
          <a:r>
            <a:rPr lang="en-US" sz="1400" b="0" kern="1200" dirty="0">
              <a:latin typeface="Univers Condensed"/>
            </a:rPr>
            <a:t>2017. </a:t>
          </a:r>
          <a:r>
            <a:rPr lang="en-US" sz="1400" b="0" u="none" strike="noStrike" kern="1200" dirty="0">
              <a:effectLst/>
              <a:latin typeface="Univers Condensed"/>
            </a:rPr>
            <a:t>[28]</a:t>
          </a:r>
          <a:endParaRPr lang="en-US" sz="1400" b="0" kern="1200" dirty="0">
            <a:latin typeface="Univers Condensed"/>
          </a:endParaRPr>
        </a:p>
      </dsp:txBody>
      <dsp:txXfrm>
        <a:off x="35334" y="3835850"/>
        <a:ext cx="3800703" cy="653153"/>
      </dsp:txXfrm>
    </dsp:sp>
    <dsp:sp modelId="{E19746CD-27A3-4B1C-9525-C58405916A94}">
      <dsp:nvSpPr>
        <dsp:cNvPr id="0" name=""/>
        <dsp:cNvSpPr/>
      </dsp:nvSpPr>
      <dsp:spPr>
        <a:xfrm rot="5400000">
          <a:off x="7023062" y="1481221"/>
          <a:ext cx="579057" cy="688243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n-US" sz="900" kern="1200" dirty="0"/>
            <a:t>This guideline shows how to do professional cost estimation for manufacturing. It’s critical for us when we justify that our design isn’t just a one-off prototype, but can be scaled to 100 units realistically within the sponsor’s budget</a:t>
          </a:r>
          <a:r>
            <a:rPr lang="en-US" sz="900" kern="1200" dirty="0">
              <a:latin typeface="Univers Condensed"/>
            </a:rPr>
            <a:t>.</a:t>
          </a:r>
        </a:p>
      </dsp:txBody>
      <dsp:txXfrm rot="-5400000">
        <a:off x="3871372" y="4661179"/>
        <a:ext cx="6854171" cy="522523"/>
      </dsp:txXfrm>
    </dsp:sp>
    <dsp:sp modelId="{98090EDD-0EE0-443E-91CD-A4E99573BF9B}">
      <dsp:nvSpPr>
        <dsp:cNvPr id="0" name=""/>
        <dsp:cNvSpPr/>
      </dsp:nvSpPr>
      <dsp:spPr>
        <a:xfrm>
          <a:off x="0" y="4560529"/>
          <a:ext cx="3871371" cy="7238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Univers Condensed"/>
            </a:rPr>
            <a:t>AACE</a:t>
          </a:r>
          <a:r>
            <a:rPr lang="zh-CN" altLang="en-US" sz="1400" b="0" kern="1200" dirty="0">
              <a:latin typeface="Univers Condensed"/>
            </a:rPr>
            <a:t> </a:t>
          </a:r>
          <a:r>
            <a:rPr lang="en-US" sz="1400" b="0" kern="1200" dirty="0">
              <a:latin typeface="Univers Condensed"/>
            </a:rPr>
            <a:t>Int.,</a:t>
          </a:r>
          <a:r>
            <a:rPr lang="zh-CN" altLang="en-US" sz="1400" b="0" kern="1200" dirty="0">
              <a:latin typeface="Univers Condensed"/>
            </a:rPr>
            <a:t> </a:t>
          </a:r>
          <a:r>
            <a:rPr lang="en-US" sz="1400" b="0" i="1" kern="1200" dirty="0">
              <a:latin typeface="Univers Condensed"/>
            </a:rPr>
            <a:t>Cost</a:t>
          </a:r>
          <a:r>
            <a:rPr lang="zh-CN" altLang="en-US" sz="1400" b="0" i="1" kern="1200" dirty="0">
              <a:latin typeface="Univers Condensed"/>
            </a:rPr>
            <a:t> </a:t>
          </a:r>
          <a:r>
            <a:rPr lang="en-US" sz="1400" b="0" i="1" kern="1200" dirty="0">
              <a:latin typeface="Univers Condensed"/>
            </a:rPr>
            <a:t>Estimation</a:t>
          </a:r>
          <a:r>
            <a:rPr lang="zh-CN" altLang="en-US" sz="1400" b="0" i="1" kern="1200" dirty="0">
              <a:latin typeface="Univers Condensed"/>
            </a:rPr>
            <a:t> </a:t>
          </a:r>
          <a:r>
            <a:rPr lang="en-US" sz="1400" b="0" i="1" kern="1200" dirty="0"/>
            <a:t>for</a:t>
          </a:r>
          <a:r>
            <a:rPr lang="zh-CN" altLang="en-US" sz="1400" b="0" i="1" kern="1200" dirty="0"/>
            <a:t> </a:t>
          </a:r>
          <a:r>
            <a:rPr lang="en-US" sz="1400" b="0" i="1" kern="1200" dirty="0">
              <a:latin typeface="Univers Condensed"/>
            </a:rPr>
            <a:t>Manufacturing</a:t>
          </a:r>
          <a:r>
            <a:rPr lang="zh-CN" altLang="en-US" sz="1400" b="0" i="1" kern="1200" dirty="0">
              <a:latin typeface="Univers Condensed"/>
            </a:rPr>
            <a:t> </a:t>
          </a:r>
          <a:r>
            <a:rPr lang="en-US" sz="1400" b="0" i="1" kern="1200" dirty="0">
              <a:latin typeface="Univers Condensed"/>
            </a:rPr>
            <a:t>Projects</a:t>
          </a:r>
          <a:r>
            <a:rPr lang="en-US" sz="1400" b="0" kern="1200" dirty="0">
              <a:latin typeface="Univers Condensed"/>
            </a:rPr>
            <a:t>,</a:t>
          </a:r>
          <a:r>
            <a:rPr lang="zh-CN" altLang="en-US" sz="1400" b="0" kern="1200" dirty="0">
              <a:latin typeface="Univers Condensed"/>
            </a:rPr>
            <a:t> </a:t>
          </a:r>
          <a:r>
            <a:rPr lang="en-US" sz="1400" b="0" kern="1200" dirty="0">
              <a:latin typeface="Univers Condensed"/>
            </a:rPr>
            <a:t>2020</a:t>
          </a:r>
          <a:r>
            <a:rPr lang="en-US" sz="1400" b="0" kern="1200" dirty="0"/>
            <a:t>. </a:t>
          </a:r>
          <a:r>
            <a:rPr lang="en-US" sz="1400" b="0" kern="1200" dirty="0">
              <a:latin typeface="Univers Condensed"/>
            </a:rPr>
            <a:t>[29]</a:t>
          </a:r>
          <a:endParaRPr lang="en-US" sz="1400" b="0" kern="1200" dirty="0"/>
        </a:p>
      </dsp:txBody>
      <dsp:txXfrm>
        <a:off x="35334" y="4595863"/>
        <a:ext cx="3800703" cy="6531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034B0-9C84-4606-9830-6B6C4BA53095}">
      <dsp:nvSpPr>
        <dsp:cNvPr id="0" name=""/>
        <dsp:cNvSpPr/>
      </dsp:nvSpPr>
      <dsp:spPr>
        <a:xfrm rot="5400000">
          <a:off x="6821263" y="-3015139"/>
          <a:ext cx="499506" cy="665507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None/>
          </a:pPr>
          <a:r>
            <a:rPr lang="en-US" sz="800" u="none" strike="noStrike" kern="1200">
              <a:effectLst/>
            </a:rPr>
            <a:t>Provides mathematical modeling and linearization of an inverted pendulum system, as well as MATLAB representation . Foundation for equations of motion used in project calculations.</a:t>
          </a:r>
          <a:endParaRPr lang="en-US" sz="800" kern="1200"/>
        </a:p>
      </dsp:txBody>
      <dsp:txXfrm rot="-5400000">
        <a:off x="3743479" y="87029"/>
        <a:ext cx="6630690" cy="450738"/>
      </dsp:txXfrm>
    </dsp:sp>
    <dsp:sp modelId="{7F3EA282-C943-45CD-9F5A-AB19662810FC}">
      <dsp:nvSpPr>
        <dsp:cNvPr id="0" name=""/>
        <dsp:cNvSpPr/>
      </dsp:nvSpPr>
      <dsp:spPr>
        <a:xfrm>
          <a:off x="0" y="206"/>
          <a:ext cx="3743479" cy="6243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0" u="none" strike="noStrike" kern="1200">
              <a:effectLst/>
            </a:rPr>
            <a:t>Inverted Pendulum: System Modeling (CTMS) [30]</a:t>
          </a:r>
          <a:endParaRPr lang="en-US" sz="1200" b="0" kern="1200"/>
        </a:p>
      </dsp:txBody>
      <dsp:txXfrm>
        <a:off x="30480" y="30686"/>
        <a:ext cx="3682519" cy="563422"/>
      </dsp:txXfrm>
    </dsp:sp>
    <dsp:sp modelId="{FBC582E0-EE18-4FC3-95A3-74B795792ADD}">
      <dsp:nvSpPr>
        <dsp:cNvPr id="0" name=""/>
        <dsp:cNvSpPr/>
      </dsp:nvSpPr>
      <dsp:spPr>
        <a:xfrm rot="5400000">
          <a:off x="6821263" y="-2359537"/>
          <a:ext cx="499506" cy="665507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u="none" strike="noStrike" kern="1200">
              <a:effectLst/>
            </a:rPr>
            <a:t>Illustrates a comparable unstable control system as well as MATLAB representation. Useful analogy for understanding feedback control concepts.</a:t>
          </a:r>
          <a:endParaRPr lang="en-US" sz="800" kern="1200">
            <a:latin typeface="calisto mt"/>
          </a:endParaRPr>
        </a:p>
      </dsp:txBody>
      <dsp:txXfrm rot="-5400000">
        <a:off x="3743479" y="742631"/>
        <a:ext cx="6630690" cy="450738"/>
      </dsp:txXfrm>
    </dsp:sp>
    <dsp:sp modelId="{4C4918A0-6AB0-4FD6-AB7D-CC45DE28BE8C}">
      <dsp:nvSpPr>
        <dsp:cNvPr id="0" name=""/>
        <dsp:cNvSpPr/>
      </dsp:nvSpPr>
      <dsp:spPr>
        <a:xfrm>
          <a:off x="0" y="655808"/>
          <a:ext cx="3743479" cy="6243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alisto mt"/>
            </a:rPr>
            <a:t>Ball and Beam: System Modeling (CTMS) [31]</a:t>
          </a:r>
          <a:endParaRPr lang="en-US" sz="1200" u="none" strike="noStrike" kern="1200">
            <a:effectLst/>
            <a:latin typeface="calisto mt"/>
          </a:endParaRPr>
        </a:p>
      </dsp:txBody>
      <dsp:txXfrm>
        <a:off x="30480" y="686288"/>
        <a:ext cx="3682519" cy="563422"/>
      </dsp:txXfrm>
    </dsp:sp>
    <dsp:sp modelId="{9DA525C3-44E7-438A-AB7C-D243C8685A90}">
      <dsp:nvSpPr>
        <dsp:cNvPr id="0" name=""/>
        <dsp:cNvSpPr/>
      </dsp:nvSpPr>
      <dsp:spPr>
        <a:xfrm rot="5400000">
          <a:off x="6821263" y="-1703935"/>
          <a:ext cx="499506" cy="665507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None/>
          </a:pPr>
          <a:r>
            <a:rPr lang="en-US" sz="800" u="none" strike="noStrike" kern="1200">
              <a:effectLst/>
            </a:rPr>
            <a:t>Detailed step-by-step derivation of nonlinear dynamics. Supports equation development for our pendulum system.</a:t>
          </a:r>
          <a:endParaRPr lang="en-US" sz="800" kern="1200"/>
        </a:p>
      </dsp:txBody>
      <dsp:txXfrm rot="-5400000">
        <a:off x="3743479" y="1398233"/>
        <a:ext cx="6630690" cy="450738"/>
      </dsp:txXfrm>
    </dsp:sp>
    <dsp:sp modelId="{40922E80-6562-4644-BBE0-53C3FECAF7C2}">
      <dsp:nvSpPr>
        <dsp:cNvPr id="0" name=""/>
        <dsp:cNvSpPr/>
      </dsp:nvSpPr>
      <dsp:spPr>
        <a:xfrm>
          <a:off x="0" y="1311410"/>
          <a:ext cx="3743479" cy="6243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u="none" strike="noStrike" kern="1200">
              <a:effectLst/>
            </a:rPr>
            <a:t>Derivation of the Dynamics of the Ball and Beam System [32]</a:t>
          </a:r>
          <a:endParaRPr lang="en-US" sz="1200" kern="1200"/>
        </a:p>
      </dsp:txBody>
      <dsp:txXfrm>
        <a:off x="30480" y="1341890"/>
        <a:ext cx="3682519" cy="563422"/>
      </dsp:txXfrm>
    </dsp:sp>
    <dsp:sp modelId="{E918D419-2FAB-490A-8A8D-56FF7EC9CF64}">
      <dsp:nvSpPr>
        <dsp:cNvPr id="0" name=""/>
        <dsp:cNvSpPr/>
      </dsp:nvSpPr>
      <dsp:spPr>
        <a:xfrm rot="5400000">
          <a:off x="6821263" y="-1048334"/>
          <a:ext cx="499506" cy="665507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None/>
          </a:pPr>
          <a:r>
            <a:rPr lang="en-US" sz="800" u="none" strike="noStrike" kern="1200">
              <a:effectLst/>
            </a:rPr>
            <a:t>Explains motor dynamics and transfer functions with MATLAB representation. Helps link pendulum control equations to motor actuation.</a:t>
          </a:r>
          <a:endParaRPr lang="en-US" sz="800" b="1" i="0" u="none" strike="noStrike" kern="1200">
            <a:effectLst/>
            <a:latin typeface="Aptos Narrow" panose="020B0004020202020204" pitchFamily="34" charset="0"/>
          </a:endParaRPr>
        </a:p>
      </dsp:txBody>
      <dsp:txXfrm rot="-5400000">
        <a:off x="3743479" y="2053834"/>
        <a:ext cx="6630690" cy="450738"/>
      </dsp:txXfrm>
    </dsp:sp>
    <dsp:sp modelId="{45B25A0D-4D37-45FD-BFD8-76497A8EB31F}">
      <dsp:nvSpPr>
        <dsp:cNvPr id="0" name=""/>
        <dsp:cNvSpPr/>
      </dsp:nvSpPr>
      <dsp:spPr>
        <a:xfrm>
          <a:off x="0" y="1967011"/>
          <a:ext cx="3743479" cy="6243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u="none" strike="noStrike" kern="1200">
              <a:effectLst/>
            </a:rPr>
            <a:t>DC Motor Speed: System Modeling (CTMS) [33]</a:t>
          </a:r>
          <a:endParaRPr lang="en-US" sz="1200" b="1" i="0" u="none" strike="noStrike" kern="1200">
            <a:effectLst/>
            <a:latin typeface="Aptos Narrow" panose="020B0004020202020204" pitchFamily="34" charset="0"/>
          </a:endParaRPr>
        </a:p>
      </dsp:txBody>
      <dsp:txXfrm>
        <a:off x="30480" y="1997491"/>
        <a:ext cx="3682519" cy="563422"/>
      </dsp:txXfrm>
    </dsp:sp>
    <dsp:sp modelId="{24CBFDAF-1A68-42BF-94D3-C01AF415709A}">
      <dsp:nvSpPr>
        <dsp:cNvPr id="0" name=""/>
        <dsp:cNvSpPr/>
      </dsp:nvSpPr>
      <dsp:spPr>
        <a:xfrm rot="5400000">
          <a:off x="6821263" y="-392732"/>
          <a:ext cx="499506" cy="665507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None/>
          </a:pPr>
          <a:r>
            <a:rPr lang="en-US" sz="800" u="none" strike="noStrike" kern="1200">
              <a:effectLst/>
            </a:rPr>
            <a:t>Academic paper applying pole placement to stabilize a pendulum. Serves as a benchmark design and guides control strategy selection.</a:t>
          </a:r>
          <a:endParaRPr lang="en-US" sz="800" kern="1200"/>
        </a:p>
      </dsp:txBody>
      <dsp:txXfrm rot="-5400000">
        <a:off x="3743479" y="2709436"/>
        <a:ext cx="6630690" cy="450738"/>
      </dsp:txXfrm>
    </dsp:sp>
    <dsp:sp modelId="{7BF74081-AF14-4ABC-96F1-A1411D45874D}">
      <dsp:nvSpPr>
        <dsp:cNvPr id="0" name=""/>
        <dsp:cNvSpPr/>
      </dsp:nvSpPr>
      <dsp:spPr>
        <a:xfrm>
          <a:off x="0" y="2622613"/>
          <a:ext cx="3743479" cy="6243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u="none" strike="noStrike" kern="1200">
              <a:effectLst/>
            </a:rPr>
            <a:t>Stabilizing a Cart Inverted Pendulum Using Pole Placement [34]</a:t>
          </a:r>
          <a:endParaRPr lang="en-US" sz="1200" kern="1200"/>
        </a:p>
      </dsp:txBody>
      <dsp:txXfrm>
        <a:off x="30480" y="2653093"/>
        <a:ext cx="3682519" cy="563422"/>
      </dsp:txXfrm>
    </dsp:sp>
    <dsp:sp modelId="{8A219DE0-37AA-43BB-B3F3-ED31597A31C5}">
      <dsp:nvSpPr>
        <dsp:cNvPr id="0" name=""/>
        <dsp:cNvSpPr/>
      </dsp:nvSpPr>
      <dsp:spPr>
        <a:xfrm rot="5400000">
          <a:off x="6821263" y="262869"/>
          <a:ext cx="499506" cy="665507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None/>
          </a:pPr>
          <a:r>
            <a:rPr lang="en-US" sz="800" u="none" strike="noStrike" kern="1200">
              <a:effectLst/>
            </a:rPr>
            <a:t>Simplified tutorial for hobbyists. Helps bridge theory to practical implementation.</a:t>
          </a:r>
          <a:endParaRPr lang="en-US" sz="800" kern="1200"/>
        </a:p>
      </dsp:txBody>
      <dsp:txXfrm rot="-5400000">
        <a:off x="3743479" y="3365037"/>
        <a:ext cx="6630690" cy="450738"/>
      </dsp:txXfrm>
    </dsp:sp>
    <dsp:sp modelId="{83BA896D-FD36-4D14-95C6-B9895A072E07}">
      <dsp:nvSpPr>
        <dsp:cNvPr id="0" name=""/>
        <dsp:cNvSpPr/>
      </dsp:nvSpPr>
      <dsp:spPr>
        <a:xfrm>
          <a:off x="0" y="3278215"/>
          <a:ext cx="3743479" cy="6243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u="none" strike="noStrike" kern="1200">
              <a:effectLst/>
            </a:rPr>
            <a:t>Inverted Pendulum: Control Theory and Dynamics (</a:t>
          </a:r>
          <a:r>
            <a:rPr lang="en-US" sz="1200" u="none" strike="noStrike" kern="1200" err="1">
              <a:effectLst/>
            </a:rPr>
            <a:t>Instructables</a:t>
          </a:r>
          <a:r>
            <a:rPr lang="en-US" sz="1200" u="none" strike="noStrike" kern="1200">
              <a:effectLst/>
            </a:rPr>
            <a:t>) [35]</a:t>
          </a:r>
          <a:endParaRPr lang="en-US" sz="1200" kern="1200"/>
        </a:p>
      </dsp:txBody>
      <dsp:txXfrm>
        <a:off x="30480" y="3308695"/>
        <a:ext cx="3682519" cy="563422"/>
      </dsp:txXfrm>
    </dsp:sp>
    <dsp:sp modelId="{704D5A10-C91E-4606-9845-FC92433C6A16}">
      <dsp:nvSpPr>
        <dsp:cNvPr id="0" name=""/>
        <dsp:cNvSpPr/>
      </dsp:nvSpPr>
      <dsp:spPr>
        <a:xfrm rot="5400000">
          <a:off x="6821263" y="918470"/>
          <a:ext cx="499506" cy="665507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None/>
          </a:pPr>
          <a:r>
            <a:rPr lang="en-US" sz="800" u="none" strike="noStrike" kern="1200" dirty="0">
              <a:effectLst/>
            </a:rPr>
            <a:t>Independent project documenting design and challenges. Benchmark for real-world feasibility and lessons learned.</a:t>
          </a:r>
          <a:endParaRPr lang="en-US" sz="800" kern="1200" dirty="0"/>
        </a:p>
      </dsp:txBody>
      <dsp:txXfrm rot="-5400000">
        <a:off x="3743479" y="4020638"/>
        <a:ext cx="6630690" cy="450738"/>
      </dsp:txXfrm>
    </dsp:sp>
    <dsp:sp modelId="{A687BAE6-95A1-4747-B461-AC5B8FB86638}">
      <dsp:nvSpPr>
        <dsp:cNvPr id="0" name=""/>
        <dsp:cNvSpPr/>
      </dsp:nvSpPr>
      <dsp:spPr>
        <a:xfrm>
          <a:off x="0" y="3933816"/>
          <a:ext cx="3743479" cy="6243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u="none" strike="noStrike" kern="1200">
              <a:effectLst/>
            </a:rPr>
            <a:t>Self-Balancing Inverted Pendulum Robot (Sackett) [36]</a:t>
          </a:r>
          <a:endParaRPr lang="en-US" sz="1200" kern="1200"/>
        </a:p>
      </dsp:txBody>
      <dsp:txXfrm>
        <a:off x="30480" y="3964296"/>
        <a:ext cx="3682519" cy="563422"/>
      </dsp:txXfrm>
    </dsp:sp>
    <dsp:sp modelId="{2F91B13E-BDEF-4033-BF0E-8FCDB010FF7B}">
      <dsp:nvSpPr>
        <dsp:cNvPr id="0" name=""/>
        <dsp:cNvSpPr/>
      </dsp:nvSpPr>
      <dsp:spPr>
        <a:xfrm rot="5400000">
          <a:off x="6821263" y="1574072"/>
          <a:ext cx="499506" cy="665507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None/>
          </a:pPr>
          <a:r>
            <a:rPr lang="en-US" sz="800" kern="1200" dirty="0"/>
            <a:t>This standard provides a structured framework for describing robotics tasks, environments, and control actions. Helps us formalize how we represent the robot’s balancing task, its interaction with users, and safety considerations. Referencing this standard ensures that our design follows professional best practices and that our inverted pendulum robot is consistent with established robotics system modeling approaches.</a:t>
          </a:r>
        </a:p>
      </dsp:txBody>
      <dsp:txXfrm rot="-5400000">
        <a:off x="3743479" y="4676240"/>
        <a:ext cx="6630690" cy="450738"/>
      </dsp:txXfrm>
    </dsp:sp>
    <dsp:sp modelId="{A271AF62-F9D0-4645-B9D0-1E3CC919BF24}">
      <dsp:nvSpPr>
        <dsp:cNvPr id="0" name=""/>
        <dsp:cNvSpPr/>
      </dsp:nvSpPr>
      <dsp:spPr>
        <a:xfrm>
          <a:off x="0" y="4589418"/>
          <a:ext cx="3743479" cy="6243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t>IEEE Standard for Ontologies for Robotics and Automation (ORA): Core Ontologies for Robotics and Automation (CORA) [37]</a:t>
          </a:r>
        </a:p>
      </dsp:txBody>
      <dsp:txXfrm>
        <a:off x="30480" y="4619898"/>
        <a:ext cx="3682519" cy="5634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CC326-C31C-4ECE-99DA-9813BD487D8B}">
      <dsp:nvSpPr>
        <dsp:cNvPr id="0" name=""/>
        <dsp:cNvSpPr/>
      </dsp:nvSpPr>
      <dsp:spPr>
        <a:xfrm rot="5400000">
          <a:off x="7037794" y="-3129583"/>
          <a:ext cx="465275" cy="684275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a:latin typeface="+mn-lt"/>
            </a:rPr>
            <a:t>(WK4–WK15)</a:t>
          </a:r>
          <a:endParaRPr lang="en-US" sz="1700" kern="1200">
            <a:latin typeface="+mn-lt"/>
          </a:endParaRPr>
        </a:p>
      </dsp:txBody>
      <dsp:txXfrm rot="-5400000">
        <a:off x="3849053" y="81871"/>
        <a:ext cx="6820046" cy="419849"/>
      </dsp:txXfrm>
    </dsp:sp>
    <dsp:sp modelId="{A9EF4E2A-97CB-459A-A7E3-42A3FC7C3045}">
      <dsp:nvSpPr>
        <dsp:cNvPr id="0" name=""/>
        <dsp:cNvSpPr/>
      </dsp:nvSpPr>
      <dsp:spPr>
        <a:xfrm>
          <a:off x="0" y="998"/>
          <a:ext cx="3849052" cy="5815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mn-lt"/>
            </a:rPr>
            <a:t>1. Project Management</a:t>
          </a:r>
          <a:endParaRPr lang="en-US" sz="2400" kern="1200">
            <a:latin typeface="+mn-lt"/>
          </a:endParaRPr>
        </a:p>
      </dsp:txBody>
      <dsp:txXfrm>
        <a:off x="28391" y="29389"/>
        <a:ext cx="3792270" cy="524812"/>
      </dsp:txXfrm>
    </dsp:sp>
    <dsp:sp modelId="{E431153D-BD94-4CA4-877A-8BC4F4A4B1B8}">
      <dsp:nvSpPr>
        <dsp:cNvPr id="0" name=""/>
        <dsp:cNvSpPr/>
      </dsp:nvSpPr>
      <dsp:spPr>
        <a:xfrm rot="5400000">
          <a:off x="7037794" y="-2518909"/>
          <a:ext cx="465275" cy="684275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mn-lt"/>
            </a:rPr>
            <a:t>Deliverable: Finalized project plan, Gantt chart, resource allocation</a:t>
          </a:r>
        </a:p>
      </dsp:txBody>
      <dsp:txXfrm rot="-5400000">
        <a:off x="3849053" y="692545"/>
        <a:ext cx="6820046" cy="419849"/>
      </dsp:txXfrm>
    </dsp:sp>
    <dsp:sp modelId="{A1EF5670-62E5-4D6C-A08D-0742474E6E62}">
      <dsp:nvSpPr>
        <dsp:cNvPr id="0" name=""/>
        <dsp:cNvSpPr/>
      </dsp:nvSpPr>
      <dsp:spPr>
        <a:xfrm>
          <a:off x="0" y="611673"/>
          <a:ext cx="3849052" cy="5815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latin typeface="+mn-lt"/>
            </a:rPr>
            <a:t>1.1 Planning &amp; Scheduling</a:t>
          </a:r>
          <a:endParaRPr lang="en-US" sz="2400" kern="1200">
            <a:latin typeface="+mn-lt"/>
          </a:endParaRPr>
        </a:p>
      </dsp:txBody>
      <dsp:txXfrm>
        <a:off x="28391" y="640064"/>
        <a:ext cx="3792270" cy="524812"/>
      </dsp:txXfrm>
    </dsp:sp>
    <dsp:sp modelId="{531230E4-B08A-48BB-A10E-CD1B0A93AA2B}">
      <dsp:nvSpPr>
        <dsp:cNvPr id="0" name=""/>
        <dsp:cNvSpPr/>
      </dsp:nvSpPr>
      <dsp:spPr>
        <a:xfrm rot="5400000">
          <a:off x="7037794" y="-1908235"/>
          <a:ext cx="465275" cy="684275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latin typeface="+mn-lt"/>
            </a:rPr>
            <a:t>Deliverable: Meeting minutes, progress reports, risk assessments</a:t>
          </a:r>
        </a:p>
      </dsp:txBody>
      <dsp:txXfrm rot="-5400000">
        <a:off x="3849053" y="1303219"/>
        <a:ext cx="6820046" cy="419849"/>
      </dsp:txXfrm>
    </dsp:sp>
    <dsp:sp modelId="{03682EBC-AC65-459A-9964-18185A103035}">
      <dsp:nvSpPr>
        <dsp:cNvPr id="0" name=""/>
        <dsp:cNvSpPr/>
      </dsp:nvSpPr>
      <dsp:spPr>
        <a:xfrm>
          <a:off x="0" y="1222347"/>
          <a:ext cx="3849052" cy="5815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a:latin typeface="+mn-lt"/>
            </a:rPr>
            <a:t>1.2 Meetings &amp; Reporting</a:t>
          </a:r>
        </a:p>
      </dsp:txBody>
      <dsp:txXfrm>
        <a:off x="28391" y="1250738"/>
        <a:ext cx="3792270" cy="524812"/>
      </dsp:txXfrm>
    </dsp:sp>
    <dsp:sp modelId="{EFC874C5-46C8-452B-B356-CC012465F4A9}">
      <dsp:nvSpPr>
        <dsp:cNvPr id="0" name=""/>
        <dsp:cNvSpPr/>
      </dsp:nvSpPr>
      <dsp:spPr>
        <a:xfrm rot="5400000">
          <a:off x="7037794" y="-1297561"/>
          <a:ext cx="465275" cy="684275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kern="1200">
              <a:latin typeface="+mn-lt"/>
            </a:rPr>
            <a:t>(WK4–WK5)</a:t>
          </a:r>
          <a:endParaRPr lang="en-US" sz="1700" kern="1200">
            <a:latin typeface="+mn-lt"/>
          </a:endParaRPr>
        </a:p>
      </dsp:txBody>
      <dsp:txXfrm rot="-5400000">
        <a:off x="3849053" y="1913893"/>
        <a:ext cx="6820046" cy="419849"/>
      </dsp:txXfrm>
    </dsp:sp>
    <dsp:sp modelId="{08E2EB36-BE89-4E48-9B94-1D2DD9FE40A2}">
      <dsp:nvSpPr>
        <dsp:cNvPr id="0" name=""/>
        <dsp:cNvSpPr/>
      </dsp:nvSpPr>
      <dsp:spPr>
        <a:xfrm>
          <a:off x="0" y="1833021"/>
          <a:ext cx="3849052" cy="5815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mn-lt"/>
            </a:rPr>
            <a:t>2. Requirements Analysis</a:t>
          </a:r>
        </a:p>
      </dsp:txBody>
      <dsp:txXfrm>
        <a:off x="28391" y="1861412"/>
        <a:ext cx="3792270" cy="524812"/>
      </dsp:txXfrm>
    </dsp:sp>
    <dsp:sp modelId="{C36E92BD-7DD7-46B4-9345-477D6873FC1E}">
      <dsp:nvSpPr>
        <dsp:cNvPr id="0" name=""/>
        <dsp:cNvSpPr/>
      </dsp:nvSpPr>
      <dsp:spPr>
        <a:xfrm rot="5400000">
          <a:off x="7037794" y="-686887"/>
          <a:ext cx="465275" cy="684275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latin typeface="+mn-lt"/>
            </a:rPr>
            <a:t>Deliverable: Summary report of relevant prior work</a:t>
          </a:r>
        </a:p>
      </dsp:txBody>
      <dsp:txXfrm rot="-5400000">
        <a:off x="3849053" y="2524567"/>
        <a:ext cx="6820046" cy="419849"/>
      </dsp:txXfrm>
    </dsp:sp>
    <dsp:sp modelId="{236A788E-80B6-4EE7-8EE4-17FA684B63EA}">
      <dsp:nvSpPr>
        <dsp:cNvPr id="0" name=""/>
        <dsp:cNvSpPr/>
      </dsp:nvSpPr>
      <dsp:spPr>
        <a:xfrm>
          <a:off x="0" y="2443695"/>
          <a:ext cx="3849052" cy="5815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a:latin typeface="+mn-lt"/>
            </a:rPr>
            <a:t>2.1 Literature Review</a:t>
          </a:r>
        </a:p>
      </dsp:txBody>
      <dsp:txXfrm>
        <a:off x="28391" y="2472086"/>
        <a:ext cx="3792270" cy="524812"/>
      </dsp:txXfrm>
    </dsp:sp>
    <dsp:sp modelId="{65A3781A-3D09-4756-88DF-F261F880A46F}">
      <dsp:nvSpPr>
        <dsp:cNvPr id="0" name=""/>
        <dsp:cNvSpPr/>
      </dsp:nvSpPr>
      <dsp:spPr>
        <a:xfrm rot="5400000">
          <a:off x="7037794" y="-76212"/>
          <a:ext cx="465275" cy="684275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latin typeface="+mn-lt"/>
            </a:rPr>
            <a:t>Deliverable: Completed Quality Function Deployment document</a:t>
          </a:r>
        </a:p>
      </dsp:txBody>
      <dsp:txXfrm rot="-5400000">
        <a:off x="3849053" y="3135242"/>
        <a:ext cx="6820046" cy="419849"/>
      </dsp:txXfrm>
    </dsp:sp>
    <dsp:sp modelId="{5EDAAB27-8C51-4108-9D6B-34FDABE5793E}">
      <dsp:nvSpPr>
        <dsp:cNvPr id="0" name=""/>
        <dsp:cNvSpPr/>
      </dsp:nvSpPr>
      <dsp:spPr>
        <a:xfrm>
          <a:off x="0" y="3054369"/>
          <a:ext cx="3849052" cy="5815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a:latin typeface="+mn-lt"/>
            </a:rPr>
            <a:t>2.2 QFD Development</a:t>
          </a:r>
        </a:p>
      </dsp:txBody>
      <dsp:txXfrm>
        <a:off x="28391" y="3082760"/>
        <a:ext cx="3792270" cy="524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E4FB9-7012-48BB-B1A8-9EA1EAD888D7}">
      <dsp:nvSpPr>
        <dsp:cNvPr id="0" name=""/>
        <dsp:cNvSpPr/>
      </dsp:nvSpPr>
      <dsp:spPr>
        <a:xfrm rot="5400000">
          <a:off x="7115419" y="-3226883"/>
          <a:ext cx="309280"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a:t>(WK6–WK12)</a:t>
          </a:r>
          <a:endParaRPr lang="en-US" sz="1600" kern="1200"/>
        </a:p>
      </dsp:txBody>
      <dsp:txXfrm rot="-5400000">
        <a:off x="3848855" y="54779"/>
        <a:ext cx="6827311" cy="279084"/>
      </dsp:txXfrm>
    </dsp:sp>
    <dsp:sp modelId="{17666B5F-EE5D-441D-BC70-A1C60B9B43DF}">
      <dsp:nvSpPr>
        <dsp:cNvPr id="0" name=""/>
        <dsp:cNvSpPr/>
      </dsp:nvSpPr>
      <dsp:spPr>
        <a:xfrm>
          <a:off x="0" y="1020"/>
          <a:ext cx="3848855" cy="386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a:t>3. Robot #1 Development</a:t>
          </a:r>
          <a:endParaRPr lang="en-US" sz="2000" kern="1200"/>
        </a:p>
      </dsp:txBody>
      <dsp:txXfrm>
        <a:off x="18872" y="19892"/>
        <a:ext cx="3811111" cy="348856"/>
      </dsp:txXfrm>
    </dsp:sp>
    <dsp:sp modelId="{30D5A27E-CE39-4DD2-A0E2-7AA775B945D9}">
      <dsp:nvSpPr>
        <dsp:cNvPr id="0" name=""/>
        <dsp:cNvSpPr/>
      </dsp:nvSpPr>
      <dsp:spPr>
        <a:xfrm rot="5400000">
          <a:off x="7115419" y="-2820952"/>
          <a:ext cx="309280"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kern="1200"/>
            <a:t>(WK6–WK8)</a:t>
          </a:r>
        </a:p>
      </dsp:txBody>
      <dsp:txXfrm rot="-5400000">
        <a:off x="3848855" y="460710"/>
        <a:ext cx="6827311" cy="279084"/>
      </dsp:txXfrm>
    </dsp:sp>
    <dsp:sp modelId="{A6AD2D21-A9E4-463A-96DF-AE3E1D4D6B32}">
      <dsp:nvSpPr>
        <dsp:cNvPr id="0" name=""/>
        <dsp:cNvSpPr/>
      </dsp:nvSpPr>
      <dsp:spPr>
        <a:xfrm>
          <a:off x="0" y="406951"/>
          <a:ext cx="3848855" cy="386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0" kern="1200"/>
            <a:t> 3.1 Mechanical Design</a:t>
          </a:r>
        </a:p>
      </dsp:txBody>
      <dsp:txXfrm>
        <a:off x="18872" y="425823"/>
        <a:ext cx="3811111" cy="348856"/>
      </dsp:txXfrm>
    </dsp:sp>
    <dsp:sp modelId="{04691654-B420-444D-919F-512599D28C22}">
      <dsp:nvSpPr>
        <dsp:cNvPr id="0" name=""/>
        <dsp:cNvSpPr/>
      </dsp:nvSpPr>
      <dsp:spPr>
        <a:xfrm rot="5400000">
          <a:off x="7115419" y="-2415022"/>
          <a:ext cx="309280"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kern="1200"/>
            <a:t>Deliverable: 3D CAD models of key components</a:t>
          </a:r>
          <a:endParaRPr lang="en-US" sz="1600" kern="1200"/>
        </a:p>
      </dsp:txBody>
      <dsp:txXfrm rot="-5400000">
        <a:off x="3848855" y="866640"/>
        <a:ext cx="6827311" cy="279084"/>
      </dsp:txXfrm>
    </dsp:sp>
    <dsp:sp modelId="{578FECB1-DB81-417E-94E3-C6C342E91A1B}">
      <dsp:nvSpPr>
        <dsp:cNvPr id="0" name=""/>
        <dsp:cNvSpPr/>
      </dsp:nvSpPr>
      <dsp:spPr>
        <a:xfrm>
          <a:off x="0" y="812882"/>
          <a:ext cx="3848855" cy="386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0" kern="1200"/>
            <a:t>  3.1.1 CAD Modeling </a:t>
          </a:r>
        </a:p>
      </dsp:txBody>
      <dsp:txXfrm>
        <a:off x="18872" y="831754"/>
        <a:ext cx="3811111" cy="348856"/>
      </dsp:txXfrm>
    </dsp:sp>
    <dsp:sp modelId="{1F7425EC-5FA2-4A47-835B-94860FF123C2}">
      <dsp:nvSpPr>
        <dsp:cNvPr id="0" name=""/>
        <dsp:cNvSpPr/>
      </dsp:nvSpPr>
      <dsp:spPr>
        <a:xfrm rot="5400000">
          <a:off x="7115419" y="-2009091"/>
          <a:ext cx="309280"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Deliverable: Purchase orders, BOM for Robot #1</a:t>
          </a:r>
        </a:p>
      </dsp:txBody>
      <dsp:txXfrm rot="-5400000">
        <a:off x="3848855" y="1272571"/>
        <a:ext cx="6827311" cy="279084"/>
      </dsp:txXfrm>
    </dsp:sp>
    <dsp:sp modelId="{BF3BB1B7-4A12-405A-8914-7E5C65D74148}">
      <dsp:nvSpPr>
        <dsp:cNvPr id="0" name=""/>
        <dsp:cNvSpPr/>
      </dsp:nvSpPr>
      <dsp:spPr>
        <a:xfrm>
          <a:off x="0" y="1218812"/>
          <a:ext cx="3848855" cy="386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0" kern="1200"/>
            <a:t>  3.1.2 Material Procurement</a:t>
          </a:r>
        </a:p>
      </dsp:txBody>
      <dsp:txXfrm>
        <a:off x="18872" y="1237684"/>
        <a:ext cx="3811111" cy="348856"/>
      </dsp:txXfrm>
    </dsp:sp>
    <dsp:sp modelId="{CD9BF657-EBDA-4B07-B63E-58B3E4EF4051}">
      <dsp:nvSpPr>
        <dsp:cNvPr id="0" name=""/>
        <dsp:cNvSpPr/>
      </dsp:nvSpPr>
      <dsp:spPr>
        <a:xfrm rot="5400000">
          <a:off x="7115419" y="-1603160"/>
          <a:ext cx="309280"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Deliverable: Fully assembled mechanical prototype</a:t>
          </a:r>
        </a:p>
      </dsp:txBody>
      <dsp:txXfrm rot="-5400000">
        <a:off x="3848855" y="1678502"/>
        <a:ext cx="6827311" cy="279084"/>
      </dsp:txXfrm>
    </dsp:sp>
    <dsp:sp modelId="{86CD3B5E-8FA3-40CE-B295-F16B166D5394}">
      <dsp:nvSpPr>
        <dsp:cNvPr id="0" name=""/>
        <dsp:cNvSpPr/>
      </dsp:nvSpPr>
      <dsp:spPr>
        <a:xfrm>
          <a:off x="0" y="1624743"/>
          <a:ext cx="3848855" cy="386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0" kern="1200"/>
            <a:t>  3.1.3 Assembly of Prototype #1</a:t>
          </a:r>
        </a:p>
      </dsp:txBody>
      <dsp:txXfrm>
        <a:off x="18872" y="1643615"/>
        <a:ext cx="3811111" cy="348856"/>
      </dsp:txXfrm>
    </dsp:sp>
    <dsp:sp modelId="{6D35F023-4432-4457-9189-12C0F43B678B}">
      <dsp:nvSpPr>
        <dsp:cNvPr id="0" name=""/>
        <dsp:cNvSpPr/>
      </dsp:nvSpPr>
      <dsp:spPr>
        <a:xfrm rot="5400000">
          <a:off x="7115419" y="-1197230"/>
          <a:ext cx="309280"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kern="1200"/>
            <a:t>(WK7–WK12)</a:t>
          </a:r>
          <a:endParaRPr lang="en-US" sz="1600" kern="1200"/>
        </a:p>
      </dsp:txBody>
      <dsp:txXfrm rot="-5400000">
        <a:off x="3848855" y="2084432"/>
        <a:ext cx="6827311" cy="279084"/>
      </dsp:txXfrm>
    </dsp:sp>
    <dsp:sp modelId="{C4DD0BD0-5E8D-4A73-BB32-4719FDFC79EE}">
      <dsp:nvSpPr>
        <dsp:cNvPr id="0" name=""/>
        <dsp:cNvSpPr/>
      </dsp:nvSpPr>
      <dsp:spPr>
        <a:xfrm>
          <a:off x="0" y="2030674"/>
          <a:ext cx="3848855" cy="386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0" kern="1200"/>
            <a:t>3.2 Electrical Design</a:t>
          </a:r>
        </a:p>
      </dsp:txBody>
      <dsp:txXfrm>
        <a:off x="18872" y="2049546"/>
        <a:ext cx="3811111" cy="348856"/>
      </dsp:txXfrm>
    </dsp:sp>
    <dsp:sp modelId="{40B17B91-1A46-416C-8FFE-6B54DD13D62E}">
      <dsp:nvSpPr>
        <dsp:cNvPr id="0" name=""/>
        <dsp:cNvSpPr/>
      </dsp:nvSpPr>
      <dsp:spPr>
        <a:xfrm rot="5400000">
          <a:off x="7115419" y="-791299"/>
          <a:ext cx="309280"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kern="1200"/>
            <a:t>Deliverable: Schematics and PCB layout</a:t>
          </a:r>
          <a:endParaRPr lang="en-US" sz="1600" kern="1200"/>
        </a:p>
      </dsp:txBody>
      <dsp:txXfrm rot="-5400000">
        <a:off x="3848855" y="2490363"/>
        <a:ext cx="6827311" cy="279084"/>
      </dsp:txXfrm>
    </dsp:sp>
    <dsp:sp modelId="{BDD5F75A-B207-49C6-A9E7-10F57E6D923B}">
      <dsp:nvSpPr>
        <dsp:cNvPr id="0" name=""/>
        <dsp:cNvSpPr/>
      </dsp:nvSpPr>
      <dsp:spPr>
        <a:xfrm>
          <a:off x="0" y="2436605"/>
          <a:ext cx="3848855" cy="386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0" kern="1200"/>
            <a:t>  3.2.1 Circuit Design</a:t>
          </a:r>
        </a:p>
      </dsp:txBody>
      <dsp:txXfrm>
        <a:off x="18872" y="2455477"/>
        <a:ext cx="3811111" cy="348856"/>
      </dsp:txXfrm>
    </dsp:sp>
    <dsp:sp modelId="{F4C493E2-9D60-4F3D-B29E-0B648A10EDD8}">
      <dsp:nvSpPr>
        <dsp:cNvPr id="0" name=""/>
        <dsp:cNvSpPr/>
      </dsp:nvSpPr>
      <dsp:spPr>
        <a:xfrm rot="5400000">
          <a:off x="7115419" y="-385368"/>
          <a:ext cx="309280"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Deliverable: Control software with basic functionalities</a:t>
          </a:r>
        </a:p>
      </dsp:txBody>
      <dsp:txXfrm rot="-5400000">
        <a:off x="3848855" y="2896294"/>
        <a:ext cx="6827311" cy="279084"/>
      </dsp:txXfrm>
    </dsp:sp>
    <dsp:sp modelId="{C0621A1B-2068-4E76-9CCA-84762B53E49C}">
      <dsp:nvSpPr>
        <dsp:cNvPr id="0" name=""/>
        <dsp:cNvSpPr/>
      </dsp:nvSpPr>
      <dsp:spPr>
        <a:xfrm>
          <a:off x="0" y="2842535"/>
          <a:ext cx="3848855" cy="386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0" kern="1200"/>
            <a:t>  3.2.2 Programming</a:t>
          </a:r>
        </a:p>
      </dsp:txBody>
      <dsp:txXfrm>
        <a:off x="18872" y="2861407"/>
        <a:ext cx="3811111" cy="348856"/>
      </dsp:txXfrm>
    </dsp:sp>
    <dsp:sp modelId="{A7A4C9FE-D041-4054-96C0-B57C1B91A329}">
      <dsp:nvSpPr>
        <dsp:cNvPr id="0" name=""/>
        <dsp:cNvSpPr/>
      </dsp:nvSpPr>
      <dsp:spPr>
        <a:xfrm rot="5400000">
          <a:off x="7115419" y="20561"/>
          <a:ext cx="309280"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Deliverable: Verified hardware/software integration and debugging reports</a:t>
          </a:r>
        </a:p>
      </dsp:txBody>
      <dsp:txXfrm rot="-5400000">
        <a:off x="3848855" y="3302223"/>
        <a:ext cx="6827311" cy="279084"/>
      </dsp:txXfrm>
    </dsp:sp>
    <dsp:sp modelId="{09185739-1630-4EF0-97A7-F5CA6AE146F7}">
      <dsp:nvSpPr>
        <dsp:cNvPr id="0" name=""/>
        <dsp:cNvSpPr/>
      </dsp:nvSpPr>
      <dsp:spPr>
        <a:xfrm>
          <a:off x="0" y="3248466"/>
          <a:ext cx="3848855" cy="386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0" kern="1200"/>
            <a:t>  3.2.3 Testing &amp; Debugging </a:t>
          </a:r>
        </a:p>
      </dsp:txBody>
      <dsp:txXfrm>
        <a:off x="18872" y="3267338"/>
        <a:ext cx="3811111" cy="3488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3C10A-B3AB-4E53-B824-23D2702911F0}">
      <dsp:nvSpPr>
        <dsp:cNvPr id="0" name=""/>
        <dsp:cNvSpPr/>
      </dsp:nvSpPr>
      <dsp:spPr>
        <a:xfrm rot="5400000">
          <a:off x="7131043" y="-3245292"/>
          <a:ext cx="278032"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1" kern="1200"/>
            <a:t>(WK8–WK15)</a:t>
          </a:r>
          <a:endParaRPr lang="en-US" sz="1300" kern="1200"/>
        </a:p>
      </dsp:txBody>
      <dsp:txXfrm rot="-5400000">
        <a:off x="3848855" y="50468"/>
        <a:ext cx="6828837" cy="250888"/>
      </dsp:txXfrm>
    </dsp:sp>
    <dsp:sp modelId="{17666B5F-EE5D-441D-BC70-A1C60B9B43DF}">
      <dsp:nvSpPr>
        <dsp:cNvPr id="0" name=""/>
        <dsp:cNvSpPr/>
      </dsp:nvSpPr>
      <dsp:spPr>
        <a:xfrm>
          <a:off x="0" y="2141"/>
          <a:ext cx="3848855" cy="3475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US" sz="1500" b="1" kern="1200"/>
            <a:t>4. Robot #2 Development</a:t>
          </a:r>
          <a:endParaRPr lang="en-US" sz="1500" kern="1200"/>
        </a:p>
      </dsp:txBody>
      <dsp:txXfrm>
        <a:off x="16966" y="19107"/>
        <a:ext cx="3814923" cy="313609"/>
      </dsp:txXfrm>
    </dsp:sp>
    <dsp:sp modelId="{FD15D116-A431-408F-9DBE-98201C3AE68F}">
      <dsp:nvSpPr>
        <dsp:cNvPr id="0" name=""/>
        <dsp:cNvSpPr/>
      </dsp:nvSpPr>
      <dsp:spPr>
        <a:xfrm rot="5400000">
          <a:off x="7131043" y="-2880374"/>
          <a:ext cx="278032"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kern="1200"/>
            <a:t>(WK8–WK14)</a:t>
          </a:r>
        </a:p>
      </dsp:txBody>
      <dsp:txXfrm rot="-5400000">
        <a:off x="3848855" y="415386"/>
        <a:ext cx="6828837" cy="250888"/>
      </dsp:txXfrm>
    </dsp:sp>
    <dsp:sp modelId="{A6AD2D21-A9E4-463A-96DF-AE3E1D4D6B32}">
      <dsp:nvSpPr>
        <dsp:cNvPr id="0" name=""/>
        <dsp:cNvSpPr/>
      </dsp:nvSpPr>
      <dsp:spPr>
        <a:xfrm>
          <a:off x="0" y="367059"/>
          <a:ext cx="3848855" cy="3475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US" sz="1500" b="0" kern="1200"/>
            <a:t> 4.1 Mechanical Design</a:t>
          </a:r>
        </a:p>
      </dsp:txBody>
      <dsp:txXfrm>
        <a:off x="16966" y="384025"/>
        <a:ext cx="3814923" cy="313609"/>
      </dsp:txXfrm>
    </dsp:sp>
    <dsp:sp modelId="{CA0E5661-A3D2-4301-8B78-AD10633AD2A9}">
      <dsp:nvSpPr>
        <dsp:cNvPr id="0" name=""/>
        <dsp:cNvSpPr/>
      </dsp:nvSpPr>
      <dsp:spPr>
        <a:xfrm rot="5400000">
          <a:off x="7131043" y="-2515456"/>
          <a:ext cx="278032"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kern="1200"/>
            <a:t>Deliverable: CAD models for Robot #2 components</a:t>
          </a:r>
          <a:endParaRPr lang="en-US" sz="1300" kern="1200"/>
        </a:p>
      </dsp:txBody>
      <dsp:txXfrm rot="-5400000">
        <a:off x="3848855" y="780304"/>
        <a:ext cx="6828837" cy="250888"/>
      </dsp:txXfrm>
    </dsp:sp>
    <dsp:sp modelId="{5922E9D1-B161-4403-8CC8-B2639538A100}">
      <dsp:nvSpPr>
        <dsp:cNvPr id="0" name=""/>
        <dsp:cNvSpPr/>
      </dsp:nvSpPr>
      <dsp:spPr>
        <a:xfrm>
          <a:off x="0" y="731977"/>
          <a:ext cx="3848855" cy="3475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US" sz="1500" b="0" kern="1200"/>
            <a:t> 4.1.1 CAD Modeling &amp; Design</a:t>
          </a:r>
        </a:p>
      </dsp:txBody>
      <dsp:txXfrm>
        <a:off x="16966" y="748943"/>
        <a:ext cx="3814923" cy="313609"/>
      </dsp:txXfrm>
    </dsp:sp>
    <dsp:sp modelId="{1F7425EC-5FA2-4A47-835B-94860FF123C2}">
      <dsp:nvSpPr>
        <dsp:cNvPr id="0" name=""/>
        <dsp:cNvSpPr/>
      </dsp:nvSpPr>
      <dsp:spPr>
        <a:xfrm rot="5400000">
          <a:off x="7131043" y="-2150538"/>
          <a:ext cx="278032"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Deliverable: BOM and purchase orders for Robot #2</a:t>
          </a:r>
        </a:p>
      </dsp:txBody>
      <dsp:txXfrm rot="-5400000">
        <a:off x="3848855" y="1145222"/>
        <a:ext cx="6828837" cy="250888"/>
      </dsp:txXfrm>
    </dsp:sp>
    <dsp:sp modelId="{BF3BB1B7-4A12-405A-8914-7E5C65D74148}">
      <dsp:nvSpPr>
        <dsp:cNvPr id="0" name=""/>
        <dsp:cNvSpPr/>
      </dsp:nvSpPr>
      <dsp:spPr>
        <a:xfrm>
          <a:off x="0" y="1096896"/>
          <a:ext cx="3848855" cy="3475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US" sz="1500" b="0" kern="1200"/>
            <a:t> 4.1.2 Material Procurement </a:t>
          </a:r>
        </a:p>
      </dsp:txBody>
      <dsp:txXfrm>
        <a:off x="16966" y="1113862"/>
        <a:ext cx="3814923" cy="313609"/>
      </dsp:txXfrm>
    </dsp:sp>
    <dsp:sp modelId="{CD9BF657-EBDA-4B07-B63E-58B3E4EF4051}">
      <dsp:nvSpPr>
        <dsp:cNvPr id="0" name=""/>
        <dsp:cNvSpPr/>
      </dsp:nvSpPr>
      <dsp:spPr>
        <a:xfrm rot="5400000">
          <a:off x="7131043" y="-1785619"/>
          <a:ext cx="278032"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Deliverable: Functional mechanical prototype</a:t>
          </a:r>
        </a:p>
      </dsp:txBody>
      <dsp:txXfrm rot="-5400000">
        <a:off x="3848855" y="1510141"/>
        <a:ext cx="6828837" cy="250888"/>
      </dsp:txXfrm>
    </dsp:sp>
    <dsp:sp modelId="{86CD3B5E-8FA3-40CE-B295-F16B166D5394}">
      <dsp:nvSpPr>
        <dsp:cNvPr id="0" name=""/>
        <dsp:cNvSpPr/>
      </dsp:nvSpPr>
      <dsp:spPr>
        <a:xfrm>
          <a:off x="0" y="1461814"/>
          <a:ext cx="3848855" cy="3475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US" sz="1500" b="0" kern="1200"/>
            <a:t> 4.1.3 Assembly &amp; Prototyping</a:t>
          </a:r>
        </a:p>
      </dsp:txBody>
      <dsp:txXfrm>
        <a:off x="16966" y="1478780"/>
        <a:ext cx="3814923" cy="313609"/>
      </dsp:txXfrm>
    </dsp:sp>
    <dsp:sp modelId="{5B3E2BEB-D322-468F-8677-DFC04043E2F9}">
      <dsp:nvSpPr>
        <dsp:cNvPr id="0" name=""/>
        <dsp:cNvSpPr/>
      </dsp:nvSpPr>
      <dsp:spPr>
        <a:xfrm rot="5400000">
          <a:off x="7131043" y="-1420701"/>
          <a:ext cx="278032"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1" kern="1200"/>
            <a:t>(WK9–WK15)</a:t>
          </a:r>
          <a:endParaRPr lang="en-US" sz="1300" kern="1200"/>
        </a:p>
      </dsp:txBody>
      <dsp:txXfrm rot="-5400000">
        <a:off x="3848855" y="1875059"/>
        <a:ext cx="6828837" cy="250888"/>
      </dsp:txXfrm>
    </dsp:sp>
    <dsp:sp modelId="{AFE6D92B-3882-496A-866F-BEAC347FEB81}">
      <dsp:nvSpPr>
        <dsp:cNvPr id="0" name=""/>
        <dsp:cNvSpPr/>
      </dsp:nvSpPr>
      <dsp:spPr>
        <a:xfrm>
          <a:off x="0" y="1826732"/>
          <a:ext cx="3848855" cy="3475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US" sz="1500" b="1" kern="1200"/>
            <a:t>4.2 Electrical Design</a:t>
          </a:r>
          <a:endParaRPr lang="en-US" sz="1500" kern="1200"/>
        </a:p>
      </dsp:txBody>
      <dsp:txXfrm>
        <a:off x="16966" y="1843698"/>
        <a:ext cx="3814923" cy="313609"/>
      </dsp:txXfrm>
    </dsp:sp>
    <dsp:sp modelId="{8CA46AB8-B109-44C6-A62D-6E52B2404759}">
      <dsp:nvSpPr>
        <dsp:cNvPr id="0" name=""/>
        <dsp:cNvSpPr/>
      </dsp:nvSpPr>
      <dsp:spPr>
        <a:xfrm rot="5400000">
          <a:off x="7131043" y="-1055783"/>
          <a:ext cx="278032"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kern="1200"/>
            <a:t>Deliverable: Robot #2 circuit schematics</a:t>
          </a:r>
        </a:p>
      </dsp:txBody>
      <dsp:txXfrm rot="-5400000">
        <a:off x="3848855" y="2239977"/>
        <a:ext cx="6828837" cy="250888"/>
      </dsp:txXfrm>
    </dsp:sp>
    <dsp:sp modelId="{BDD5F75A-B207-49C6-A9E7-10F57E6D923B}">
      <dsp:nvSpPr>
        <dsp:cNvPr id="0" name=""/>
        <dsp:cNvSpPr/>
      </dsp:nvSpPr>
      <dsp:spPr>
        <a:xfrm>
          <a:off x="0" y="2191650"/>
          <a:ext cx="3848855" cy="3475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US" sz="1500" b="0" kern="1200"/>
            <a:t> 4.2.1 Circuit Design</a:t>
          </a:r>
        </a:p>
      </dsp:txBody>
      <dsp:txXfrm>
        <a:off x="16966" y="2208616"/>
        <a:ext cx="3814923" cy="313609"/>
      </dsp:txXfrm>
    </dsp:sp>
    <dsp:sp modelId="{F4C493E2-9D60-4F3D-B29E-0B648A10EDD8}">
      <dsp:nvSpPr>
        <dsp:cNvPr id="0" name=""/>
        <dsp:cNvSpPr/>
      </dsp:nvSpPr>
      <dsp:spPr>
        <a:xfrm rot="5400000">
          <a:off x="7131043" y="-690865"/>
          <a:ext cx="278032"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Deliverable: Control software with PID controller integrated</a:t>
          </a:r>
        </a:p>
      </dsp:txBody>
      <dsp:txXfrm rot="-5400000">
        <a:off x="3848855" y="2604895"/>
        <a:ext cx="6828837" cy="250888"/>
      </dsp:txXfrm>
    </dsp:sp>
    <dsp:sp modelId="{C0621A1B-2068-4E76-9CCA-84762B53E49C}">
      <dsp:nvSpPr>
        <dsp:cNvPr id="0" name=""/>
        <dsp:cNvSpPr/>
      </dsp:nvSpPr>
      <dsp:spPr>
        <a:xfrm>
          <a:off x="0" y="2556568"/>
          <a:ext cx="3848855" cy="3475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US" sz="1500" b="0" kern="1200"/>
            <a:t> 4.2.2 Programming &amp; PID Implementation</a:t>
          </a:r>
        </a:p>
      </dsp:txBody>
      <dsp:txXfrm>
        <a:off x="16966" y="2573534"/>
        <a:ext cx="3814923" cy="313609"/>
      </dsp:txXfrm>
    </dsp:sp>
    <dsp:sp modelId="{BC43DC4C-5FF4-4479-B235-689238E92F42}">
      <dsp:nvSpPr>
        <dsp:cNvPr id="0" name=""/>
        <dsp:cNvSpPr/>
      </dsp:nvSpPr>
      <dsp:spPr>
        <a:xfrm rot="5400000">
          <a:off x="7131043" y="-325947"/>
          <a:ext cx="278032"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Deliverable: Assembled and </a:t>
          </a:r>
          <a:r>
            <a:rPr lang="en-US" sz="1300" b="0" kern="1200"/>
            <a:t>tested electrical prototype</a:t>
          </a:r>
          <a:endParaRPr lang="en-US" sz="1300" kern="1200"/>
        </a:p>
      </dsp:txBody>
      <dsp:txXfrm rot="-5400000">
        <a:off x="3848855" y="2969813"/>
        <a:ext cx="6828837" cy="250888"/>
      </dsp:txXfrm>
    </dsp:sp>
    <dsp:sp modelId="{46F6E145-D866-434D-8EBE-D0332DE48D2E}">
      <dsp:nvSpPr>
        <dsp:cNvPr id="0" name=""/>
        <dsp:cNvSpPr/>
      </dsp:nvSpPr>
      <dsp:spPr>
        <a:xfrm>
          <a:off x="0" y="2921487"/>
          <a:ext cx="3848855" cy="3475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US" sz="1500" b="0" kern="1200"/>
            <a:t> 4.2.3 Circuit Assembly &amp; Prototyping</a:t>
          </a:r>
        </a:p>
      </dsp:txBody>
      <dsp:txXfrm>
        <a:off x="16966" y="2938453"/>
        <a:ext cx="3814923" cy="313609"/>
      </dsp:txXfrm>
    </dsp:sp>
    <dsp:sp modelId="{333ABF04-A598-4B69-95A3-FEFF354C0523}">
      <dsp:nvSpPr>
        <dsp:cNvPr id="0" name=""/>
        <dsp:cNvSpPr/>
      </dsp:nvSpPr>
      <dsp:spPr>
        <a:xfrm rot="5400000">
          <a:off x="7131043" y="38971"/>
          <a:ext cx="278032" cy="684240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t>Deliverable: Final test reports and debugging </a:t>
          </a:r>
          <a:r>
            <a:rPr lang="en-US" sz="1300" kern="1200">
              <a:latin typeface="Univers Condensed"/>
            </a:rPr>
            <a:t>logs</a:t>
          </a:r>
          <a:endParaRPr lang="en-US" sz="1300" kern="1200"/>
        </a:p>
      </dsp:txBody>
      <dsp:txXfrm rot="-5400000">
        <a:off x="3848855" y="3334731"/>
        <a:ext cx="6828837" cy="250888"/>
      </dsp:txXfrm>
    </dsp:sp>
    <dsp:sp modelId="{09185739-1630-4EF0-97A7-F5CA6AE146F7}">
      <dsp:nvSpPr>
        <dsp:cNvPr id="0" name=""/>
        <dsp:cNvSpPr/>
      </dsp:nvSpPr>
      <dsp:spPr>
        <a:xfrm>
          <a:off x="0" y="3286405"/>
          <a:ext cx="3848855" cy="3475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US" sz="1500" b="0" kern="1200"/>
            <a:t> 4.2.4 Testing &amp; Debugging</a:t>
          </a:r>
        </a:p>
      </dsp:txBody>
      <dsp:txXfrm>
        <a:off x="16966" y="3303371"/>
        <a:ext cx="3814923" cy="3136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18T22:38:20.11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20698 12597 16383 0 0,'-4'0'0'0'0,"-7"0"0"0"0,-10-5 0 0 0,-6-1 0 0 0,-12-4 0 0 0,-9-1 0 0 0,-5-2 0 0 0,-7 0 0 0 0,-3-2 0 0 0,0 2 0 0 0,3-2 0 0 0,1-2 0 0 0,7 1 0 0 0,7 3 0 0 0,34 0 0 0 0,29-3 0 0 0,15 2 0 0 0,6 2 0 0 0,-7 4 0 0 0,-14 4 0 0 0,-15 1 0 0 0,-12 2 0 0 0,-9 2 0 0 0,-2-1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18T22:38:21.49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22809 13150 16383 0 0,'0'4'0'0'0,"-5"2"0"0"0,-10 0 0 0 0,-3 3 0 0 0,-7 1 0 0 0,-4-2 0 0 0,-2-3 0 0 0,18-1 0 0 0,21-6 0 0 0,13-4 0 0 0,7 1 0 0 0,5 0 0 0 0,0 1 0 0 0,-5 2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18T22:38:22.89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25217 13653 16383 0 0,'-5'0'0'0'0,"-5"0"0"0"0,-7 0 0 0 0,-4 0 0 0 0,-3 0 0 0 0,-3 0 0 0 0,0 0 0 0 0,3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18T22:38:23.76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27572 14314 16383 0 0,'-4'5'0'0'0,"-16"1"0"0"0,-8-1 0 0 0,-5 0 0 0 0,-1-2 0 0 0,-3-1 0 0 0,-1-1 0 0 0,7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18T22:38:25.41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30250 14976 16383 0 0,'-5'0'0'0'0,"-5"0"0"0"0,-11 0 0 0 0,-11 0 0 0 0,-4 0 0 0 0,-10-4 0 0 0,-2-2 0 0 0,-6-5 0 0 0,-12 1 0 0 0,-4 1 0 0 0,0-3 0 0 0,4 2 0 0 0,8 2 0 0 0,14 2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18T22:38:26.2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32764 15664 16383 0 0,'-4'0'0'0'0,"-12"0"0"0"0,-11 0 0 0 0,-5 0 0 0 0,-8 0 0 0 0,0 0 0 0 0,-8 0 0 0 0,-4 0 0 0 0,-3 0 0 0 0,-1 0 0 0 0,4-5 0 0 0,-2-1 0 0 0,3 0 0 0 0,6 2 0 0 0,6 0 0 0 0,5 2 0 0 0,3 1 0 0 0,8 1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18T22:38:28.51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35061 16828 16383 0 0,'0'4'0'0'0,"-9"2"0"0"0,-12 0 0 0 0,-12-1 0 0 0,-9-2 0 0 0,-7-1 0 0 0,1-1 0 0 0,4-1 0 0 0,4 0 0 0 0,10 0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9-18T22:38:34.62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40005 6879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09F21-1309-41A3-BBF8-82CD4567BC90}" type="datetimeFigureOut">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0C41C-7D97-4FA2-AFB6-8207BDEB67CD}" type="slidenum">
              <a:t>‹#›</a:t>
            </a:fld>
            <a:endParaRPr lang="en-US"/>
          </a:p>
        </p:txBody>
      </p:sp>
    </p:spTree>
    <p:extLst>
      <p:ext uri="{BB962C8B-B14F-4D97-AF65-F5344CB8AC3E}">
        <p14:creationId xmlns:p14="http://schemas.microsoft.com/office/powerpoint/2010/main" val="91722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Topic 1: Project intro = 1 min </a:t>
            </a:r>
          </a:p>
          <a:p>
            <a:r>
              <a:rPr lang="en-US">
                <a:ea typeface="Calibri"/>
                <a:cs typeface="Calibri"/>
              </a:rPr>
              <a:t>Topic 2: 3 slides, customer requirements, engineering requirements, QFD</a:t>
            </a:r>
          </a:p>
          <a:p>
            <a:r>
              <a:rPr lang="en-US">
                <a:ea typeface="Calibri"/>
                <a:cs typeface="Calibri"/>
              </a:rPr>
              <a:t>Topic 3: pros and cons of best in class systems to benchmark off of (3 at least) 3 mins</a:t>
            </a:r>
          </a:p>
          <a:p>
            <a:r>
              <a:rPr lang="en-US">
                <a:ea typeface="Calibri"/>
                <a:cs typeface="Calibri"/>
              </a:rPr>
              <a:t>Topic 4: Looking for standards; lit review; one slide per 7 references, annotated bib, full citation and a bullet that shows how reference applies to project  </a:t>
            </a:r>
          </a:p>
          <a:p>
            <a:r>
              <a:rPr lang="en-US">
                <a:ea typeface="Calibri"/>
                <a:cs typeface="Calibri"/>
              </a:rPr>
              <a:t>Topic 5: math, one model per person (slide); answer 3 questions; no work, just answer; validate with example; </a:t>
            </a:r>
          </a:p>
          <a:p>
            <a:r>
              <a:rPr lang="en-US">
                <a:ea typeface="Calibri"/>
                <a:cs typeface="Calibri"/>
              </a:rPr>
              <a:t>Topic 6: schedule as a bullet point list with dates and names --&gt; </a:t>
            </a:r>
            <a:r>
              <a:rPr lang="en-US" err="1">
                <a:ea typeface="Calibri"/>
                <a:cs typeface="Calibri"/>
              </a:rPr>
              <a:t>ghantt</a:t>
            </a:r>
            <a:r>
              <a:rPr lang="en-US">
                <a:ea typeface="Calibri"/>
                <a:cs typeface="Calibri"/>
              </a:rPr>
              <a:t> chart; 486C under long term management doc; budget template income and expenses, outline plane to fundraise 10%; show % of budget for 1st, 2nd, and final demo prototypes</a:t>
            </a:r>
          </a:p>
          <a:p>
            <a:endParaRPr lang="en-US">
              <a:ea typeface="Calibri"/>
              <a:cs typeface="Calibri"/>
            </a:endParaRPr>
          </a:p>
          <a:p>
            <a:r>
              <a:rPr lang="en-US">
                <a:ea typeface="Calibri"/>
                <a:cs typeface="Calibri"/>
              </a:rPr>
              <a:t>Q: ask for standards and applications; </a:t>
            </a:r>
          </a:p>
        </p:txBody>
      </p:sp>
      <p:sp>
        <p:nvSpPr>
          <p:cNvPr id="4" name="Slide Number Placeholder 3"/>
          <p:cNvSpPr>
            <a:spLocks noGrp="1"/>
          </p:cNvSpPr>
          <p:nvPr>
            <p:ph type="sldNum" sz="quarter" idx="5"/>
          </p:nvPr>
        </p:nvSpPr>
        <p:spPr/>
        <p:txBody>
          <a:bodyPr/>
          <a:lstStyle/>
          <a:p>
            <a:fld id="{7780C41C-7D97-4FA2-AFB6-8207BDEB67CD}" type="slidenum">
              <a:t>1</a:t>
            </a:fld>
            <a:endParaRPr lang="en-US"/>
          </a:p>
        </p:txBody>
      </p:sp>
    </p:spTree>
    <p:extLst>
      <p:ext uri="{BB962C8B-B14F-4D97-AF65-F5344CB8AC3E}">
        <p14:creationId xmlns:p14="http://schemas.microsoft.com/office/powerpoint/2010/main" val="34067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D7301-6F34-DAF6-DF5F-2297D49E6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8CB61-0DF6-BC17-7F85-9553DD815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5C919-D3F9-C577-8809-4DBF610D39E0}"/>
              </a:ext>
            </a:extLst>
          </p:cNvPr>
          <p:cNvSpPr>
            <a:spLocks noGrp="1"/>
          </p:cNvSpPr>
          <p:nvPr>
            <p:ph type="body" idx="1"/>
          </p:nvPr>
        </p:nvSpPr>
        <p:spPr/>
        <p:txBody>
          <a:bodyPr/>
          <a:lstStyle/>
          <a:p>
            <a:r>
              <a:rPr lang="en-US">
                <a:ea typeface="Calibri"/>
                <a:cs typeface="Calibri"/>
              </a:rPr>
              <a:t>[1]</a:t>
            </a:r>
          </a:p>
          <a:p>
            <a:r>
              <a:rPr lang="en-US">
                <a:ea typeface="Calibri"/>
                <a:cs typeface="Calibri"/>
              </a:rPr>
              <a:t>The first applied a</a:t>
            </a:r>
            <a:r>
              <a:rPr lang="en-US" b="1">
                <a:ea typeface="Calibri"/>
                <a:cs typeface="Calibri"/>
              </a:rPr>
              <a:t> bio-inspired optimization</a:t>
            </a:r>
            <a:r>
              <a:rPr lang="en-US">
                <a:ea typeface="Calibri"/>
                <a:cs typeface="Calibri"/>
              </a:rPr>
              <a:t> method to </a:t>
            </a:r>
            <a:r>
              <a:rPr lang="en-US" b="1">
                <a:ea typeface="Calibri"/>
                <a:cs typeface="Calibri"/>
              </a:rPr>
              <a:t>fine-tune PID controllers</a:t>
            </a:r>
            <a:r>
              <a:rPr lang="en-US">
                <a:ea typeface="Calibri"/>
                <a:cs typeface="Calibri"/>
              </a:rPr>
              <a:t> on a two-wheeled robot. Their approach emphasized the importance of adaptive control—something we considered when dealing with shifting dynamics in our own system.”</a:t>
            </a:r>
          </a:p>
          <a:p>
            <a:r>
              <a:rPr lang="en-US">
                <a:ea typeface="Calibri"/>
                <a:cs typeface="Calibri"/>
              </a:rPr>
              <a:t>[2]</a:t>
            </a:r>
            <a:br>
              <a:rPr lang="en-US">
                <a:cs typeface="+mn-lt"/>
              </a:rPr>
            </a:br>
            <a:r>
              <a:rPr lang="en-US">
                <a:ea typeface="Calibri"/>
                <a:cs typeface="Calibri"/>
              </a:rPr>
              <a:t> </a:t>
            </a:r>
            <a:r>
              <a:rPr lang="en-US" err="1">
                <a:ea typeface="Calibri"/>
                <a:cs typeface="Calibri"/>
              </a:rPr>
              <a:t>Mandeno</a:t>
            </a:r>
            <a:r>
              <a:rPr lang="en-US">
                <a:ea typeface="Calibri"/>
                <a:cs typeface="Calibri"/>
              </a:rPr>
              <a:t> took this further by integrating reinforcement learning to</a:t>
            </a:r>
            <a:r>
              <a:rPr lang="en-US" b="1">
                <a:ea typeface="Calibri"/>
                <a:cs typeface="Calibri"/>
              </a:rPr>
              <a:t> auto-tune PID gains</a:t>
            </a:r>
            <a:r>
              <a:rPr lang="en-US">
                <a:ea typeface="Calibri"/>
                <a:cs typeface="Calibri"/>
              </a:rPr>
              <a:t>. That introduced us to the idea of combining </a:t>
            </a:r>
            <a:r>
              <a:rPr lang="en-US" b="1">
                <a:ea typeface="Calibri"/>
                <a:cs typeface="Calibri"/>
              </a:rPr>
              <a:t>classical control with learning algorithms</a:t>
            </a:r>
            <a:r>
              <a:rPr lang="en-US">
                <a:ea typeface="Calibri"/>
                <a:cs typeface="Calibri"/>
              </a:rPr>
              <a:t>, to maintain performance under unpredictable conditions.</a:t>
            </a:r>
          </a:p>
          <a:p>
            <a:r>
              <a:rPr lang="en-US">
                <a:ea typeface="Calibri"/>
                <a:cs typeface="Calibri"/>
              </a:rPr>
              <a:t>[3]</a:t>
            </a:r>
            <a:br>
              <a:rPr lang="en-US">
                <a:cs typeface="+mn-lt"/>
              </a:rPr>
            </a:br>
            <a:r>
              <a:rPr lang="en-US">
                <a:ea typeface="Calibri"/>
                <a:cs typeface="Calibri"/>
              </a:rPr>
              <a:t> “Kawlewski and </a:t>
            </a:r>
            <a:r>
              <a:rPr lang="en-US" err="1">
                <a:ea typeface="Calibri"/>
                <a:cs typeface="Calibri"/>
              </a:rPr>
              <a:t>Wątroba</a:t>
            </a:r>
            <a:r>
              <a:rPr lang="en-US">
                <a:ea typeface="Calibri"/>
                <a:cs typeface="Calibri"/>
              </a:rPr>
              <a:t> [4] designed a lab-scale inverted pendulum platform for teaching. Their mechatronics setup informed how we built and interfaced our own prototype, especially around </a:t>
            </a:r>
            <a:r>
              <a:rPr lang="en-US" b="1">
                <a:ea typeface="Calibri"/>
                <a:cs typeface="Calibri"/>
              </a:rPr>
              <a:t>real-time feedback and modular testing</a:t>
            </a:r>
            <a:r>
              <a:rPr lang="en-US">
                <a:ea typeface="Calibri"/>
                <a:cs typeface="Calibri"/>
              </a:rPr>
              <a:t>.</a:t>
            </a:r>
          </a:p>
          <a:p>
            <a:r>
              <a:rPr lang="en-US">
                <a:ea typeface="Calibri"/>
                <a:cs typeface="Calibri"/>
              </a:rPr>
              <a:t>[4]</a:t>
            </a:r>
            <a:br>
              <a:rPr lang="en-US">
                <a:cs typeface="+mn-lt"/>
              </a:rPr>
            </a:br>
            <a:r>
              <a:rPr lang="en-US">
                <a:ea typeface="Calibri"/>
                <a:cs typeface="Calibri"/>
              </a:rPr>
              <a:t> “</a:t>
            </a:r>
            <a:r>
              <a:rPr lang="en-US" err="1">
                <a:ea typeface="Calibri"/>
                <a:cs typeface="Calibri"/>
              </a:rPr>
              <a:t>Božek</a:t>
            </a:r>
            <a:r>
              <a:rPr lang="en-US">
                <a:ea typeface="Calibri"/>
                <a:cs typeface="Calibri"/>
              </a:rPr>
              <a:t> and Nikitin [5] looked at PID control for actuators with variable loads. That was directly relevant to our challenge of maintaining balance when system inertia shifts—for example, during movement or when interacting with external forces.”</a:t>
            </a:r>
          </a:p>
          <a:p>
            <a:r>
              <a:rPr lang="en-US">
                <a:ea typeface="Calibri"/>
                <a:cs typeface="Calibri"/>
              </a:rPr>
              <a:t>[5]</a:t>
            </a:r>
            <a:br>
              <a:rPr lang="en-US">
                <a:cs typeface="+mn-lt"/>
              </a:rPr>
            </a:br>
            <a:r>
              <a:rPr lang="en-US">
                <a:ea typeface="Calibri"/>
                <a:cs typeface="Calibri"/>
              </a:rPr>
              <a:t> “We also relied on Ogata’s </a:t>
            </a:r>
            <a:r>
              <a:rPr lang="en-US" i="1">
                <a:ea typeface="Calibri"/>
                <a:cs typeface="Calibri"/>
              </a:rPr>
              <a:t>System Dynamics</a:t>
            </a:r>
            <a:r>
              <a:rPr lang="en-US">
                <a:ea typeface="Calibri"/>
                <a:cs typeface="Calibri"/>
              </a:rPr>
              <a:t> [6] for theoretical grounding—specifically state-space modeling and closed-loop behavior, which helped us simulate and predict system responses.”</a:t>
            </a:r>
          </a:p>
          <a:p>
            <a:r>
              <a:rPr lang="en-US">
                <a:ea typeface="Calibri"/>
                <a:cs typeface="Calibri"/>
              </a:rPr>
              <a:t>[6]</a:t>
            </a:r>
            <a:br>
              <a:rPr lang="en-US">
                <a:cs typeface="+mn-lt"/>
              </a:rPr>
            </a:br>
            <a:r>
              <a:rPr lang="en-US">
                <a:ea typeface="Calibri"/>
                <a:cs typeface="Calibri"/>
              </a:rPr>
              <a:t>We also leaned on the </a:t>
            </a:r>
            <a:r>
              <a:rPr lang="en-US" err="1">
                <a:ea typeface="Calibri"/>
                <a:cs typeface="Calibri"/>
              </a:rPr>
              <a:t>PythonRobotics</a:t>
            </a:r>
            <a:r>
              <a:rPr lang="en-US">
                <a:ea typeface="Calibri"/>
                <a:cs typeface="Calibri"/>
              </a:rPr>
              <a:t> repository [21], which includes standard inverted pendulum simulations. These open-source models let us validate our control logic before moving to hardware, saving time and reducing debugging in physical setups.</a:t>
            </a:r>
            <a:br>
              <a:rPr lang="en-US">
                <a:cs typeface="+mn-lt"/>
              </a:rPr>
            </a:br>
            <a:r>
              <a:rPr lang="en-US">
                <a:ea typeface="Calibri"/>
                <a:cs typeface="+mn-lt"/>
              </a:rPr>
              <a:t>[7]</a:t>
            </a:r>
            <a:br>
              <a:rPr lang="en-US" b="1">
                <a:cs typeface="+mn-lt"/>
              </a:rPr>
            </a:br>
            <a:r>
              <a:rPr lang="en-US">
                <a:ea typeface="Calibri"/>
                <a:cs typeface="Calibri"/>
              </a:rPr>
              <a:t> And finally, we referred to safety standards outlined by the U.S. Consumer Product Safety Commission [22]. Since parts of our system may be used in educational or child-facing settings, these guidelines helped us understand what features—like protective housing or speed limits—might be necessary.</a:t>
            </a:r>
          </a:p>
          <a:p>
            <a:endParaRPr lang="en-US">
              <a:ea typeface="Calibri"/>
              <a:cs typeface="Calibri"/>
            </a:endParaRPr>
          </a:p>
        </p:txBody>
      </p:sp>
      <p:sp>
        <p:nvSpPr>
          <p:cNvPr id="4" name="Slide Number Placeholder 3">
            <a:extLst>
              <a:ext uri="{FF2B5EF4-FFF2-40B4-BE49-F238E27FC236}">
                <a16:creationId xmlns:a16="http://schemas.microsoft.com/office/drawing/2014/main" id="{94880722-F5F7-1E39-E94D-296AF56A37DE}"/>
              </a:ext>
            </a:extLst>
          </p:cNvPr>
          <p:cNvSpPr>
            <a:spLocks noGrp="1"/>
          </p:cNvSpPr>
          <p:nvPr>
            <p:ph type="sldNum" sz="quarter" idx="5"/>
          </p:nvPr>
        </p:nvSpPr>
        <p:spPr/>
        <p:txBody>
          <a:bodyPr/>
          <a:lstStyle/>
          <a:p>
            <a:fld id="{7780C41C-7D97-4FA2-AFB6-8207BDEB67CD}" type="slidenum">
              <a:rPr lang="en-US" smtClean="0"/>
              <a:t>12</a:t>
            </a:fld>
            <a:endParaRPr lang="en-US"/>
          </a:p>
        </p:txBody>
      </p:sp>
    </p:spTree>
    <p:extLst>
      <p:ext uri="{BB962C8B-B14F-4D97-AF65-F5344CB8AC3E}">
        <p14:creationId xmlns:p14="http://schemas.microsoft.com/office/powerpoint/2010/main" val="80315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1A06A-F78E-3168-374D-B02037369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DDD1D6-386E-52F0-0666-BAA7196B4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181A5-D57A-35DC-54A9-8B77C3ABED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17D6BC-3B2D-8C32-6432-9EB7448F11D5}"/>
              </a:ext>
            </a:extLst>
          </p:cNvPr>
          <p:cNvSpPr>
            <a:spLocks noGrp="1"/>
          </p:cNvSpPr>
          <p:nvPr>
            <p:ph type="sldNum" sz="quarter" idx="5"/>
          </p:nvPr>
        </p:nvSpPr>
        <p:spPr/>
        <p:txBody>
          <a:bodyPr/>
          <a:lstStyle/>
          <a:p>
            <a:fld id="{7780C41C-7D97-4FA2-AFB6-8207BDEB67CD}" type="slidenum">
              <a:rPr lang="en-US" smtClean="0"/>
              <a:t>14</a:t>
            </a:fld>
            <a:endParaRPr lang="en-US"/>
          </a:p>
        </p:txBody>
      </p:sp>
    </p:spTree>
    <p:extLst>
      <p:ext uri="{BB962C8B-B14F-4D97-AF65-F5344CB8AC3E}">
        <p14:creationId xmlns:p14="http://schemas.microsoft.com/office/powerpoint/2010/main" val="1810712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CoP?</a:t>
            </a:r>
          </a:p>
        </p:txBody>
      </p:sp>
      <p:sp>
        <p:nvSpPr>
          <p:cNvPr id="4" name="Slide Number Placeholder 3"/>
          <p:cNvSpPr>
            <a:spLocks noGrp="1"/>
          </p:cNvSpPr>
          <p:nvPr>
            <p:ph type="sldNum" sz="quarter" idx="5"/>
          </p:nvPr>
        </p:nvSpPr>
        <p:spPr/>
        <p:txBody>
          <a:bodyPr/>
          <a:lstStyle/>
          <a:p>
            <a:fld id="{7780C41C-7D97-4FA2-AFB6-8207BDEB67CD}" type="slidenum">
              <a:rPr lang="en-US" smtClean="0"/>
              <a:t>16</a:t>
            </a:fld>
            <a:endParaRPr lang="en-US"/>
          </a:p>
        </p:txBody>
      </p:sp>
    </p:spTree>
    <p:extLst>
      <p:ext uri="{BB962C8B-B14F-4D97-AF65-F5344CB8AC3E}">
        <p14:creationId xmlns:p14="http://schemas.microsoft.com/office/powerpoint/2010/main" val="954590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What question were we trying to answer?</a:t>
            </a:r>
            <a:br>
              <a:rPr lang="en-US" b="1"/>
            </a:br>
            <a:r>
              <a:rPr lang="en-US" b="1"/>
              <a:t> We wanted to know: </a:t>
            </a:r>
            <a:r>
              <a:rPr lang="en-US" i="1"/>
              <a:t>How can we make our self-balancing robot stay upright and respond smoothly to movement?</a:t>
            </a:r>
            <a:r>
              <a:rPr lang="en-US"/>
              <a:t> Basically, how do we tune the robot’s brain — its controller — so that it doesn’t wobble, fall over, or react too slowly?</a:t>
            </a:r>
          </a:p>
          <a:p>
            <a:endParaRPr lang="en-US" b="1"/>
          </a:p>
          <a:p>
            <a:r>
              <a:rPr lang="en-US" b="1"/>
              <a:t>What was our answer and how did we validate it?</a:t>
            </a:r>
            <a:br>
              <a:rPr lang="en-US" b="1">
                <a:cs typeface="+mn-lt"/>
              </a:rPr>
            </a:br>
            <a:r>
              <a:rPr lang="en-US" b="1"/>
              <a:t> Our answer was to use the Laplace transform</a:t>
            </a:r>
            <a:r>
              <a:rPr lang="en-US"/>
              <a:t> to move our system into the </a:t>
            </a:r>
            <a:r>
              <a:rPr lang="en-US" b="1"/>
              <a:t>frequency domain</a:t>
            </a:r>
            <a:r>
              <a:rPr lang="en-US"/>
              <a:t>, where we could analyze the full transfer function. This allowed us to mathematically link the PID gains—Kp , Ki , and Kd —to how the system behaves. We validated this by:</a:t>
            </a:r>
          </a:p>
          <a:p>
            <a:pPr marL="285750" indent="-285750">
              <a:buFont typeface="Arial"/>
              <a:buChar char="•"/>
            </a:pPr>
            <a:r>
              <a:rPr lang="en-US"/>
              <a:t>Observing how the </a:t>
            </a:r>
            <a:r>
              <a:rPr lang="en-US" b="1"/>
              <a:t>poles</a:t>
            </a:r>
            <a:r>
              <a:rPr lang="en-US"/>
              <a:t> of the system behave when we change gains.</a:t>
            </a:r>
          </a:p>
          <a:p>
            <a:pPr marL="285750" indent="-285750">
              <a:buFont typeface="Arial"/>
              <a:buChar char="•"/>
            </a:pPr>
            <a:r>
              <a:rPr lang="en-US"/>
              <a:t>Using simulations to confirm changes in stability and responsiveness in the simulation.</a:t>
            </a:r>
            <a:br>
              <a:rPr lang="en-US">
                <a:cs typeface="+mn-lt"/>
              </a:rPr>
            </a:br>
            <a:r>
              <a:rPr lang="en-US"/>
              <a:t> For example, when we increased Kp, we saw the poles shift left—indicating faster, more stable behavior, which matched our simulation results.</a:t>
            </a:r>
            <a:br>
              <a:rPr lang="en-US">
                <a:cs typeface="+mn-lt"/>
              </a:rPr>
            </a:br>
            <a:endParaRPr lang="en-US">
              <a:ea typeface="Calibri"/>
              <a:cs typeface="Calibri"/>
            </a:endParaRPr>
          </a:p>
          <a:p>
            <a:r>
              <a:rPr lang="en-US" b="1"/>
              <a:t>How did this answer inform our design?</a:t>
            </a:r>
            <a:br>
              <a:rPr lang="en-US" b="1"/>
            </a:br>
            <a:r>
              <a:rPr lang="en-US" b="1"/>
              <a:t> This approach gave us a systematic way to tune</a:t>
            </a:r>
            <a:r>
              <a:rPr lang="en-US"/>
              <a:t> the PID controller. Instead of guessing, we could adjust each gain to target specific performance goals. It also helped us:</a:t>
            </a:r>
          </a:p>
          <a:p>
            <a:pPr marL="285750" indent="-285750">
              <a:buFont typeface="Arial"/>
              <a:buChar char="•"/>
            </a:pPr>
            <a:r>
              <a:rPr lang="en-US"/>
              <a:t>Ensure stability before testing on the actual robot.</a:t>
            </a:r>
          </a:p>
          <a:p>
            <a:pPr marL="285750" indent="-285750">
              <a:buFont typeface="Arial"/>
              <a:buChar char="•"/>
            </a:pPr>
            <a:r>
              <a:rPr lang="en-US"/>
              <a:t>Quickly iterate on controller settings using simulations.</a:t>
            </a:r>
            <a:br>
              <a:rPr lang="en-US"/>
            </a:br>
            <a:r>
              <a:rPr lang="en-US"/>
              <a:t> So the Laplace-domain model became a core tool in our </a:t>
            </a:r>
            <a:r>
              <a:rPr lang="en-US" b="1"/>
              <a:t>design decision-making</a:t>
            </a:r>
            <a:r>
              <a:rPr lang="en-US"/>
              <a:t>, especially for safety, efficiency, and performance tuning.</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780C41C-7D97-4FA2-AFB6-8207BDEB67CD}" type="slidenum">
              <a:rPr lang="en-US"/>
              <a:t>19</a:t>
            </a:fld>
            <a:endParaRPr lang="en-US"/>
          </a:p>
        </p:txBody>
      </p:sp>
    </p:spTree>
    <p:extLst>
      <p:ext uri="{BB962C8B-B14F-4D97-AF65-F5344CB8AC3E}">
        <p14:creationId xmlns:p14="http://schemas.microsoft.com/office/powerpoint/2010/main" val="222953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80C41C-7D97-4FA2-AFB6-8207BDEB67CD}" type="slidenum">
              <a:rPr lang="en-US" smtClean="0"/>
              <a:t>30</a:t>
            </a:fld>
            <a:endParaRPr lang="en-US"/>
          </a:p>
        </p:txBody>
      </p:sp>
    </p:spTree>
    <p:extLst>
      <p:ext uri="{BB962C8B-B14F-4D97-AF65-F5344CB8AC3E}">
        <p14:creationId xmlns:p14="http://schemas.microsoft.com/office/powerpoint/2010/main" val="62849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4AAF3-56BD-4A5D-B093-EB900ADC7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1A298A-7077-0C17-2EF0-30FFE8EBA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D692F6-185E-C699-60E9-15E770E4880D}"/>
              </a:ext>
            </a:extLst>
          </p:cNvPr>
          <p:cNvSpPr>
            <a:spLocks noGrp="1"/>
          </p:cNvSpPr>
          <p:nvPr>
            <p:ph type="body" idx="1"/>
          </p:nvPr>
        </p:nvSpPr>
        <p:spPr/>
        <p:txBody>
          <a:bodyPr/>
          <a:lstStyle/>
          <a:p>
            <a:r>
              <a:rPr lang="en-US"/>
              <a:t>Freddy’s References, fix numbers later</a:t>
            </a:r>
          </a:p>
        </p:txBody>
      </p:sp>
      <p:sp>
        <p:nvSpPr>
          <p:cNvPr id="4" name="Slide Number Placeholder 3">
            <a:extLst>
              <a:ext uri="{FF2B5EF4-FFF2-40B4-BE49-F238E27FC236}">
                <a16:creationId xmlns:a16="http://schemas.microsoft.com/office/drawing/2014/main" id="{FB6467E0-7B5A-92F3-247A-15800DC7AAB2}"/>
              </a:ext>
            </a:extLst>
          </p:cNvPr>
          <p:cNvSpPr>
            <a:spLocks noGrp="1"/>
          </p:cNvSpPr>
          <p:nvPr>
            <p:ph type="sldNum" sz="quarter" idx="5"/>
          </p:nvPr>
        </p:nvSpPr>
        <p:spPr/>
        <p:txBody>
          <a:bodyPr/>
          <a:lstStyle/>
          <a:p>
            <a:fld id="{7780C41C-7D97-4FA2-AFB6-8207BDEB67CD}" type="slidenum">
              <a:rPr lang="en-US" smtClean="0"/>
              <a:t>31</a:t>
            </a:fld>
            <a:endParaRPr lang="en-US"/>
          </a:p>
        </p:txBody>
      </p:sp>
    </p:spTree>
    <p:extLst>
      <p:ext uri="{BB962C8B-B14F-4D97-AF65-F5344CB8AC3E}">
        <p14:creationId xmlns:p14="http://schemas.microsoft.com/office/powerpoint/2010/main" val="1094789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Freddy’s References, fix numbers later</a:t>
            </a:r>
          </a:p>
        </p:txBody>
      </p:sp>
      <p:sp>
        <p:nvSpPr>
          <p:cNvPr id="4" name="Slide Number Placeholder 3"/>
          <p:cNvSpPr>
            <a:spLocks noGrp="1"/>
          </p:cNvSpPr>
          <p:nvPr>
            <p:ph type="sldNum" sz="quarter" idx="5"/>
          </p:nvPr>
        </p:nvSpPr>
        <p:spPr/>
        <p:txBody>
          <a:bodyPr/>
          <a:lstStyle/>
          <a:p>
            <a:fld id="{7780C41C-7D97-4FA2-AFB6-8207BDEB67CD}" type="slidenum">
              <a:rPr lang="en-US" smtClean="0"/>
              <a:t>32</a:t>
            </a:fld>
            <a:endParaRPr lang="en-US"/>
          </a:p>
        </p:txBody>
      </p:sp>
    </p:spTree>
    <p:extLst>
      <p:ext uri="{BB962C8B-B14F-4D97-AF65-F5344CB8AC3E}">
        <p14:creationId xmlns:p14="http://schemas.microsoft.com/office/powerpoint/2010/main" val="269246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minute</a:t>
            </a:r>
          </a:p>
        </p:txBody>
      </p:sp>
      <p:sp>
        <p:nvSpPr>
          <p:cNvPr id="4" name="Slide Number Placeholder 3"/>
          <p:cNvSpPr>
            <a:spLocks noGrp="1"/>
          </p:cNvSpPr>
          <p:nvPr>
            <p:ph type="sldNum" sz="quarter" idx="5"/>
          </p:nvPr>
        </p:nvSpPr>
        <p:spPr/>
        <p:txBody>
          <a:bodyPr/>
          <a:lstStyle/>
          <a:p>
            <a:fld id="{7780C41C-7D97-4FA2-AFB6-8207BDEB67CD}" type="slidenum">
              <a:rPr lang="en-US" smtClean="0"/>
              <a:t>2</a:t>
            </a:fld>
            <a:endParaRPr lang="en-US"/>
          </a:p>
        </p:txBody>
      </p:sp>
    </p:spTree>
    <p:extLst>
      <p:ext uri="{BB962C8B-B14F-4D97-AF65-F5344CB8AC3E}">
        <p14:creationId xmlns:p14="http://schemas.microsoft.com/office/powerpoint/2010/main" val="368652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minutes </a:t>
            </a:r>
          </a:p>
        </p:txBody>
      </p:sp>
      <p:sp>
        <p:nvSpPr>
          <p:cNvPr id="4" name="Slide Number Placeholder 3"/>
          <p:cNvSpPr>
            <a:spLocks noGrp="1"/>
          </p:cNvSpPr>
          <p:nvPr>
            <p:ph type="sldNum" sz="quarter" idx="5"/>
          </p:nvPr>
        </p:nvSpPr>
        <p:spPr/>
        <p:txBody>
          <a:bodyPr/>
          <a:lstStyle/>
          <a:p>
            <a:fld id="{7780C41C-7D97-4FA2-AFB6-8207BDEB67CD}" type="slidenum">
              <a:rPr lang="en-US" smtClean="0"/>
              <a:t>3</a:t>
            </a:fld>
            <a:endParaRPr lang="en-US"/>
          </a:p>
        </p:txBody>
      </p:sp>
    </p:spTree>
    <p:extLst>
      <p:ext uri="{BB962C8B-B14F-4D97-AF65-F5344CB8AC3E}">
        <p14:creationId xmlns:p14="http://schemas.microsoft.com/office/powerpoint/2010/main" val="325300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minutes </a:t>
            </a:r>
          </a:p>
        </p:txBody>
      </p:sp>
      <p:sp>
        <p:nvSpPr>
          <p:cNvPr id="4" name="Slide Number Placeholder 3"/>
          <p:cNvSpPr>
            <a:spLocks noGrp="1"/>
          </p:cNvSpPr>
          <p:nvPr>
            <p:ph type="sldNum" sz="quarter" idx="5"/>
          </p:nvPr>
        </p:nvSpPr>
        <p:spPr/>
        <p:txBody>
          <a:bodyPr/>
          <a:lstStyle/>
          <a:p>
            <a:fld id="{7780C41C-7D97-4FA2-AFB6-8207BDEB67CD}" type="slidenum">
              <a:rPr lang="en-US" smtClean="0"/>
              <a:t>4</a:t>
            </a:fld>
            <a:endParaRPr lang="en-US"/>
          </a:p>
        </p:txBody>
      </p:sp>
    </p:spTree>
    <p:extLst>
      <p:ext uri="{BB962C8B-B14F-4D97-AF65-F5344CB8AC3E}">
        <p14:creationId xmlns:p14="http://schemas.microsoft.com/office/powerpoint/2010/main" val="194624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80C41C-7D97-4FA2-AFB6-8207BDEB67CD}" type="slidenum">
              <a:rPr lang="en-US" smtClean="0"/>
              <a:t>5</a:t>
            </a:fld>
            <a:endParaRPr lang="en-US"/>
          </a:p>
        </p:txBody>
      </p:sp>
    </p:spTree>
    <p:extLst>
      <p:ext uri="{BB962C8B-B14F-4D97-AF65-F5344CB8AC3E}">
        <p14:creationId xmlns:p14="http://schemas.microsoft.com/office/powerpoint/2010/main" val="407452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0633-AB14-4B3E-A715-8B3F7862CD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C8B23-E142-0C62-21DD-533E684F67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AC251-477A-712D-16ED-1F32DB83A7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66E698-C64C-5354-61B4-B91D345082DD}"/>
              </a:ext>
            </a:extLst>
          </p:cNvPr>
          <p:cNvSpPr>
            <a:spLocks noGrp="1"/>
          </p:cNvSpPr>
          <p:nvPr>
            <p:ph type="sldNum" sz="quarter" idx="5"/>
          </p:nvPr>
        </p:nvSpPr>
        <p:spPr/>
        <p:txBody>
          <a:bodyPr/>
          <a:lstStyle/>
          <a:p>
            <a:fld id="{7780C41C-7D97-4FA2-AFB6-8207BDEB67CD}" type="slidenum">
              <a:rPr lang="en-US" smtClean="0"/>
              <a:t>6</a:t>
            </a:fld>
            <a:endParaRPr lang="en-US"/>
          </a:p>
        </p:txBody>
      </p:sp>
    </p:spTree>
    <p:extLst>
      <p:ext uri="{BB962C8B-B14F-4D97-AF65-F5344CB8AC3E}">
        <p14:creationId xmlns:p14="http://schemas.microsoft.com/office/powerpoint/2010/main" val="258551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ER came from the CR as seen in the highlights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780C41C-7D97-4FA2-AFB6-8207BDEB67CD}" type="slidenum">
              <a:rPr lang="en-US"/>
              <a:t>7</a:t>
            </a:fld>
            <a:endParaRPr lang="en-US"/>
          </a:p>
        </p:txBody>
      </p:sp>
    </p:spTree>
    <p:extLst>
      <p:ext uri="{BB962C8B-B14F-4D97-AF65-F5344CB8AC3E}">
        <p14:creationId xmlns:p14="http://schemas.microsoft.com/office/powerpoint/2010/main" val="253657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you can see the total over view of the QFD. </a:t>
            </a:r>
          </a:p>
          <a:p>
            <a:endParaRPr lang="en-US">
              <a:ea typeface="Calibri"/>
              <a:cs typeface="Calibri"/>
            </a:endParaRPr>
          </a:p>
          <a:p>
            <a:r>
              <a:rPr lang="en-US">
                <a:ea typeface="Calibri"/>
                <a:cs typeface="Calibri"/>
              </a:rPr>
              <a:t>On the right the benchmarks we have were pitted against our CR and ER</a:t>
            </a:r>
          </a:p>
          <a:p>
            <a:endParaRPr lang="en-US">
              <a:ea typeface="Calibri"/>
              <a:cs typeface="Calibri"/>
            </a:endParaRPr>
          </a:p>
          <a:p>
            <a:r>
              <a:rPr lang="en-US">
                <a:ea typeface="Calibri"/>
                <a:cs typeface="Calibri"/>
              </a:rPr>
              <a:t>The goal of each CR </a:t>
            </a:r>
          </a:p>
        </p:txBody>
      </p:sp>
      <p:sp>
        <p:nvSpPr>
          <p:cNvPr id="4" name="Slide Number Placeholder 3"/>
          <p:cNvSpPr>
            <a:spLocks noGrp="1"/>
          </p:cNvSpPr>
          <p:nvPr>
            <p:ph type="sldNum" sz="quarter" idx="5"/>
          </p:nvPr>
        </p:nvSpPr>
        <p:spPr/>
        <p:txBody>
          <a:bodyPr/>
          <a:lstStyle/>
          <a:p>
            <a:fld id="{7780C41C-7D97-4FA2-AFB6-8207BDEB67CD}" type="slidenum">
              <a:rPr lang="en-US"/>
              <a:t>8</a:t>
            </a:fld>
            <a:endParaRPr lang="en-US"/>
          </a:p>
        </p:txBody>
      </p:sp>
    </p:spTree>
    <p:extLst>
      <p:ext uri="{BB962C8B-B14F-4D97-AF65-F5344CB8AC3E}">
        <p14:creationId xmlns:p14="http://schemas.microsoft.com/office/powerpoint/2010/main" val="1365737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991B2-A422-BA7C-B218-F28A1B9BA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B08F8-9FE3-C2BC-E0DC-9B3C6830F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F1AE3-3C7C-7976-DCC4-E23E53C08A9D}"/>
              </a:ext>
            </a:extLst>
          </p:cNvPr>
          <p:cNvSpPr>
            <a:spLocks noGrp="1"/>
          </p:cNvSpPr>
          <p:nvPr>
            <p:ph type="body" idx="1"/>
          </p:nvPr>
        </p:nvSpPr>
        <p:spPr/>
        <p:txBody>
          <a:bodyPr/>
          <a:lstStyle/>
          <a:p>
            <a:r>
              <a:rPr lang="en-US"/>
              <a:t>Not final, will ask GTA for help formatting</a:t>
            </a:r>
          </a:p>
        </p:txBody>
      </p:sp>
      <p:sp>
        <p:nvSpPr>
          <p:cNvPr id="4" name="Slide Number Placeholder 3">
            <a:extLst>
              <a:ext uri="{FF2B5EF4-FFF2-40B4-BE49-F238E27FC236}">
                <a16:creationId xmlns:a16="http://schemas.microsoft.com/office/drawing/2014/main" id="{C985997B-A05F-BB35-D713-0C8FF8642FAF}"/>
              </a:ext>
            </a:extLst>
          </p:cNvPr>
          <p:cNvSpPr>
            <a:spLocks noGrp="1"/>
          </p:cNvSpPr>
          <p:nvPr>
            <p:ph type="sldNum" sz="quarter" idx="5"/>
          </p:nvPr>
        </p:nvSpPr>
        <p:spPr/>
        <p:txBody>
          <a:bodyPr/>
          <a:lstStyle/>
          <a:p>
            <a:fld id="{7780C41C-7D97-4FA2-AFB6-8207BDEB67CD}" type="slidenum">
              <a:rPr lang="en-US" smtClean="0"/>
              <a:t>11</a:t>
            </a:fld>
            <a:endParaRPr lang="en-US"/>
          </a:p>
        </p:txBody>
      </p:sp>
    </p:spTree>
    <p:extLst>
      <p:ext uri="{BB962C8B-B14F-4D97-AF65-F5344CB8AC3E}">
        <p14:creationId xmlns:p14="http://schemas.microsoft.com/office/powerpoint/2010/main" val="32158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12575099-B3AD-44D7-919B-BCB6DC3E7F21}" type="datetimeFigureOut">
              <a:rPr lang="en-US" dirty="0"/>
              <a:t>1/26/2026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2732399188"/>
      </p:ext>
    </p:extLst>
  </p:cSld>
  <p:clrMapOvr>
    <a:masterClrMapping/>
  </p:clrMapOvr>
  <p:hf hdr="0" ft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F18115DA-6CBC-4AEF-A85F-371C66916CF8}" type="datetimeFigureOut">
              <a:rPr lang="en-US" dirty="0"/>
              <a:t>1/26/2026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675206624"/>
      </p:ext>
    </p:extLst>
  </p:cSld>
  <p:clrMapOvr>
    <a:masterClrMapping/>
  </p:clrMapOvr>
  <p:hf hdr="0" ftr="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A6007E4-95E8-4ABC-B20B-51235318A487}" type="datetimeFigureOut">
              <a:rPr lang="en-US" dirty="0"/>
              <a:t>1/26/2026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2292582139"/>
      </p:ext>
    </p:extLst>
  </p:cSld>
  <p:clrMapOvr>
    <a:masterClrMapping/>
  </p:clrMapOvr>
  <p:hf hdr="0" ftr="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A4BF121-2723-4D35-ADA9-215CD054C4BC}" type="datetimeFigureOut">
              <a:rPr lang="en-US" dirty="0"/>
              <a:t>1/26/2026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2843210536"/>
      </p:ext>
    </p:extLst>
  </p:cSld>
  <p:clrMapOvr>
    <a:masterClrMapping/>
  </p:clrMapOvr>
  <p:hf hdr="0" ftr="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C54F54BA-4BC6-480F-839C-951A49B248A9}" type="datetimeFigureOut">
              <a:rPr lang="en-US" dirty="0"/>
              <a:t>1/26/2026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3003062604"/>
      </p:ext>
    </p:extLst>
  </p:cSld>
  <p:clrMapOvr>
    <a:masterClrMapping/>
  </p:clrMapOvr>
  <p:hf hdr="0" ftr="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0F9DD0EA-4726-4440-BF9D-E88296FC3068}" type="datetimeFigureOut">
              <a:rPr lang="en-US" dirty="0"/>
              <a:t>1/26/2026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3575906786"/>
      </p:ext>
    </p:extLst>
  </p:cSld>
  <p:clrMapOvr>
    <a:masterClrMapping/>
  </p:clrMapOvr>
  <p:hf hdr="0" ftr="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19CAD10D-99D1-46B2-A85A-C16850FCF8CF}" type="datetimeFigureOut">
              <a:rPr lang="en-US" dirty="0"/>
              <a:t>1/26/2026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62916327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48C67E51-34D6-4E3D-8F41-CC63EA446EDD}" type="datetimeFigureOut">
              <a:rPr lang="en-US" dirty="0"/>
              <a:t>1/26/2026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963775509"/>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8D49E550-CE3F-497F-B953-7DE0932F91C0}" type="datetimeFigureOut">
              <a:rPr lang="en-US" dirty="0"/>
              <a:t>1/26/2026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3692526136"/>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17A0BF4-BAA0-4539-95F2-9C4277F97478}" type="datetimeFigureOut">
              <a:rPr lang="en-US" dirty="0"/>
              <a:t>1/26/2026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3782019303"/>
      </p:ext>
    </p:extLst>
  </p:cSld>
  <p:clrMapOvr>
    <a:masterClrMapping/>
  </p:clrMapOvr>
  <p:hf hdr="0" ftr="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noChangeAspect="1"/>
          </p:cNvSpPr>
          <p:nvPr>
            <p:ph type="pic" idx="1"/>
          </p:nvPr>
        </p:nvSpPr>
        <p:spPr>
          <a:xfrm>
            <a:off x="5183188" y="1066800"/>
            <a:ext cx="6172200" cy="47942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2E9884E-D945-496C-84BE-49C61F78F9EC}" type="datetimeFigureOut">
              <a:rPr lang="en-US" dirty="0"/>
              <a:t>1/26/2026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2873169265"/>
      </p:ext>
    </p:extLst>
  </p:cSld>
  <p:clrMapOvr>
    <a:masterClrMapping/>
  </p:clrMapOvr>
  <p:hf hdr="0" ftr="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CD438618-DEE5-47CF-A8B2-A9E090D503CD}" type="datetimeFigureOut">
              <a:rPr lang="en-US" dirty="0"/>
              <a:t>1/26/2026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
              </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E30AF5A0-43BB-4336-8627-9123B9144D80}" type="slidenum">
              <a:rPr lang="en-US" dirty="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527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guide id="8" orient="horz" pos="4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63/1.1785453" TargetMode="External"/><Relationship Id="rId2" Type="http://schemas.openxmlformats.org/officeDocument/2006/relationships/hyperlink" Target="https://doi.org/10.1016/j.neulet.2008.11.027" TargetMode="External"/><Relationship Id="rId1" Type="http://schemas.openxmlformats.org/officeDocument/2006/relationships/slideLayout" Target="../slideLayouts/slideLayout2.xml"/><Relationship Id="rId5" Type="http://schemas.openxmlformats.org/officeDocument/2006/relationships/hyperlink" Target="https://doi.org/10.1051/matecconf/201815202009" TargetMode="External"/><Relationship Id="rId4" Type="http://schemas.openxmlformats.org/officeDocument/2006/relationships/hyperlink" Target="https://doi.org/10.3182/20090909-4-jp-2010.00056"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ieeexplore-ieee-org.libproxy.nau.edu/document/4338830" TargetMode="External"/><Relationship Id="rId3" Type="http://schemas.openxmlformats.org/officeDocument/2006/relationships/hyperlink" Target="https://www.sciencedirect.com/science/article/pii/S147466701757682X" TargetMode="External"/><Relationship Id="rId7" Type="http://schemas.openxmlformats.org/officeDocument/2006/relationships/hyperlink" Target="https://ieeexplore-ieee-org.libproxy.nau.edu/document/7052763" TargetMode="External"/><Relationship Id="rId2" Type="http://schemas.openxmlformats.org/officeDocument/2006/relationships/hyperlink" Target="https://www.instructables.com/Line-Follower-Robot-With-Arduino-Really-Fast-and-R/" TargetMode="External"/><Relationship Id="rId1" Type="http://schemas.openxmlformats.org/officeDocument/2006/relationships/slideLayout" Target="../slideLayouts/slideLayout2.xml"/><Relationship Id="rId6" Type="http://schemas.openxmlformats.org/officeDocument/2006/relationships/hyperlink" Target="https://ieeexplore.ieee.org/document/10146599" TargetMode="External"/><Relationship Id="rId5" Type="http://schemas.openxmlformats.org/officeDocument/2006/relationships/hyperlink" Target="https://dl.acm.org/doi/10.5898/JHRI.3.1.Hoffman" TargetMode="External"/><Relationship Id="rId4" Type="http://schemas.openxmlformats.org/officeDocument/2006/relationships/hyperlink" Target="https://www.sciencedirect.com/science/article/pii/S073658452030280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instructables.com/Inverted-Pendulum-Control-Theory-and-Dynamics/" TargetMode="External"/><Relationship Id="rId3" Type="http://schemas.openxmlformats.org/officeDocument/2006/relationships/hyperlink" Target="https://ieeexplore-ieee-org.libproxy.nau.edu/document/10584954" TargetMode="External"/><Relationship Id="rId7" Type="http://schemas.openxmlformats.org/officeDocument/2006/relationships/hyperlink" Target="https://www.cpsc.gov/Business--Manufacturing/Business-Education/Toy-Safe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oi.org/10.3390/app9245279" TargetMode="External"/><Relationship Id="rId5" Type="http://schemas.openxmlformats.org/officeDocument/2006/relationships/hyperlink" Target="https://doi.org/10.1186/s40638-017-0057-3" TargetMode="External"/><Relationship Id="rId4" Type="http://schemas.openxmlformats.org/officeDocument/2006/relationships/hyperlink" Target="https://ultimaker.com/learn/what-is-the-strongest-3d-printing-material/" TargetMode="External"/><Relationship Id="rId9" Type="http://schemas.openxmlformats.org/officeDocument/2006/relationships/hyperlink" Target="https://ctms.engin.umich.edu/CTMS/index.php?example=InvertedPendulum&amp;section=SystemModeling&amp;utm_source=chatgpt.co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shaysackett.com/inverted-pendulum-robot/?utm_source=chatgpt.com" TargetMode="External"/><Relationship Id="rId3" Type="http://schemas.openxmlformats.org/officeDocument/2006/relationships/hyperlink" Target="https://ctms.engin.umich.edu/CTMS/index.php?example=BallBeam&amp;section=SystemModeling&amp;utm_source=chatgpt.com" TargetMode="External"/><Relationship Id="rId7" Type="http://schemas.openxmlformats.org/officeDocument/2006/relationships/hyperlink" Target="https://www.instructables.com/Inverted-Pendulum-Control-Theory-and-Dynamics/?utm_source=chatgpt.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ieeexplore.ieee.org/abstract/document/8168481" TargetMode="External"/><Relationship Id="rId5" Type="http://schemas.openxmlformats.org/officeDocument/2006/relationships/hyperlink" Target="https://ctms.engin.umich.edu/CTMS/index.php?example=MotorSpeed&amp;section=SystemModeling&amp;utm_source=chatgpt.com" TargetMode="External"/><Relationship Id="rId4" Type="http://schemas.openxmlformats.org/officeDocument/2006/relationships/hyperlink" Target="https://www.researchgate.net/profile/Ben-Cazzolato/publication/235898231_Derivation_of_the_Dynamics_of_the_Ball_and_Beam_System/links/569338cf08aec14fa55db5a8/Derivation-of-the-Dynamics-of-the-Ball-and-Beam-System.pdf?utm_source=chatgpt.com" TargetMode="External"/><Relationship Id="rId9" Type="http://schemas.openxmlformats.org/officeDocument/2006/relationships/hyperlink" Target="https://www.elektormagazine.com/news/self-balancing-robot-using-pid-packs-other-punche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8.png"/><Relationship Id="rId18" Type="http://schemas.openxmlformats.org/officeDocument/2006/relationships/customXml" Target="../ink/ink8.xml"/><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customXml" Target="../ink/ink5.xml"/><Relationship Id="rId17"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customXml" Target="../ink/ink7.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customXml" Target="../ink/ink4.xml"/><Relationship Id="rId19" Type="http://schemas.openxmlformats.org/officeDocument/2006/relationships/image" Target="../media/image21.png"/><Relationship Id="rId4" Type="http://schemas.openxmlformats.org/officeDocument/2006/relationships/customXml" Target="../ink/ink1.xml"/><Relationship Id="rId9" Type="http://schemas.openxmlformats.org/officeDocument/2006/relationships/image" Target="../media/image16.png"/><Relationship Id="rId1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01759" y="1833249"/>
            <a:ext cx="9989574" cy="1191654"/>
          </a:xfrm>
        </p:spPr>
        <p:txBody>
          <a:bodyPr>
            <a:normAutofit fontScale="90000"/>
          </a:bodyPr>
          <a:lstStyle/>
          <a:p>
            <a:r>
              <a:rPr lang="en-US" altLang="zh-CN">
                <a:solidFill>
                  <a:srgbClr val="000000"/>
                </a:solidFill>
                <a:ea typeface="宋体"/>
              </a:rPr>
              <a:t>Robotics  Traveling  Van</a:t>
            </a:r>
            <a:br>
              <a:rPr lang="en-US" altLang="zh-CN">
                <a:ea typeface="宋体"/>
              </a:rPr>
            </a:br>
            <a:br>
              <a:rPr lang="en-US" altLang="zh-CN">
                <a:ea typeface="宋体"/>
              </a:rPr>
            </a:br>
            <a:endParaRPr lang="zh-CN" altLang="en-US">
              <a:solidFill>
                <a:srgbClr val="000000"/>
              </a:solidFill>
              <a:ea typeface="宋体"/>
            </a:endParaRPr>
          </a:p>
        </p:txBody>
      </p:sp>
      <p:sp>
        <p:nvSpPr>
          <p:cNvPr id="3" name="副标题 2"/>
          <p:cNvSpPr>
            <a:spLocks noGrp="1"/>
          </p:cNvSpPr>
          <p:nvPr>
            <p:ph type="subTitle" idx="1"/>
          </p:nvPr>
        </p:nvSpPr>
        <p:spPr>
          <a:xfrm>
            <a:off x="1101759" y="4089284"/>
            <a:ext cx="9864075" cy="1339059"/>
          </a:xfrm>
          <a:ln>
            <a:noFill/>
          </a:ln>
        </p:spPr>
        <p:txBody>
          <a:bodyPr vert="horz" lIns="91440" tIns="45720" rIns="91440" bIns="45720" rtlCol="0" anchor="t">
            <a:noAutofit/>
          </a:bodyPr>
          <a:lstStyle/>
          <a:p>
            <a:r>
              <a:rPr lang="en-US" altLang="zh-CN" sz="2400">
                <a:solidFill>
                  <a:srgbClr val="000000"/>
                </a:solidFill>
                <a:latin typeface="Univers Condensed"/>
                <a:ea typeface="宋体"/>
              </a:rPr>
              <a:t>Robots on the Road</a:t>
            </a:r>
          </a:p>
          <a:p>
            <a:r>
              <a:rPr lang="en-US" altLang="zh-CN" sz="2400">
                <a:solidFill>
                  <a:srgbClr val="000000"/>
                </a:solidFill>
                <a:latin typeface="Univers Condensed"/>
                <a:ea typeface="宋体"/>
              </a:rPr>
              <a:t>Florence </a:t>
            </a:r>
            <a:r>
              <a:rPr lang="en-US" altLang="zh-CN" sz="2400" err="1">
                <a:solidFill>
                  <a:srgbClr val="000000"/>
                </a:solidFill>
                <a:latin typeface="Univers Condensed"/>
                <a:ea typeface="宋体"/>
              </a:rPr>
              <a:t>Fasugbe</a:t>
            </a:r>
            <a:r>
              <a:rPr lang="en-US" altLang="zh-CN" sz="2400">
                <a:solidFill>
                  <a:srgbClr val="000000"/>
                </a:solidFill>
                <a:latin typeface="Univers Condensed"/>
                <a:ea typeface="宋体"/>
              </a:rPr>
              <a:t>,  </a:t>
            </a:r>
            <a:r>
              <a:rPr lang="en-US" sz="2400">
                <a:solidFill>
                  <a:srgbClr val="000000"/>
                </a:solidFill>
                <a:latin typeface="Univers Condensed"/>
                <a:ea typeface="+mn-lt"/>
                <a:cs typeface="+mn-lt"/>
              </a:rPr>
              <a:t>Andres Gonzales, Colin Parsinia, Freddy Rivera, &amp; Ziyi Tang</a:t>
            </a:r>
            <a:endParaRPr lang="en-US" sz="2400">
              <a:solidFill>
                <a:srgbClr val="000000"/>
              </a:solidFill>
              <a:latin typeface="Univers Condensed"/>
            </a:endParaRPr>
          </a:p>
          <a:p>
            <a:r>
              <a:rPr lang="en-US" altLang="zh-CN" sz="2400">
                <a:solidFill>
                  <a:srgbClr val="000000"/>
                </a:solidFill>
                <a:latin typeface="Univers Condensed"/>
                <a:ea typeface="宋体"/>
              </a:rPr>
              <a:t>ME 476C Sec.2</a:t>
            </a:r>
          </a:p>
        </p:txBody>
      </p:sp>
      <p:sp>
        <p:nvSpPr>
          <p:cNvPr id="4" name="Slide Number Placeholder 3">
            <a:extLst>
              <a:ext uri="{FF2B5EF4-FFF2-40B4-BE49-F238E27FC236}">
                <a16:creationId xmlns:a16="http://schemas.microsoft.com/office/drawing/2014/main" id="{BB338091-7C58-6586-9148-29E0F785553B}"/>
              </a:ext>
            </a:extLst>
          </p:cNvPr>
          <p:cNvSpPr>
            <a:spLocks noGrp="1"/>
          </p:cNvSpPr>
          <p:nvPr>
            <p:ph type="sldNum" sz="quarter" idx="12"/>
          </p:nvPr>
        </p:nvSpPr>
        <p:spPr/>
        <p:txBody>
          <a:bodyPr/>
          <a:lstStyle/>
          <a:p>
            <a:fld id="{E30AF5A0-43BB-4336-8627-9123B9144D80}" type="slidenum">
              <a:rPr lang="en-US" dirty="0"/>
              <a:t>1</a:t>
            </a:fld>
            <a:endParaRPr lang="en-US"/>
          </a:p>
        </p:txBody>
      </p:sp>
    </p:spTree>
    <p:extLst>
      <p:ext uri="{BB962C8B-B14F-4D97-AF65-F5344CB8AC3E}">
        <p14:creationId xmlns:p14="http://schemas.microsoft.com/office/powerpoint/2010/main" val="70308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8D566-09F3-BBB0-734B-2844956987A8}"/>
              </a:ext>
            </a:extLst>
          </p:cNvPr>
          <p:cNvSpPr>
            <a:spLocks noGrp="1"/>
          </p:cNvSpPr>
          <p:nvPr>
            <p:ph type="title"/>
          </p:nvPr>
        </p:nvSpPr>
        <p:spPr>
          <a:xfrm>
            <a:off x="712730" y="184286"/>
            <a:ext cx="10667075" cy="609030"/>
          </a:xfrm>
        </p:spPr>
        <p:txBody>
          <a:bodyPr>
            <a:normAutofit fontScale="90000"/>
          </a:bodyPr>
          <a:lstStyle/>
          <a:p>
            <a:pPr algn="ctr"/>
            <a:r>
              <a:rPr lang="en-US">
                <a:ea typeface="+mj-lt"/>
              </a:rPr>
              <a:t>Literature</a:t>
            </a:r>
            <a:r>
              <a:rPr lang="en-US" altLang="zh-CN">
                <a:ea typeface="+mj-lt"/>
              </a:rPr>
              <a:t> Review</a:t>
            </a:r>
            <a:br>
              <a:rPr lang="zh-CN" altLang="en-US" sz="4400"/>
            </a:br>
            <a:r>
              <a:rPr lang="en-US" altLang="zh-CN" sz="1200"/>
              <a:t>TO</a:t>
            </a:r>
            <a:r>
              <a:rPr lang="zh-CN" altLang="en-US" sz="1200"/>
              <a:t> </a:t>
            </a:r>
            <a:r>
              <a:rPr lang="en-US" altLang="zh-CN" sz="1200"/>
              <a:t>BETTER</a:t>
            </a:r>
            <a:r>
              <a:rPr lang="zh-CN" altLang="en-US" sz="1200"/>
              <a:t> </a:t>
            </a:r>
            <a:r>
              <a:rPr lang="en-US" altLang="zh-CN" sz="1200"/>
              <a:t>UNDERSTAND</a:t>
            </a:r>
            <a:r>
              <a:rPr lang="zh-CN" altLang="en-US" sz="1200"/>
              <a:t> </a:t>
            </a:r>
            <a:r>
              <a:rPr lang="en-US" altLang="zh-CN" sz="1200"/>
              <a:t>WHAT</a:t>
            </a:r>
            <a:r>
              <a:rPr lang="zh-CN" altLang="en-US" sz="1200"/>
              <a:t> </a:t>
            </a:r>
            <a:r>
              <a:rPr lang="en-US" altLang="zh-CN" sz="1200"/>
              <a:t>AN</a:t>
            </a:r>
            <a:r>
              <a:rPr lang="zh-CN" altLang="en-US" sz="1200"/>
              <a:t> </a:t>
            </a:r>
            <a:r>
              <a:rPr lang="en-US" altLang="zh-CN" sz="1200"/>
              <a:t>INVERTED</a:t>
            </a:r>
            <a:r>
              <a:rPr lang="zh-CN" altLang="en-US" sz="1200"/>
              <a:t> </a:t>
            </a:r>
            <a:r>
              <a:rPr lang="en-US" altLang="zh-CN" sz="1200"/>
              <a:t>PENDULUM</a:t>
            </a:r>
            <a:r>
              <a:rPr lang="zh-CN" altLang="en-US" sz="1200"/>
              <a:t> </a:t>
            </a:r>
            <a:r>
              <a:rPr lang="en-US" altLang="zh-CN" sz="1200"/>
              <a:t>AND</a:t>
            </a:r>
            <a:r>
              <a:rPr lang="zh-CN" altLang="en-US" sz="1200"/>
              <a:t> </a:t>
            </a:r>
            <a:r>
              <a:rPr lang="en-US" altLang="zh-CN" sz="1200"/>
              <a:t>HOW</a:t>
            </a:r>
            <a:r>
              <a:rPr lang="zh-CN" altLang="en-US" sz="1200"/>
              <a:t> it is im</a:t>
            </a:r>
            <a:r>
              <a:rPr lang="en-US" altLang="zh-CN" sz="1200"/>
              <a:t>PLEMENTED</a:t>
            </a:r>
            <a:r>
              <a:rPr lang="zh-CN" altLang="en-US" sz="1200"/>
              <a:t> </a:t>
            </a:r>
            <a:r>
              <a:rPr lang="en-US" altLang="zh-CN" sz="1200"/>
              <a:t>IN</a:t>
            </a:r>
            <a:r>
              <a:rPr lang="zh-CN" altLang="en-US" sz="1200"/>
              <a:t> </a:t>
            </a:r>
            <a:r>
              <a:rPr lang="en-US" altLang="zh-CN" sz="1200"/>
              <a:t>EVERYONE'S</a:t>
            </a:r>
            <a:r>
              <a:rPr lang="zh-CN" altLang="en-US" sz="1200"/>
              <a:t> </a:t>
            </a:r>
            <a:r>
              <a:rPr lang="en-US" altLang="zh-CN" sz="1200"/>
              <a:t>LIVES</a:t>
            </a:r>
            <a:br>
              <a:rPr lang="zh-CN" altLang="en-US" sz="1200"/>
            </a:br>
            <a:endParaRPr lang="en-US" sz="1200"/>
          </a:p>
          <a:p>
            <a:endParaRPr lang="en-US"/>
          </a:p>
        </p:txBody>
      </p:sp>
      <p:sp>
        <p:nvSpPr>
          <p:cNvPr id="6" name="Slide Number Placeholder 5">
            <a:extLst>
              <a:ext uri="{FF2B5EF4-FFF2-40B4-BE49-F238E27FC236}">
                <a16:creationId xmlns:a16="http://schemas.microsoft.com/office/drawing/2014/main" id="{6F763097-19FB-048E-82BB-5332FBE40AA6}"/>
              </a:ext>
            </a:extLst>
          </p:cNvPr>
          <p:cNvSpPr>
            <a:spLocks noGrp="1"/>
          </p:cNvSpPr>
          <p:nvPr>
            <p:ph type="sldNum" sz="quarter" idx="12"/>
          </p:nvPr>
        </p:nvSpPr>
        <p:spPr/>
        <p:txBody>
          <a:bodyPr/>
          <a:lstStyle/>
          <a:p>
            <a:fld id="{E30AF5A0-43BB-4336-8627-9123B9144D80}" type="slidenum">
              <a:rPr lang="en-US" dirty="0"/>
              <a:t>10</a:t>
            </a:fld>
            <a:endParaRPr lang="en-US"/>
          </a:p>
        </p:txBody>
      </p:sp>
      <p:graphicFrame>
        <p:nvGraphicFramePr>
          <p:cNvPr id="40" name="Diagram 39">
            <a:extLst>
              <a:ext uri="{FF2B5EF4-FFF2-40B4-BE49-F238E27FC236}">
                <a16:creationId xmlns:a16="http://schemas.microsoft.com/office/drawing/2014/main" id="{0D9AFFFD-FF4C-6D6D-3B87-9EBF67C2C39C}"/>
              </a:ext>
            </a:extLst>
          </p:cNvPr>
          <p:cNvGraphicFramePr/>
          <p:nvPr>
            <p:extLst>
              <p:ext uri="{D42A27DB-BD31-4B8C-83A1-F6EECF244321}">
                <p14:modId xmlns:p14="http://schemas.microsoft.com/office/powerpoint/2010/main" val="366366150"/>
              </p:ext>
            </p:extLst>
          </p:nvPr>
        </p:nvGraphicFramePr>
        <p:xfrm>
          <a:off x="562130" y="978314"/>
          <a:ext cx="10753810" cy="5284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56" name="TextBox 1255">
            <a:extLst>
              <a:ext uri="{FF2B5EF4-FFF2-40B4-BE49-F238E27FC236}">
                <a16:creationId xmlns:a16="http://schemas.microsoft.com/office/drawing/2014/main" id="{17783D69-9581-0E86-25B9-770197E4407A}"/>
              </a:ext>
            </a:extLst>
          </p:cNvPr>
          <p:cNvSpPr txBox="1"/>
          <p:nvPr/>
        </p:nvSpPr>
        <p:spPr>
          <a:xfrm>
            <a:off x="10759035" y="1210"/>
            <a:ext cx="144331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Florence </a:t>
            </a:r>
            <a:endParaRPr lang="en-US">
              <a:latin typeface="Univers Condensed"/>
            </a:endParaRPr>
          </a:p>
        </p:txBody>
      </p:sp>
    </p:spTree>
    <p:extLst>
      <p:ext uri="{BB962C8B-B14F-4D97-AF65-F5344CB8AC3E}">
        <p14:creationId xmlns:p14="http://schemas.microsoft.com/office/powerpoint/2010/main" val="205915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4ECE2-3765-7FB5-03ED-B1BD6B90606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A5D9C19-1E12-12DA-6444-8F30F30B7B48}"/>
              </a:ext>
            </a:extLst>
          </p:cNvPr>
          <p:cNvSpPr>
            <a:spLocks noGrp="1"/>
          </p:cNvSpPr>
          <p:nvPr>
            <p:ph type="title"/>
          </p:nvPr>
        </p:nvSpPr>
        <p:spPr>
          <a:xfrm>
            <a:off x="1" y="0"/>
            <a:ext cx="8239432" cy="698090"/>
          </a:xfrm>
          <a:solidFill>
            <a:schemeClr val="bg1"/>
          </a:solidFill>
        </p:spPr>
        <p:txBody>
          <a:bodyPr>
            <a:normAutofit fontScale="90000"/>
          </a:bodyPr>
          <a:lstStyle/>
          <a:p>
            <a:pPr algn="ctr"/>
            <a:r>
              <a:rPr lang="en-US" altLang="zh-CN">
                <a:latin typeface="Univers Condensed"/>
                <a:ea typeface="+mj-lt"/>
              </a:rPr>
              <a:t>Literature Review</a:t>
            </a:r>
            <a:endParaRPr lang="zh-CN" altLang="en-US">
              <a:latin typeface="Univers Condensed"/>
              <a:ea typeface="SimSun"/>
            </a:endParaRPr>
          </a:p>
        </p:txBody>
      </p:sp>
      <p:sp>
        <p:nvSpPr>
          <p:cNvPr id="4" name="TextBox 3">
            <a:extLst>
              <a:ext uri="{FF2B5EF4-FFF2-40B4-BE49-F238E27FC236}">
                <a16:creationId xmlns:a16="http://schemas.microsoft.com/office/drawing/2014/main" id="{AAC2B0AC-B0D6-BC47-C649-2FA5FE177252}"/>
              </a:ext>
            </a:extLst>
          </p:cNvPr>
          <p:cNvSpPr txBox="1"/>
          <p:nvPr/>
        </p:nvSpPr>
        <p:spPr>
          <a:xfrm>
            <a:off x="10854017" y="1121"/>
            <a:ext cx="1336862" cy="36933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pPr>
            <a:r>
              <a:rPr lang="en-US">
                <a:latin typeface="SimSun"/>
                <a:ea typeface="SimSun"/>
              </a:rPr>
              <a:t>Colin </a:t>
            </a:r>
            <a:endParaRPr lang="en-US"/>
          </a:p>
        </p:txBody>
      </p:sp>
      <p:graphicFrame>
        <p:nvGraphicFramePr>
          <p:cNvPr id="3" name="Diagram 2">
            <a:extLst>
              <a:ext uri="{FF2B5EF4-FFF2-40B4-BE49-F238E27FC236}">
                <a16:creationId xmlns:a16="http://schemas.microsoft.com/office/drawing/2014/main" id="{64D5EC93-9B45-BC1A-228F-5CBBAC2CCB46}"/>
              </a:ext>
            </a:extLst>
          </p:cNvPr>
          <p:cNvGraphicFramePr/>
          <p:nvPr>
            <p:extLst>
              <p:ext uri="{D42A27DB-BD31-4B8C-83A1-F6EECF244321}">
                <p14:modId xmlns:p14="http://schemas.microsoft.com/office/powerpoint/2010/main" val="1863486041"/>
              </p:ext>
            </p:extLst>
          </p:nvPr>
        </p:nvGraphicFramePr>
        <p:xfrm>
          <a:off x="430563" y="895251"/>
          <a:ext cx="10753810" cy="5284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lide Number Placeholder 19">
            <a:extLst>
              <a:ext uri="{FF2B5EF4-FFF2-40B4-BE49-F238E27FC236}">
                <a16:creationId xmlns:a16="http://schemas.microsoft.com/office/drawing/2014/main" id="{C153F7E6-FB24-B8C6-6F79-6ACBCB9ACBD4}"/>
              </a:ext>
            </a:extLst>
          </p:cNvPr>
          <p:cNvSpPr>
            <a:spLocks noGrp="1"/>
          </p:cNvSpPr>
          <p:nvPr>
            <p:ph type="sldNum" sz="quarter" idx="12"/>
          </p:nvPr>
        </p:nvSpPr>
        <p:spPr/>
        <p:txBody>
          <a:bodyPr/>
          <a:lstStyle/>
          <a:p>
            <a:fld id="{E30AF5A0-43BB-4336-8627-9123B9144D80}" type="slidenum">
              <a:rPr lang="en-US" dirty="0"/>
              <a:t>11</a:t>
            </a:fld>
            <a:endParaRPr lang="en-US"/>
          </a:p>
        </p:txBody>
      </p:sp>
    </p:spTree>
    <p:extLst>
      <p:ext uri="{BB962C8B-B14F-4D97-AF65-F5344CB8AC3E}">
        <p14:creationId xmlns:p14="http://schemas.microsoft.com/office/powerpoint/2010/main" val="238770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657F9-4EB7-DFEF-E8D5-F186BD8E9EC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F3ED3B8-E7DC-92EA-F0EE-62A0B9844577}"/>
              </a:ext>
            </a:extLst>
          </p:cNvPr>
          <p:cNvSpPr>
            <a:spLocks noGrp="1"/>
          </p:cNvSpPr>
          <p:nvPr>
            <p:ph type="title"/>
          </p:nvPr>
        </p:nvSpPr>
        <p:spPr>
          <a:xfrm>
            <a:off x="1" y="0"/>
            <a:ext cx="8239432" cy="698090"/>
          </a:xfrm>
          <a:solidFill>
            <a:schemeClr val="bg1"/>
          </a:solidFill>
        </p:spPr>
        <p:txBody>
          <a:bodyPr>
            <a:normAutofit fontScale="90000"/>
          </a:bodyPr>
          <a:lstStyle/>
          <a:p>
            <a:pPr algn="ctr"/>
            <a:r>
              <a:rPr lang="en-US" altLang="zh-CN">
                <a:latin typeface="Univers Condensed"/>
                <a:ea typeface="+mj-lt"/>
              </a:rPr>
              <a:t>Literature Review</a:t>
            </a:r>
            <a:endParaRPr lang="zh-CN" altLang="en-US">
              <a:latin typeface="Univers Condensed"/>
              <a:ea typeface="SimSun"/>
            </a:endParaRPr>
          </a:p>
        </p:txBody>
      </p:sp>
      <p:sp>
        <p:nvSpPr>
          <p:cNvPr id="4" name="TextBox 3">
            <a:extLst>
              <a:ext uri="{FF2B5EF4-FFF2-40B4-BE49-F238E27FC236}">
                <a16:creationId xmlns:a16="http://schemas.microsoft.com/office/drawing/2014/main" id="{83BBFE82-D999-B772-CBB3-8B00DAC5757C}"/>
              </a:ext>
            </a:extLst>
          </p:cNvPr>
          <p:cNvSpPr txBox="1"/>
          <p:nvPr/>
        </p:nvSpPr>
        <p:spPr>
          <a:xfrm>
            <a:off x="10854017" y="1121"/>
            <a:ext cx="1336862" cy="36933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imSun"/>
                <a:ea typeface="SimSun"/>
              </a:rPr>
              <a:t>Andres </a:t>
            </a:r>
            <a:endParaRPr lang="en-US"/>
          </a:p>
        </p:txBody>
      </p:sp>
      <p:graphicFrame>
        <p:nvGraphicFramePr>
          <p:cNvPr id="3" name="Diagram 2">
            <a:extLst>
              <a:ext uri="{FF2B5EF4-FFF2-40B4-BE49-F238E27FC236}">
                <a16:creationId xmlns:a16="http://schemas.microsoft.com/office/drawing/2014/main" id="{FAB60147-293A-AD8B-A4EA-315AD3064020}"/>
              </a:ext>
            </a:extLst>
          </p:cNvPr>
          <p:cNvGraphicFramePr/>
          <p:nvPr>
            <p:extLst>
              <p:ext uri="{D42A27DB-BD31-4B8C-83A1-F6EECF244321}">
                <p14:modId xmlns:p14="http://schemas.microsoft.com/office/powerpoint/2010/main" val="1308885196"/>
              </p:ext>
            </p:extLst>
          </p:nvPr>
        </p:nvGraphicFramePr>
        <p:xfrm>
          <a:off x="430563" y="895251"/>
          <a:ext cx="10753810" cy="5284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Slide Number Placeholder 17">
            <a:extLst>
              <a:ext uri="{FF2B5EF4-FFF2-40B4-BE49-F238E27FC236}">
                <a16:creationId xmlns:a16="http://schemas.microsoft.com/office/drawing/2014/main" id="{E6DA8C89-FEE2-4C04-1540-3F0288D65924}"/>
              </a:ext>
            </a:extLst>
          </p:cNvPr>
          <p:cNvSpPr>
            <a:spLocks noGrp="1"/>
          </p:cNvSpPr>
          <p:nvPr>
            <p:ph type="sldNum" sz="quarter" idx="12"/>
          </p:nvPr>
        </p:nvSpPr>
        <p:spPr/>
        <p:txBody>
          <a:bodyPr/>
          <a:lstStyle/>
          <a:p>
            <a:fld id="{E30AF5A0-43BB-4336-8627-9123B9144D80}" type="slidenum">
              <a:rPr lang="en-US" dirty="0"/>
              <a:t>12</a:t>
            </a:fld>
            <a:endParaRPr lang="en-US"/>
          </a:p>
        </p:txBody>
      </p:sp>
    </p:spTree>
    <p:extLst>
      <p:ext uri="{BB962C8B-B14F-4D97-AF65-F5344CB8AC3E}">
        <p14:creationId xmlns:p14="http://schemas.microsoft.com/office/powerpoint/2010/main" val="339243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43BAF5-473E-8C88-5F99-555E80CC1654}"/>
              </a:ext>
            </a:extLst>
          </p:cNvPr>
          <p:cNvSpPr>
            <a:spLocks noGrp="1"/>
          </p:cNvSpPr>
          <p:nvPr>
            <p:ph type="title"/>
          </p:nvPr>
        </p:nvSpPr>
        <p:spPr>
          <a:xfrm>
            <a:off x="101767" y="9843"/>
            <a:ext cx="9014865" cy="630495"/>
          </a:xfrm>
        </p:spPr>
        <p:txBody>
          <a:bodyPr>
            <a:normAutofit fontScale="90000"/>
          </a:bodyPr>
          <a:lstStyle/>
          <a:p>
            <a:pPr algn="ctr"/>
            <a:r>
              <a:rPr lang="en-US" altLang="zh-CN" sz="3600">
                <a:latin typeface="Univers Condensed"/>
                <a:ea typeface="+mj-lt"/>
              </a:rPr>
              <a:t>Literature Review</a:t>
            </a:r>
            <a:endParaRPr lang="zh-CN">
              <a:latin typeface="Univers Condensed"/>
            </a:endParaRPr>
          </a:p>
        </p:txBody>
      </p:sp>
      <p:sp>
        <p:nvSpPr>
          <p:cNvPr id="6" name="灯片编号占位符 5">
            <a:extLst>
              <a:ext uri="{FF2B5EF4-FFF2-40B4-BE49-F238E27FC236}">
                <a16:creationId xmlns:a16="http://schemas.microsoft.com/office/drawing/2014/main" id="{F1181DBD-5EDE-828A-D70E-F725A2DAF234}"/>
              </a:ext>
            </a:extLst>
          </p:cNvPr>
          <p:cNvSpPr>
            <a:spLocks noGrp="1"/>
          </p:cNvSpPr>
          <p:nvPr>
            <p:ph type="sldNum" sz="quarter" idx="12"/>
          </p:nvPr>
        </p:nvSpPr>
        <p:spPr/>
        <p:txBody>
          <a:bodyPr/>
          <a:lstStyle/>
          <a:p>
            <a:fld id="{E30AF5A0-43BB-4336-8627-9123B9144D80}" type="slidenum">
              <a:rPr lang="en-US" dirty="0">
                <a:latin typeface="Univers Condensed"/>
              </a:rPr>
              <a:t>13</a:t>
            </a:fld>
            <a:endParaRPr lang="en-US">
              <a:latin typeface="Univers Condensed"/>
            </a:endParaRPr>
          </a:p>
        </p:txBody>
      </p:sp>
      <p:sp>
        <p:nvSpPr>
          <p:cNvPr id="8" name="TextBox 3">
            <a:extLst>
              <a:ext uri="{FF2B5EF4-FFF2-40B4-BE49-F238E27FC236}">
                <a16:creationId xmlns:a16="http://schemas.microsoft.com/office/drawing/2014/main" id="{DD24AF93-07C1-C7B5-CA29-9F3B38B09C5A}"/>
              </a:ext>
            </a:extLst>
          </p:cNvPr>
          <p:cNvSpPr txBox="1"/>
          <p:nvPr/>
        </p:nvSpPr>
        <p:spPr>
          <a:xfrm>
            <a:off x="11386296" y="12326"/>
            <a:ext cx="804584" cy="36933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Ziyi </a:t>
            </a:r>
          </a:p>
        </p:txBody>
      </p:sp>
      <p:graphicFrame>
        <p:nvGraphicFramePr>
          <p:cNvPr id="7" name="Diagram 6">
            <a:extLst>
              <a:ext uri="{FF2B5EF4-FFF2-40B4-BE49-F238E27FC236}">
                <a16:creationId xmlns:a16="http://schemas.microsoft.com/office/drawing/2014/main" id="{B4168883-86AB-610C-D0F9-C70AA03E9AC8}"/>
              </a:ext>
            </a:extLst>
          </p:cNvPr>
          <p:cNvGraphicFramePr/>
          <p:nvPr>
            <p:extLst>
              <p:ext uri="{D42A27DB-BD31-4B8C-83A1-F6EECF244321}">
                <p14:modId xmlns:p14="http://schemas.microsoft.com/office/powerpoint/2010/main" val="2086446969"/>
              </p:ext>
            </p:extLst>
          </p:nvPr>
        </p:nvGraphicFramePr>
        <p:xfrm>
          <a:off x="1031629" y="786598"/>
          <a:ext cx="10753810" cy="5284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634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B0F50-F7D6-A181-9E8C-4B75AA777FC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9F1BD76-C473-F2BE-369E-F4DB5A60123F}"/>
              </a:ext>
            </a:extLst>
          </p:cNvPr>
          <p:cNvSpPr>
            <a:spLocks noGrp="1"/>
          </p:cNvSpPr>
          <p:nvPr>
            <p:ph type="title"/>
          </p:nvPr>
        </p:nvSpPr>
        <p:spPr>
          <a:xfrm>
            <a:off x="1" y="0"/>
            <a:ext cx="8239432" cy="698090"/>
          </a:xfrm>
          <a:solidFill>
            <a:schemeClr val="bg1"/>
          </a:solidFill>
        </p:spPr>
        <p:txBody>
          <a:bodyPr>
            <a:normAutofit fontScale="90000"/>
          </a:bodyPr>
          <a:lstStyle/>
          <a:p>
            <a:pPr algn="ctr"/>
            <a:r>
              <a:rPr lang="en-US" altLang="zh-CN">
                <a:latin typeface="Univers Condensed"/>
                <a:ea typeface="+mj-lt"/>
              </a:rPr>
              <a:t>Literature Review</a:t>
            </a:r>
            <a:endParaRPr lang="zh-CN" altLang="en-US">
              <a:latin typeface="Univers Condensed"/>
              <a:ea typeface="SimSun"/>
            </a:endParaRPr>
          </a:p>
        </p:txBody>
      </p:sp>
      <p:sp>
        <p:nvSpPr>
          <p:cNvPr id="4" name="TextBox 3">
            <a:extLst>
              <a:ext uri="{FF2B5EF4-FFF2-40B4-BE49-F238E27FC236}">
                <a16:creationId xmlns:a16="http://schemas.microsoft.com/office/drawing/2014/main" id="{6E53F9BF-95B3-B781-54C4-3C29FD309558}"/>
              </a:ext>
            </a:extLst>
          </p:cNvPr>
          <p:cNvSpPr txBox="1"/>
          <p:nvPr/>
        </p:nvSpPr>
        <p:spPr>
          <a:xfrm>
            <a:off x="10854017" y="1121"/>
            <a:ext cx="1336862" cy="36933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imSun"/>
                <a:ea typeface="SimSun"/>
              </a:rPr>
              <a:t>Freddy </a:t>
            </a:r>
            <a:endParaRPr lang="en-US"/>
          </a:p>
        </p:txBody>
      </p:sp>
      <p:graphicFrame>
        <p:nvGraphicFramePr>
          <p:cNvPr id="3" name="Diagram 2">
            <a:extLst>
              <a:ext uri="{FF2B5EF4-FFF2-40B4-BE49-F238E27FC236}">
                <a16:creationId xmlns:a16="http://schemas.microsoft.com/office/drawing/2014/main" id="{8C4D50F6-DDBB-4C8B-1DBA-B5A87AFDACA9}"/>
              </a:ext>
            </a:extLst>
          </p:cNvPr>
          <p:cNvGraphicFramePr/>
          <p:nvPr>
            <p:extLst>
              <p:ext uri="{D42A27DB-BD31-4B8C-83A1-F6EECF244321}">
                <p14:modId xmlns:p14="http://schemas.microsoft.com/office/powerpoint/2010/main" val="4278299907"/>
              </p:ext>
            </p:extLst>
          </p:nvPr>
        </p:nvGraphicFramePr>
        <p:xfrm>
          <a:off x="799207" y="827804"/>
          <a:ext cx="10398554" cy="5214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Slide Number Placeholder 20">
            <a:extLst>
              <a:ext uri="{FF2B5EF4-FFF2-40B4-BE49-F238E27FC236}">
                <a16:creationId xmlns:a16="http://schemas.microsoft.com/office/drawing/2014/main" id="{7F6568F3-E13B-652A-F8F1-BB39118C4471}"/>
              </a:ext>
            </a:extLst>
          </p:cNvPr>
          <p:cNvSpPr>
            <a:spLocks noGrp="1"/>
          </p:cNvSpPr>
          <p:nvPr>
            <p:ph type="sldNum" sz="quarter" idx="12"/>
          </p:nvPr>
        </p:nvSpPr>
        <p:spPr/>
        <p:txBody>
          <a:bodyPr/>
          <a:lstStyle/>
          <a:p>
            <a:fld id="{E30AF5A0-43BB-4336-8627-9123B9144D80}" type="slidenum">
              <a:rPr lang="en-US" dirty="0"/>
              <a:t>14</a:t>
            </a:fld>
            <a:endParaRPr lang="en-US"/>
          </a:p>
        </p:txBody>
      </p:sp>
    </p:spTree>
    <p:extLst>
      <p:ext uri="{BB962C8B-B14F-4D97-AF65-F5344CB8AC3E}">
        <p14:creationId xmlns:p14="http://schemas.microsoft.com/office/powerpoint/2010/main" val="3654739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51A634-DC22-7C89-8D0C-F74C51E512C5}"/>
              </a:ext>
            </a:extLst>
          </p:cNvPr>
          <p:cNvSpPr>
            <a:spLocks noGrp="1"/>
          </p:cNvSpPr>
          <p:nvPr>
            <p:ph type="title"/>
          </p:nvPr>
        </p:nvSpPr>
        <p:spPr>
          <a:xfrm>
            <a:off x="-16541" y="2109920"/>
            <a:ext cx="12220868" cy="2256295"/>
          </a:xfrm>
          <a:solidFill>
            <a:schemeClr val="bg1"/>
          </a:solidFill>
        </p:spPr>
        <p:txBody>
          <a:bodyPr>
            <a:normAutofit/>
          </a:bodyPr>
          <a:lstStyle/>
          <a:p>
            <a:pPr algn="ctr"/>
            <a:br>
              <a:rPr lang="zh-CN" altLang="en-US" sz="4400">
                <a:latin typeface="Univers Condensed"/>
                <a:ea typeface="SimSun"/>
              </a:rPr>
            </a:br>
            <a:r>
              <a:rPr lang="zh-CN" altLang="en-US" sz="4400">
                <a:latin typeface="Univers Condensed"/>
                <a:ea typeface="SimSun"/>
              </a:rPr>
              <a:t>Mathematical Modeling</a:t>
            </a:r>
          </a:p>
        </p:txBody>
      </p:sp>
      <p:sp>
        <p:nvSpPr>
          <p:cNvPr id="3" name="TextBox 2">
            <a:extLst>
              <a:ext uri="{FF2B5EF4-FFF2-40B4-BE49-F238E27FC236}">
                <a16:creationId xmlns:a16="http://schemas.microsoft.com/office/drawing/2014/main" id="{0A99AE10-2716-FE4A-F1D9-C389071AD7DB}"/>
              </a:ext>
            </a:extLst>
          </p:cNvPr>
          <p:cNvSpPr txBox="1"/>
          <p:nvPr/>
        </p:nvSpPr>
        <p:spPr>
          <a:xfrm>
            <a:off x="10759035" y="1210"/>
            <a:ext cx="144331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Florence </a:t>
            </a:r>
            <a:endParaRPr lang="en-US">
              <a:latin typeface="Univers Condensed"/>
            </a:endParaRPr>
          </a:p>
        </p:txBody>
      </p:sp>
      <p:sp>
        <p:nvSpPr>
          <p:cNvPr id="4" name="Slide Number Placeholder 3">
            <a:extLst>
              <a:ext uri="{FF2B5EF4-FFF2-40B4-BE49-F238E27FC236}">
                <a16:creationId xmlns:a16="http://schemas.microsoft.com/office/drawing/2014/main" id="{CFB54B8D-80DC-D838-2B80-3F9242B18E1D}"/>
              </a:ext>
            </a:extLst>
          </p:cNvPr>
          <p:cNvSpPr>
            <a:spLocks noGrp="1"/>
          </p:cNvSpPr>
          <p:nvPr>
            <p:ph type="sldNum" sz="quarter" idx="12"/>
          </p:nvPr>
        </p:nvSpPr>
        <p:spPr/>
        <p:txBody>
          <a:bodyPr/>
          <a:lstStyle/>
          <a:p>
            <a:fld id="{E30AF5A0-43BB-4336-8627-9123B9144D80}" type="slidenum">
              <a:rPr lang="en-US" dirty="0"/>
              <a:t>15</a:t>
            </a:fld>
            <a:endParaRPr lang="en-US"/>
          </a:p>
        </p:txBody>
      </p:sp>
    </p:spTree>
    <p:extLst>
      <p:ext uri="{BB962C8B-B14F-4D97-AF65-F5344CB8AC3E}">
        <p14:creationId xmlns:p14="http://schemas.microsoft.com/office/powerpoint/2010/main" val="144569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EB2D1-B8AC-F7AA-7166-71FED46871E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67F63A3-171E-581E-6D60-9B916C6FFB5D}"/>
              </a:ext>
            </a:extLst>
          </p:cNvPr>
          <p:cNvSpPr>
            <a:spLocks noGrp="1"/>
          </p:cNvSpPr>
          <p:nvPr>
            <p:ph type="title"/>
          </p:nvPr>
        </p:nvSpPr>
        <p:spPr>
          <a:xfrm>
            <a:off x="349874" y="819286"/>
            <a:ext cx="11682523" cy="1732375"/>
          </a:xfrm>
          <a:solidFill>
            <a:schemeClr val="bg1"/>
          </a:solidFill>
        </p:spPr>
        <p:txBody>
          <a:bodyPr>
            <a:normAutofit/>
          </a:bodyPr>
          <a:lstStyle/>
          <a:p>
            <a:pPr algn="ctr"/>
            <a:r>
              <a:rPr lang="zh-CN" altLang="en-US" sz="3600">
                <a:latin typeface="Univers Condensed"/>
                <a:ea typeface="SimSun"/>
              </a:rPr>
              <a:t>Inverted pendulum Within Humans </a:t>
            </a:r>
            <a:endParaRPr lang="en-US" altLang="zh-CN" sz="3600"/>
          </a:p>
        </p:txBody>
      </p:sp>
      <p:sp>
        <p:nvSpPr>
          <p:cNvPr id="3" name="内容占位符 2">
            <a:extLst>
              <a:ext uri="{FF2B5EF4-FFF2-40B4-BE49-F238E27FC236}">
                <a16:creationId xmlns:a16="http://schemas.microsoft.com/office/drawing/2014/main" id="{7AC10046-20D0-393E-CE8D-660266C3126E}"/>
              </a:ext>
            </a:extLst>
          </p:cNvPr>
          <p:cNvSpPr>
            <a:spLocks noGrp="1"/>
          </p:cNvSpPr>
          <p:nvPr>
            <p:ph idx="1"/>
          </p:nvPr>
        </p:nvSpPr>
        <p:spPr>
          <a:xfrm>
            <a:off x="1268214" y="1347275"/>
            <a:ext cx="14325330" cy="680267"/>
          </a:xfrm>
          <a:prstGeom prst="rightBracket">
            <a:avLst/>
          </a:prstGeom>
          <a:solidFill>
            <a:schemeClr val="bg1"/>
          </a:solidFill>
        </p:spPr>
        <p:txBody>
          <a:bodyPr vert="horz" lIns="91440" tIns="45720" rIns="91440" bIns="45720" rtlCol="0" anchor="t">
            <a:noAutofit/>
          </a:bodyPr>
          <a:lstStyle/>
          <a:p>
            <a:r>
              <a:rPr lang="en-US">
                <a:latin typeface="Univers Condensed"/>
                <a:ea typeface="SimSun"/>
              </a:rPr>
              <a:t>Ankle joint/Wheel axle (pivot point), Body(Pendulum), Feet/Wheels (Center of Pressure (COP))</a:t>
            </a:r>
            <a:endParaRPr lang="en-US">
              <a:latin typeface="Calisto MT" panose="02040603050505030304"/>
              <a:ea typeface="SimSun"/>
            </a:endParaRPr>
          </a:p>
          <a:p>
            <a:endParaRPr lang="en-US"/>
          </a:p>
        </p:txBody>
      </p:sp>
      <p:sp>
        <p:nvSpPr>
          <p:cNvPr id="4" name="TextBox 3">
            <a:extLst>
              <a:ext uri="{FF2B5EF4-FFF2-40B4-BE49-F238E27FC236}">
                <a16:creationId xmlns:a16="http://schemas.microsoft.com/office/drawing/2014/main" id="{4DE20FD6-E89C-D495-EDC0-024445E1C780}"/>
              </a:ext>
            </a:extLst>
          </p:cNvPr>
          <p:cNvSpPr txBox="1"/>
          <p:nvPr/>
        </p:nvSpPr>
        <p:spPr>
          <a:xfrm>
            <a:off x="10708341" y="1121"/>
            <a:ext cx="1482539" cy="380537"/>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Florence </a:t>
            </a:r>
            <a:endParaRPr lang="en-US">
              <a:latin typeface="Univers Condensed"/>
            </a:endParaRPr>
          </a:p>
        </p:txBody>
      </p:sp>
      <p:pic>
        <p:nvPicPr>
          <p:cNvPr id="5" name="Picture 4" descr="A diagram of a mathematical equation&#10;&#10;AI-generated content may be incorrect.">
            <a:extLst>
              <a:ext uri="{FF2B5EF4-FFF2-40B4-BE49-F238E27FC236}">
                <a16:creationId xmlns:a16="http://schemas.microsoft.com/office/drawing/2014/main" id="{707985AC-4C22-014B-D020-D0122B751F99}"/>
              </a:ext>
            </a:extLst>
          </p:cNvPr>
          <p:cNvPicPr>
            <a:picLocks noChangeAspect="1"/>
          </p:cNvPicPr>
          <p:nvPr/>
        </p:nvPicPr>
        <p:blipFill>
          <a:blip r:embed="rId3"/>
          <a:srcRect l="-166" t="-40" r="56775" b="-157"/>
          <a:stretch>
            <a:fillRect/>
          </a:stretch>
        </p:blipFill>
        <p:spPr>
          <a:xfrm>
            <a:off x="426582" y="2131243"/>
            <a:ext cx="3487920" cy="3404947"/>
          </a:xfrm>
          <a:prstGeom prst="rect">
            <a:avLst/>
          </a:prstGeom>
        </p:spPr>
      </p:pic>
      <p:sp>
        <p:nvSpPr>
          <p:cNvPr id="6" name="TextBox 5">
            <a:extLst>
              <a:ext uri="{FF2B5EF4-FFF2-40B4-BE49-F238E27FC236}">
                <a16:creationId xmlns:a16="http://schemas.microsoft.com/office/drawing/2014/main" id="{AA43EA42-3CAE-8A50-19BB-6E3F32773D36}"/>
              </a:ext>
            </a:extLst>
          </p:cNvPr>
          <p:cNvSpPr txBox="1"/>
          <p:nvPr/>
        </p:nvSpPr>
        <p:spPr>
          <a:xfrm>
            <a:off x="350761" y="5538640"/>
            <a:ext cx="364769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Univers Condensed"/>
              </a:rPr>
              <a:t>Figure 2: </a:t>
            </a:r>
            <a:r>
              <a:rPr lang="en-US" sz="1200">
                <a:latin typeface="Univers Condensed"/>
                <a:ea typeface="+mn-lt"/>
                <a:cs typeface="+mn-lt"/>
              </a:rPr>
              <a:t>Diagram (left</a:t>
            </a:r>
            <a:r>
              <a:rPr lang="en-US" altLang="zh-CN" sz="1200">
                <a:latin typeface="Univers Condensed"/>
                <a:ea typeface="+mn-lt"/>
                <a:cs typeface="+mn-lt"/>
              </a:rPr>
              <a:t>)</a:t>
            </a:r>
            <a:r>
              <a:rPr lang="en-US" sz="1200">
                <a:latin typeface="Univers Condensed"/>
                <a:ea typeface="+mn-lt"/>
                <a:cs typeface="+mn-lt"/>
              </a:rPr>
              <a:t> </a:t>
            </a:r>
            <a:r>
              <a:rPr lang="en-US" altLang="zh-CN" sz="1200">
                <a:latin typeface="Univers Condensed"/>
                <a:ea typeface="+mn-lt"/>
                <a:cs typeface="+mn-lt"/>
              </a:rPr>
              <a:t>representing</a:t>
            </a:r>
            <a:r>
              <a:rPr lang="en-US" sz="1200">
                <a:latin typeface="Univers Condensed"/>
                <a:ea typeface="+mn-lt"/>
                <a:cs typeface="+mn-lt"/>
              </a:rPr>
              <a:t> the inverted pendulum</a:t>
            </a:r>
            <a:r>
              <a:rPr lang="en-US" altLang="zh-CN" sz="1200">
                <a:latin typeface="Univers Condensed"/>
                <a:ea typeface="+mn-lt"/>
                <a:cs typeface="+mn-lt"/>
              </a:rPr>
              <a:t> </a:t>
            </a:r>
            <a:r>
              <a:rPr lang="en-US" sz="1200">
                <a:latin typeface="Univers Condensed"/>
                <a:ea typeface="+mn-lt"/>
                <a:cs typeface="+mn-lt"/>
              </a:rPr>
              <a:t>model</a:t>
            </a:r>
            <a:r>
              <a:rPr lang="en-US" altLang="zh-CN" sz="1200">
                <a:latin typeface="Univers Condensed"/>
                <a:ea typeface="+mn-lt"/>
                <a:cs typeface="+mn-lt"/>
              </a:rPr>
              <a:t> </a:t>
            </a:r>
            <a:r>
              <a:rPr lang="en-US" sz="1200">
                <a:latin typeface="Univers Condensed"/>
                <a:ea typeface="+mn-lt"/>
                <a:cs typeface="+mn-lt"/>
              </a:rPr>
              <a:t>to</a:t>
            </a:r>
            <a:r>
              <a:rPr lang="en-US" altLang="zh-CN" sz="1200">
                <a:latin typeface="Univers Condensed"/>
                <a:ea typeface="+mn-lt"/>
                <a:cs typeface="+mn-lt"/>
              </a:rPr>
              <a:t> </a:t>
            </a:r>
            <a:r>
              <a:rPr lang="en-US" sz="1200">
                <a:latin typeface="Univers Condensed"/>
                <a:ea typeface="+mn-lt"/>
                <a:cs typeface="+mn-lt"/>
              </a:rPr>
              <a:t>show</a:t>
            </a:r>
            <a:r>
              <a:rPr lang="en-US" altLang="zh-CN" sz="1200">
                <a:latin typeface="Univers Condensed"/>
                <a:ea typeface="+mn-lt"/>
                <a:cs typeface="+mn-lt"/>
              </a:rPr>
              <a:t> </a:t>
            </a:r>
            <a:r>
              <a:rPr lang="en-US" sz="1200">
                <a:latin typeface="Univers Condensed"/>
                <a:ea typeface="+mn-lt"/>
                <a:cs typeface="+mn-lt"/>
              </a:rPr>
              <a:t>the</a:t>
            </a:r>
            <a:r>
              <a:rPr lang="en-US" altLang="zh-CN" sz="1200">
                <a:latin typeface="Univers Condensed"/>
                <a:ea typeface="+mn-lt"/>
                <a:cs typeface="+mn-lt"/>
              </a:rPr>
              <a:t> </a:t>
            </a:r>
            <a:r>
              <a:rPr lang="en-US" sz="1200">
                <a:latin typeface="Univers Condensed"/>
                <a:ea typeface="+mn-lt"/>
                <a:cs typeface="+mn-lt"/>
              </a:rPr>
              <a:t>relationship between the</a:t>
            </a:r>
            <a:r>
              <a:rPr lang="en-US" altLang="zh-CN" sz="1200">
                <a:latin typeface="Univers Condensed"/>
                <a:ea typeface="+mn-lt"/>
                <a:cs typeface="+mn-lt"/>
              </a:rPr>
              <a:t> </a:t>
            </a:r>
            <a:r>
              <a:rPr lang="en-US" sz="1200">
                <a:latin typeface="Univers Condensed"/>
                <a:ea typeface="+mn-lt"/>
                <a:cs typeface="+mn-lt"/>
              </a:rPr>
              <a:t>equations (right) displayed in Mr.</a:t>
            </a:r>
            <a:r>
              <a:rPr lang="en-US" altLang="zh-CN" sz="1200">
                <a:latin typeface="Univers Condensed"/>
                <a:ea typeface="+mn-lt"/>
                <a:cs typeface="+mn-lt"/>
              </a:rPr>
              <a:t> Takamoto’s paper </a:t>
            </a:r>
            <a:r>
              <a:rPr lang="en-US" sz="1200">
                <a:latin typeface="Univers Condensed"/>
                <a:ea typeface="+mn-lt"/>
                <a:cs typeface="+mn-lt"/>
              </a:rPr>
              <a:t>[1]</a:t>
            </a:r>
          </a:p>
          <a:p>
            <a:br>
              <a:rPr lang="en-US"/>
            </a:br>
            <a:endParaRPr lang="en-US"/>
          </a:p>
        </p:txBody>
      </p:sp>
      <p:sp>
        <p:nvSpPr>
          <p:cNvPr id="7" name="TextBox 6">
            <a:extLst>
              <a:ext uri="{FF2B5EF4-FFF2-40B4-BE49-F238E27FC236}">
                <a16:creationId xmlns:a16="http://schemas.microsoft.com/office/drawing/2014/main" id="{1338E453-9983-AFE8-F302-8FD854CB9EB1}"/>
              </a:ext>
            </a:extLst>
          </p:cNvPr>
          <p:cNvSpPr txBox="1"/>
          <p:nvPr/>
        </p:nvSpPr>
        <p:spPr>
          <a:xfrm>
            <a:off x="4002559" y="3490149"/>
            <a:ext cx="3162815" cy="264687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Univers Condensed"/>
                <a:ea typeface="SimSun"/>
              </a:rPr>
              <a:t>m=mass</a:t>
            </a:r>
          </a:p>
          <a:p>
            <a:r>
              <a:rPr lang="en-US" sz="1400">
                <a:latin typeface="Univers Condensed"/>
                <a:ea typeface="SimSun"/>
              </a:rPr>
              <a:t>a=acceleration </a:t>
            </a:r>
          </a:p>
          <a:p>
            <a:r>
              <a:rPr lang="en-US" sz="1400">
                <a:latin typeface="Univers Condensed"/>
                <a:ea typeface="SimSun"/>
              </a:rPr>
              <a:t>F=force</a:t>
            </a:r>
          </a:p>
          <a:p>
            <a:r>
              <a:rPr lang="en-US" sz="1400">
                <a:latin typeface="Univers Condensed"/>
                <a:ea typeface="SimSun"/>
              </a:rPr>
              <a:t>g=gravity </a:t>
            </a:r>
          </a:p>
          <a:p>
            <a:r>
              <a:rPr lang="en-US" sz="1400" i="1">
                <a:latin typeface="Univers Condensed"/>
                <a:ea typeface="SimSun"/>
              </a:rPr>
              <a:t>h=height of COP</a:t>
            </a:r>
            <a:endParaRPr lang="en-US" sz="1400"/>
          </a:p>
          <a:p>
            <a:r>
              <a:rPr lang="en-US" altLang="zh-CN" sz="1400" i="1">
                <a:latin typeface="Univers Condensed"/>
                <a:ea typeface="SimSun"/>
              </a:rPr>
              <a:t>φ</a:t>
            </a:r>
            <a:r>
              <a:rPr lang="en-US" altLang="zh-CN" sz="1400" i="1" baseline="-25000">
                <a:latin typeface="Univers Condensed"/>
                <a:ea typeface="SimSun"/>
              </a:rPr>
              <a:t>1</a:t>
            </a:r>
            <a:r>
              <a:rPr lang="en-US" altLang="zh-CN" sz="1400">
                <a:latin typeface="Univers Condensed"/>
                <a:ea typeface="SimSun"/>
              </a:rPr>
              <a:t>=body tilted in </a:t>
            </a:r>
            <a:r>
              <a:rPr lang="en-US" altLang="zh-CN" sz="1400" err="1">
                <a:latin typeface="Univers Condensed"/>
                <a:ea typeface="SimSun"/>
              </a:rPr>
              <a:t>xz</a:t>
            </a:r>
            <a:r>
              <a:rPr lang="en-US" altLang="zh-CN" sz="1400">
                <a:latin typeface="Univers Condensed"/>
                <a:ea typeface="SimSun"/>
              </a:rPr>
              <a:t> projection plane (forward)</a:t>
            </a:r>
            <a:endParaRPr lang="en-US" sz="1400">
              <a:latin typeface="Univers Condensed"/>
              <a:ea typeface="SimSun"/>
            </a:endParaRPr>
          </a:p>
          <a:p>
            <a:r>
              <a:rPr lang="en-US" sz="1400" i="1">
                <a:latin typeface="Univers Condensed"/>
                <a:ea typeface="SimSun"/>
              </a:rPr>
              <a:t>φ</a:t>
            </a:r>
            <a:r>
              <a:rPr lang="en-US" sz="1400" i="1" baseline="-25000">
                <a:latin typeface="Univers Condensed"/>
                <a:ea typeface="SimSun"/>
              </a:rPr>
              <a:t>2</a:t>
            </a:r>
            <a:r>
              <a:rPr lang="en-US" sz="1400" i="1">
                <a:latin typeface="Univers Condensed"/>
                <a:ea typeface="SimSun"/>
              </a:rPr>
              <a:t>=body tilted in </a:t>
            </a:r>
            <a:r>
              <a:rPr lang="en-US" sz="1400" i="1" err="1">
                <a:latin typeface="Univers Condensed"/>
                <a:ea typeface="SimSun"/>
              </a:rPr>
              <a:t>yz</a:t>
            </a:r>
            <a:r>
              <a:rPr lang="en-US" sz="1400" i="1">
                <a:latin typeface="Univers Condensed"/>
                <a:ea typeface="SimSun"/>
              </a:rPr>
              <a:t> projection plane (backward)</a:t>
            </a:r>
            <a:endParaRPr lang="en-US" sz="1400">
              <a:latin typeface="Univers Condensed"/>
              <a:ea typeface="SimSun"/>
            </a:endParaRPr>
          </a:p>
          <a:p>
            <a:r>
              <a:rPr lang="en-US" sz="1400" i="1">
                <a:latin typeface="Univers Condensed"/>
                <a:ea typeface="SimSun"/>
              </a:rPr>
              <a:t>(</a:t>
            </a:r>
            <a:r>
              <a:rPr lang="en-US" sz="1400" i="1" err="1">
                <a:latin typeface="Univers Condensed"/>
                <a:ea typeface="SimSun"/>
              </a:rPr>
              <a:t>x</a:t>
            </a:r>
            <a:r>
              <a:rPr lang="en-US" sz="1400" i="1" baseline="-25000" err="1">
                <a:latin typeface="Univers Condensed"/>
                <a:ea typeface="SimSun"/>
              </a:rPr>
              <a:t>G</a:t>
            </a:r>
            <a:r>
              <a:rPr lang="en-US" sz="1400" i="1" err="1">
                <a:latin typeface="Univers Condensed"/>
                <a:ea typeface="SimSun"/>
              </a:rPr>
              <a:t>,y</a:t>
            </a:r>
            <a:r>
              <a:rPr lang="en-US" sz="1400" i="1" baseline="-25000" err="1">
                <a:latin typeface="Univers Condensed"/>
                <a:ea typeface="SimSun"/>
              </a:rPr>
              <a:t>G</a:t>
            </a:r>
            <a:r>
              <a:rPr lang="en-US" sz="1400">
                <a:latin typeface="Univers Condensed"/>
                <a:ea typeface="SimSun"/>
              </a:rPr>
              <a:t>)= position of COP </a:t>
            </a:r>
            <a:endParaRPr lang="en-US" sz="1400"/>
          </a:p>
          <a:p>
            <a:r>
              <a:rPr lang="en-US" sz="1400">
                <a:latin typeface="Univers Condensed"/>
                <a:ea typeface="SimSun"/>
              </a:rPr>
              <a:t>(</a:t>
            </a:r>
            <a:r>
              <a:rPr lang="en-US" sz="1400" err="1">
                <a:latin typeface="Univers Condensed"/>
                <a:ea typeface="SimSun"/>
              </a:rPr>
              <a:t>a</a:t>
            </a:r>
            <a:r>
              <a:rPr lang="en-US" sz="1400" baseline="-25000" err="1">
                <a:latin typeface="Univers Condensed"/>
                <a:ea typeface="SimSun"/>
              </a:rPr>
              <a:t>x</a:t>
            </a:r>
            <a:r>
              <a:rPr lang="en-US" sz="1400" err="1">
                <a:latin typeface="Univers Condensed"/>
                <a:ea typeface="SimSun"/>
              </a:rPr>
              <a:t>,a</a:t>
            </a:r>
            <a:r>
              <a:rPr lang="en-US" sz="1400" baseline="-25000" err="1">
                <a:latin typeface="Univers Condensed"/>
                <a:ea typeface="SimSun"/>
              </a:rPr>
              <a:t>y</a:t>
            </a:r>
            <a:r>
              <a:rPr lang="en-US" sz="1400">
                <a:latin typeface="Univers Condensed"/>
                <a:ea typeface="SimSun"/>
              </a:rPr>
              <a:t>)= acceleration fixed near the COP </a:t>
            </a:r>
          </a:p>
          <a:p>
            <a:endParaRPr lang="en-US" sz="1200">
              <a:latin typeface="Univers Condensed"/>
              <a:ea typeface="SimSun"/>
            </a:endParaRPr>
          </a:p>
        </p:txBody>
      </p:sp>
      <p:sp>
        <p:nvSpPr>
          <p:cNvPr id="9" name="TextBox 8">
            <a:extLst>
              <a:ext uri="{FF2B5EF4-FFF2-40B4-BE49-F238E27FC236}">
                <a16:creationId xmlns:a16="http://schemas.microsoft.com/office/drawing/2014/main" id="{8EE49F98-E6CD-EBD7-AA02-9A91C49F7B4D}"/>
              </a:ext>
            </a:extLst>
          </p:cNvPr>
          <p:cNvSpPr txBox="1"/>
          <p:nvPr/>
        </p:nvSpPr>
        <p:spPr>
          <a:xfrm>
            <a:off x="4002043" y="3114835"/>
            <a:ext cx="1168901" cy="338554"/>
          </a:xfrm>
          <a:prstGeom prst="rect">
            <a:avLst/>
          </a:prstGeom>
          <a:noFill/>
          <a:ln w="28575">
            <a:solidFill>
              <a:srgbClr val="97B7E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Univers Condensed"/>
                <a:ea typeface="SimSun"/>
              </a:rPr>
              <a:t>ma = F - mg</a:t>
            </a:r>
          </a:p>
        </p:txBody>
      </p:sp>
      <p:sp>
        <p:nvSpPr>
          <p:cNvPr id="10" name="TextBox 9">
            <a:extLst>
              <a:ext uri="{FF2B5EF4-FFF2-40B4-BE49-F238E27FC236}">
                <a16:creationId xmlns:a16="http://schemas.microsoft.com/office/drawing/2014/main" id="{4BB09C6E-82C0-83A7-3FEA-7AC759408A54}"/>
              </a:ext>
            </a:extLst>
          </p:cNvPr>
          <p:cNvSpPr txBox="1"/>
          <p:nvPr/>
        </p:nvSpPr>
        <p:spPr>
          <a:xfrm>
            <a:off x="3999305" y="2217040"/>
            <a:ext cx="2026824" cy="33855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latin typeface="Univers Condensed"/>
                <a:ea typeface="SimSun"/>
              </a:rPr>
              <a:t>(</a:t>
            </a:r>
            <a:r>
              <a:rPr lang="en-US" sz="1600" i="1" err="1">
                <a:latin typeface="Univers Condensed"/>
                <a:ea typeface="SimSun"/>
              </a:rPr>
              <a:t>x</a:t>
            </a:r>
            <a:r>
              <a:rPr lang="en-US" sz="1600" i="1" baseline="-25000" err="1">
                <a:latin typeface="Univers Condensed"/>
                <a:ea typeface="SimSun"/>
              </a:rPr>
              <a:t>G</a:t>
            </a:r>
            <a:r>
              <a:rPr lang="en-US" sz="1600" i="1" err="1">
                <a:latin typeface="Univers Condensed"/>
                <a:ea typeface="SimSun"/>
              </a:rPr>
              <a:t>,y</a:t>
            </a:r>
            <a:r>
              <a:rPr lang="en-US" sz="1600" i="1" baseline="-25000" err="1">
                <a:latin typeface="Univers Condensed"/>
                <a:ea typeface="SimSun"/>
              </a:rPr>
              <a:t>G</a:t>
            </a:r>
            <a:r>
              <a:rPr lang="en-US" sz="1600" i="1" baseline="-25000">
                <a:latin typeface="Univers Condensed"/>
                <a:ea typeface="SimSun"/>
              </a:rPr>
              <a:t> </a:t>
            </a:r>
            <a:r>
              <a:rPr lang="en-US" sz="1600">
                <a:latin typeface="Univers Condensed"/>
                <a:ea typeface="SimSun"/>
              </a:rPr>
              <a:t>)=(</a:t>
            </a:r>
            <a:r>
              <a:rPr lang="en-US" sz="1600" i="1">
                <a:latin typeface="Univers Condensed"/>
                <a:ea typeface="SimSun"/>
              </a:rPr>
              <a:t>hsinφ</a:t>
            </a:r>
            <a:r>
              <a:rPr lang="en-US" sz="1600" i="1" baseline="-25000">
                <a:latin typeface="Univers Condensed"/>
                <a:ea typeface="SimSun"/>
              </a:rPr>
              <a:t>1</a:t>
            </a:r>
            <a:r>
              <a:rPr lang="en-US" sz="1600">
                <a:latin typeface="Univers Condensed"/>
                <a:ea typeface="SimSun"/>
              </a:rPr>
              <a:t>,hsin</a:t>
            </a:r>
            <a:r>
              <a:rPr lang="en-US" sz="1600" i="1">
                <a:latin typeface="Univers Condensed"/>
                <a:ea typeface="SimSun"/>
              </a:rPr>
              <a:t>φ</a:t>
            </a:r>
            <a:r>
              <a:rPr lang="en-US" sz="1600" i="1" baseline="-25000">
                <a:latin typeface="Univers Condensed"/>
                <a:ea typeface="SimSun"/>
              </a:rPr>
              <a:t>2</a:t>
            </a:r>
            <a:r>
              <a:rPr lang="en-US" sz="1600">
                <a:latin typeface="Univers Condensed"/>
                <a:ea typeface="SimSun"/>
              </a:rPr>
              <a:t>)</a:t>
            </a:r>
            <a:endParaRPr lang="en-US" sz="1600">
              <a:latin typeface="Univers Condensed"/>
            </a:endParaRPr>
          </a:p>
        </p:txBody>
      </p:sp>
      <p:sp>
        <p:nvSpPr>
          <p:cNvPr id="12" name="TextBox 11">
            <a:extLst>
              <a:ext uri="{FF2B5EF4-FFF2-40B4-BE49-F238E27FC236}">
                <a16:creationId xmlns:a16="http://schemas.microsoft.com/office/drawing/2014/main" id="{590F234E-8D99-B4C4-E8FF-C6C784C227D0}"/>
              </a:ext>
            </a:extLst>
          </p:cNvPr>
          <p:cNvSpPr txBox="1"/>
          <p:nvPr/>
        </p:nvSpPr>
        <p:spPr>
          <a:xfrm>
            <a:off x="3997395" y="2657165"/>
            <a:ext cx="2652306" cy="349759"/>
          </a:xfrm>
          <a:prstGeom prst="rect">
            <a:avLst/>
          </a:prstGeom>
          <a:noFill/>
          <a:ln w="28575">
            <a:solidFill>
              <a:srgbClr val="07F90D"/>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latin typeface="Univers Condensed"/>
                <a:ea typeface="SimSun"/>
              </a:rPr>
              <a:t>(</a:t>
            </a:r>
            <a:r>
              <a:rPr lang="en-US" sz="1600" i="1" err="1">
                <a:latin typeface="Univers Condensed"/>
                <a:ea typeface="SimSun"/>
              </a:rPr>
              <a:t>x</a:t>
            </a:r>
            <a:r>
              <a:rPr lang="en-US" sz="1600" i="1" baseline="-25000" err="1">
                <a:latin typeface="Univers Condensed"/>
                <a:ea typeface="SimSun"/>
              </a:rPr>
              <a:t>COP</a:t>
            </a:r>
            <a:r>
              <a:rPr lang="en-US" sz="1600" i="1" err="1">
                <a:latin typeface="Univers Condensed"/>
                <a:ea typeface="SimSun"/>
              </a:rPr>
              <a:t>,y</a:t>
            </a:r>
            <a:r>
              <a:rPr lang="en-US" sz="1600" i="1" baseline="-25000" err="1">
                <a:latin typeface="Univers Condensed"/>
                <a:ea typeface="SimSun"/>
              </a:rPr>
              <a:t>COP</a:t>
            </a:r>
            <a:r>
              <a:rPr lang="en-US" sz="1600" i="1" baseline="-25000">
                <a:latin typeface="Univers Condensed"/>
                <a:ea typeface="SimSun"/>
              </a:rPr>
              <a:t> </a:t>
            </a:r>
            <a:r>
              <a:rPr lang="en-US" sz="1600">
                <a:latin typeface="Univers Condensed"/>
                <a:ea typeface="SimSun"/>
              </a:rPr>
              <a:t>)=</a:t>
            </a:r>
            <a:r>
              <a:rPr lang="en-US" sz="1600" i="1">
                <a:latin typeface="Univers Condensed"/>
                <a:ea typeface="SimSun"/>
              </a:rPr>
              <a:t>(</a:t>
            </a:r>
            <a:r>
              <a:rPr lang="en-US" sz="1600" i="1" err="1">
                <a:latin typeface="Univers Condensed"/>
                <a:ea typeface="SimSun"/>
              </a:rPr>
              <a:t>x</a:t>
            </a:r>
            <a:r>
              <a:rPr lang="en-US" sz="1600" i="1" baseline="-25000" err="1">
                <a:latin typeface="Univers Condensed"/>
                <a:ea typeface="SimSun"/>
              </a:rPr>
              <a:t>G</a:t>
            </a:r>
            <a:r>
              <a:rPr lang="en-US" sz="1600" i="1" err="1">
                <a:latin typeface="Univers Condensed"/>
                <a:ea typeface="SimSun"/>
              </a:rPr>
              <a:t>,y</a:t>
            </a:r>
            <a:r>
              <a:rPr lang="en-US" sz="1600" i="1" baseline="-25000" err="1">
                <a:latin typeface="Univers Condensed"/>
                <a:ea typeface="SimSun"/>
              </a:rPr>
              <a:t>G</a:t>
            </a:r>
            <a:r>
              <a:rPr lang="en-US" sz="1600">
                <a:latin typeface="Univers Condensed"/>
                <a:ea typeface="SimSun"/>
              </a:rPr>
              <a:t>)+ h/|g|</a:t>
            </a:r>
            <a:r>
              <a:rPr lang="en-US" sz="1600" i="1">
                <a:latin typeface="Univers Condensed"/>
                <a:ea typeface="SimSun"/>
              </a:rPr>
              <a:t>(</a:t>
            </a:r>
            <a:r>
              <a:rPr lang="en-US" sz="1600" i="1" err="1">
                <a:latin typeface="Univers Condensed"/>
                <a:ea typeface="SimSun"/>
              </a:rPr>
              <a:t>a</a:t>
            </a:r>
            <a:r>
              <a:rPr lang="en-US" sz="1600" i="1" baseline="-25000" err="1">
                <a:latin typeface="Univers Condensed"/>
                <a:ea typeface="SimSun"/>
              </a:rPr>
              <a:t>x</a:t>
            </a:r>
            <a:r>
              <a:rPr lang="en-US" sz="1600" i="1" err="1">
                <a:latin typeface="Univers Condensed"/>
                <a:ea typeface="SimSun"/>
              </a:rPr>
              <a:t>,a</a:t>
            </a:r>
            <a:r>
              <a:rPr lang="en-US" sz="1600" i="1" baseline="-25000" err="1">
                <a:latin typeface="Univers Condensed"/>
                <a:ea typeface="SimSun"/>
              </a:rPr>
              <a:t>y</a:t>
            </a:r>
            <a:r>
              <a:rPr lang="en-US" sz="1600">
                <a:latin typeface="Univers Condensed"/>
                <a:ea typeface="SimSun"/>
              </a:rPr>
              <a:t>)</a:t>
            </a:r>
            <a:endParaRPr lang="en-US" sz="1600">
              <a:latin typeface="Univers Condensed"/>
            </a:endParaRPr>
          </a:p>
        </p:txBody>
      </p:sp>
      <p:sp>
        <p:nvSpPr>
          <p:cNvPr id="8" name="TextBox 7">
            <a:extLst>
              <a:ext uri="{FF2B5EF4-FFF2-40B4-BE49-F238E27FC236}">
                <a16:creationId xmlns:a16="http://schemas.microsoft.com/office/drawing/2014/main" id="{B09D8DBF-AF2E-B934-FEFB-98FB0338D452}"/>
              </a:ext>
            </a:extLst>
          </p:cNvPr>
          <p:cNvSpPr txBox="1"/>
          <p:nvPr/>
        </p:nvSpPr>
        <p:spPr>
          <a:xfrm>
            <a:off x="7313936" y="2128612"/>
            <a:ext cx="3374442" cy="23083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Univers Condensed"/>
                <a:ea typeface="SimSun"/>
              </a:rPr>
              <a:t>h=0.90 m (COM height above the ankle)</a:t>
            </a:r>
            <a:br>
              <a:rPr lang="en-US" sz="1600">
                <a:latin typeface="Univers Condensed"/>
              </a:rPr>
            </a:br>
            <a:r>
              <a:rPr lang="en-US" sz="1600">
                <a:latin typeface="Univers Condensed"/>
                <a:ea typeface="SimSun"/>
              </a:rPr>
              <a:t>g= 9.81 m/s^2</a:t>
            </a:r>
            <a:endParaRPr lang="en-US"/>
          </a:p>
          <a:p>
            <a:r>
              <a:rPr lang="en-US" sz="1600" err="1">
                <a:latin typeface="Univers Condensed"/>
                <a:ea typeface="SimSun"/>
              </a:rPr>
              <a:t>Fx</a:t>
            </a:r>
            <a:r>
              <a:rPr lang="en-US" sz="1600">
                <a:latin typeface="Univers Condensed"/>
                <a:ea typeface="SimSun"/>
              </a:rPr>
              <a:t>= 75 N  Fy= 0 N  </a:t>
            </a:r>
          </a:p>
          <a:p>
            <a:r>
              <a:rPr lang="en-US" sz="1600">
                <a:latin typeface="Univers Condensed"/>
                <a:ea typeface="SimSun"/>
              </a:rPr>
              <a:t>m= 70 kg (Average Adult)</a:t>
            </a:r>
          </a:p>
          <a:p>
            <a:r>
              <a:rPr lang="en-US" sz="1600" i="1">
                <a:latin typeface="Univers Condensed"/>
                <a:ea typeface="SimSun"/>
              </a:rPr>
              <a:t>φ</a:t>
            </a:r>
            <a:r>
              <a:rPr lang="en-US" sz="1600" i="1" baseline="-25000">
                <a:latin typeface="Univers Condensed"/>
                <a:ea typeface="SimSun"/>
              </a:rPr>
              <a:t>1</a:t>
            </a:r>
            <a:r>
              <a:rPr lang="en-US" sz="1600" i="1">
                <a:latin typeface="Univers Condensed"/>
                <a:ea typeface="SimSun"/>
              </a:rPr>
              <a:t>= 0.05 rad (~2.9 deg.)</a:t>
            </a:r>
          </a:p>
          <a:p>
            <a:r>
              <a:rPr lang="en-US" sz="1600" i="1">
                <a:latin typeface="Univers Condensed"/>
                <a:ea typeface="SimSun"/>
              </a:rPr>
              <a:t>φ</a:t>
            </a:r>
            <a:r>
              <a:rPr lang="en-US" sz="1600" i="1" baseline="-25000">
                <a:latin typeface="Univers Condensed"/>
                <a:ea typeface="SimSun"/>
              </a:rPr>
              <a:t>2</a:t>
            </a:r>
            <a:r>
              <a:rPr lang="en-US" sz="1600" i="1">
                <a:latin typeface="Univers Condensed"/>
                <a:ea typeface="SimSun"/>
              </a:rPr>
              <a:t>= -0.03rad (~-1.7deg.)</a:t>
            </a:r>
            <a:endParaRPr lang="en-US" sz="1600">
              <a:latin typeface="Univers Condensed"/>
              <a:ea typeface="+mn-lt"/>
              <a:cs typeface="+mn-lt"/>
            </a:endParaRPr>
          </a:p>
          <a:p>
            <a:r>
              <a:rPr lang="en-US" sz="1600">
                <a:latin typeface="Univers Condensed"/>
                <a:ea typeface="SimSun"/>
              </a:rPr>
              <a:t>a</a:t>
            </a:r>
            <a:r>
              <a:rPr lang="en-US" sz="1600" baseline="-25000">
                <a:latin typeface="Univers Condensed"/>
                <a:ea typeface="SimSun"/>
              </a:rPr>
              <a:t>x</a:t>
            </a:r>
            <a:r>
              <a:rPr lang="en-US" sz="1600">
                <a:latin typeface="Univers Condensed"/>
                <a:ea typeface="SimSun"/>
              </a:rPr>
              <a:t>=a=0.8 m/s^2 (forward)</a:t>
            </a:r>
          </a:p>
          <a:p>
            <a:r>
              <a:rPr lang="en-US" sz="1600">
                <a:latin typeface="Univers Condensed"/>
                <a:ea typeface="SimSun"/>
              </a:rPr>
              <a:t>a</a:t>
            </a:r>
            <a:r>
              <a:rPr lang="en-US" sz="700" baseline="-25000">
                <a:latin typeface="Univers Condensed"/>
                <a:ea typeface="SimSun"/>
              </a:rPr>
              <a:t>y</a:t>
            </a:r>
            <a:r>
              <a:rPr lang="en-US" sz="1600">
                <a:latin typeface="Univers Condensed"/>
                <a:ea typeface="SimSun"/>
              </a:rPr>
              <a:t>=-0.5 m/s^2 (lateral)</a:t>
            </a:r>
            <a:endParaRPr lang="en-US"/>
          </a:p>
          <a:p>
            <a:endParaRPr lang="en-US" sz="1600">
              <a:latin typeface="Univers Condensed"/>
              <a:ea typeface="SimSun"/>
            </a:endParaRPr>
          </a:p>
        </p:txBody>
      </p:sp>
      <p:sp>
        <p:nvSpPr>
          <p:cNvPr id="11" name="Slide Number Placeholder 10">
            <a:extLst>
              <a:ext uri="{FF2B5EF4-FFF2-40B4-BE49-F238E27FC236}">
                <a16:creationId xmlns:a16="http://schemas.microsoft.com/office/drawing/2014/main" id="{CC2C3542-0B71-1E74-612D-0A24ECEB35A6}"/>
              </a:ext>
            </a:extLst>
          </p:cNvPr>
          <p:cNvSpPr>
            <a:spLocks noGrp="1"/>
          </p:cNvSpPr>
          <p:nvPr>
            <p:ph type="sldNum" sz="quarter" idx="12"/>
          </p:nvPr>
        </p:nvSpPr>
        <p:spPr/>
        <p:txBody>
          <a:bodyPr/>
          <a:lstStyle/>
          <a:p>
            <a:fld id="{E30AF5A0-43BB-4336-8627-9123B9144D80}" type="slidenum">
              <a:rPr lang="en-US" dirty="0"/>
              <a:t>16</a:t>
            </a:fld>
            <a:endParaRPr lang="en-US"/>
          </a:p>
        </p:txBody>
      </p:sp>
      <p:sp>
        <p:nvSpPr>
          <p:cNvPr id="13" name="TextBox 12">
            <a:extLst>
              <a:ext uri="{FF2B5EF4-FFF2-40B4-BE49-F238E27FC236}">
                <a16:creationId xmlns:a16="http://schemas.microsoft.com/office/drawing/2014/main" id="{5B1A8785-9D08-36FD-0EB2-6407503B50A3}"/>
              </a:ext>
            </a:extLst>
          </p:cNvPr>
          <p:cNvSpPr txBox="1"/>
          <p:nvPr/>
        </p:nvSpPr>
        <p:spPr>
          <a:xfrm>
            <a:off x="7329712" y="4565952"/>
            <a:ext cx="3592287" cy="1323439"/>
          </a:xfrm>
          <a:prstGeom prst="rect">
            <a:avLst/>
          </a:prstGeom>
          <a:noFill/>
          <a:ln w="28575">
            <a:solidFill>
              <a:srgbClr val="FFFF00"/>
            </a:solidFill>
            <a:extLst>
              <a:ext uri="{C807C97D-BFC1-408E-A445-0C87EB9F89A2}">
                <ask:lineSketchStyleProps xmlns:ask="http://schemas.microsoft.com/office/drawing/2018/sketchyshapes">
                  <ask:type>
                    <ask:lineSketchNon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latin typeface="Univers Condensed"/>
              </a:rPr>
              <a:t>x</a:t>
            </a:r>
            <a:r>
              <a:rPr lang="en-US" sz="1100" i="1" baseline="-25000" err="1">
                <a:latin typeface="Univers Condensed"/>
              </a:rPr>
              <a:t>G</a:t>
            </a:r>
            <a:r>
              <a:rPr lang="en-US" sz="1600">
                <a:latin typeface="Univers Condensed"/>
              </a:rPr>
              <a:t> = 0.90·sin(0.05) ≈ 0.045 m (4.5 cm forward)</a:t>
            </a:r>
          </a:p>
          <a:p>
            <a:r>
              <a:rPr lang="en-US" sz="1600" i="1" err="1">
                <a:latin typeface="Univers Condensed"/>
              </a:rPr>
              <a:t>y</a:t>
            </a:r>
            <a:r>
              <a:rPr lang="en-US" sz="1100" i="1" baseline="-25000" err="1">
                <a:latin typeface="Univers Condensed"/>
              </a:rPr>
              <a:t>G</a:t>
            </a:r>
            <a:r>
              <a:rPr lang="en-US" sz="1600">
                <a:latin typeface="Univers Condensed"/>
              </a:rPr>
              <a:t> = 0.90·sin(−0.03) ≈ −0.027 m (2.7 cm left)</a:t>
            </a:r>
          </a:p>
          <a:p>
            <a:r>
              <a:rPr lang="en-US" sz="1600">
                <a:latin typeface="Univers Condensed"/>
              </a:rPr>
              <a:t>*COM shift*</a:t>
            </a:r>
            <a:endParaRPr lang="en-US"/>
          </a:p>
        </p:txBody>
      </p:sp>
    </p:spTree>
    <p:extLst>
      <p:ext uri="{BB962C8B-B14F-4D97-AF65-F5344CB8AC3E}">
        <p14:creationId xmlns:p14="http://schemas.microsoft.com/office/powerpoint/2010/main" val="4113267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9EB5D-6EA1-0B39-EF47-CB4CB9C3EC9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C1DDCF4-B86C-F25B-9858-41B94AC8920A}"/>
              </a:ext>
            </a:extLst>
          </p:cNvPr>
          <p:cNvSpPr txBox="1"/>
          <p:nvPr/>
        </p:nvSpPr>
        <p:spPr>
          <a:xfrm>
            <a:off x="470916" y="1219201"/>
            <a:ext cx="11306732"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latin typeface="Univers Condensed"/>
            </a:endParaRPr>
          </a:p>
        </p:txBody>
      </p:sp>
      <p:sp>
        <p:nvSpPr>
          <p:cNvPr id="2" name="标题 1">
            <a:extLst>
              <a:ext uri="{FF2B5EF4-FFF2-40B4-BE49-F238E27FC236}">
                <a16:creationId xmlns:a16="http://schemas.microsoft.com/office/drawing/2014/main" id="{5DC10ABD-07D2-55E0-48C9-155CA045BA8A}"/>
              </a:ext>
            </a:extLst>
          </p:cNvPr>
          <p:cNvSpPr>
            <a:spLocks noGrp="1"/>
          </p:cNvSpPr>
          <p:nvPr>
            <p:ph type="title"/>
          </p:nvPr>
        </p:nvSpPr>
        <p:spPr>
          <a:xfrm>
            <a:off x="0" y="0"/>
            <a:ext cx="11195673" cy="1189808"/>
          </a:xfrm>
          <a:solidFill>
            <a:schemeClr val="bg1"/>
          </a:solidFill>
        </p:spPr>
        <p:txBody>
          <a:bodyPr>
            <a:normAutofit fontScale="90000"/>
          </a:bodyPr>
          <a:lstStyle/>
          <a:p>
            <a:pPr algn="ctr"/>
            <a:r>
              <a:rPr lang="en-US" altLang="zh-CN">
                <a:latin typeface="Univers Condensed"/>
                <a:ea typeface="SimSun"/>
              </a:rPr>
              <a:t>Cart/angular acceleration of an </a:t>
            </a:r>
            <a:r>
              <a:rPr lang="zh-CN" altLang="en-US">
                <a:latin typeface="Univers Condensed"/>
                <a:ea typeface="SimSun"/>
              </a:rPr>
              <a:t>Inverted Pendulum</a:t>
            </a:r>
            <a:br>
              <a:rPr lang="zh-CN" altLang="en-US">
                <a:latin typeface="Univers Condensed"/>
                <a:ea typeface="SimSun"/>
              </a:rPr>
            </a:br>
            <a:endParaRPr lang="zh-CN" altLang="en-US">
              <a:latin typeface="Univers Condensed"/>
              <a:ea typeface="SimSun"/>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05025EE-95F2-118E-CD4B-DD632C67A479}"/>
                  </a:ext>
                </a:extLst>
              </p:cNvPr>
              <p:cNvSpPr>
                <a:spLocks noGrp="1"/>
              </p:cNvSpPr>
              <p:nvPr>
                <p:ph idx="1"/>
              </p:nvPr>
            </p:nvSpPr>
            <p:spPr>
              <a:xfrm>
                <a:off x="470915" y="1227050"/>
                <a:ext cx="5317467" cy="2076724"/>
              </a:xfrm>
              <a:solidFill>
                <a:schemeClr val="bg1"/>
              </a:solidFill>
            </p:spPr>
            <p:txBody>
              <a:bodyPr vert="horz" lIns="91440" tIns="45720" rIns="91440" bIns="45720" rtlCol="0" anchor="t">
                <a:normAutofit/>
              </a:bodyPr>
              <a:lstStyle/>
              <a:p>
                <a:pPr marL="0" indent="0">
                  <a:buNone/>
                </a:pPr>
                <a:r>
                  <a:rPr lang="en-US">
                    <a:ea typeface="+mn-lt"/>
                    <a:cs typeface="+mn-lt"/>
                  </a:rPr>
                  <a:t>Equation for the cart (horizontal motion):</a:t>
                </a:r>
              </a:p>
              <a:p>
                <a14:m>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𝑴</m:t>
                        </m:r>
                        <m:r>
                          <a:rPr lang="en-US" b="1" i="1" smtClean="0">
                            <a:latin typeface="Cambria Math" panose="02040503050406030204" pitchFamily="18" charset="0"/>
                          </a:rPr>
                          <m:t>+</m:t>
                        </m:r>
                        <m:r>
                          <a:rPr lang="en-US" b="1" i="1" smtClean="0">
                            <a:latin typeface="Cambria Math" panose="02040503050406030204" pitchFamily="18" charset="0"/>
                          </a:rPr>
                          <m:t>𝒎</m:t>
                        </m:r>
                      </m:e>
                    </m:d>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r>
                      <a:rPr lang="en-US" b="1" i="1" smtClean="0">
                        <a:latin typeface="Cambria Math" panose="02040503050406030204" pitchFamily="18" charset="0"/>
                      </a:rPr>
                      <m:t>+</m:t>
                    </m:r>
                    <m:r>
                      <a:rPr lang="en-US" b="1" i="1" smtClean="0">
                        <a:latin typeface="Cambria Math" panose="02040503050406030204" pitchFamily="18" charset="0"/>
                      </a:rPr>
                      <m:t>𝒎𝒍</m:t>
                    </m:r>
                    <m:acc>
                      <m:accPr>
                        <m:chr m:val="̈"/>
                        <m:ctrlPr>
                          <a:rPr lang="en-US" b="1" i="1" smtClean="0">
                            <a:latin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𝜽</m:t>
                        </m:r>
                      </m:e>
                    </m:acc>
                    <m:func>
                      <m:funcPr>
                        <m:ctrlPr>
                          <a:rPr lang="en-US" b="1" i="1" smtClean="0">
                            <a:latin typeface="Cambria Math" panose="02040503050406030204" pitchFamily="18" charset="0"/>
                            <a:ea typeface="Cambria Math" panose="02040503050406030204" pitchFamily="18" charset="0"/>
                          </a:rPr>
                        </m:ctrlPr>
                      </m:funcPr>
                      <m:fName>
                        <m:r>
                          <a:rPr lang="en-US" b="1" i="0" smtClean="0">
                            <a:latin typeface="Cambria Math" panose="02040503050406030204" pitchFamily="18" charset="0"/>
                            <a:ea typeface="Cambria Math" panose="02040503050406030204" pitchFamily="18" charset="0"/>
                          </a:rPr>
                          <m:t>𝐜𝐨𝐬</m:t>
                        </m:r>
                      </m:fName>
                      <m:e>
                        <m:d>
                          <m:dPr>
                            <m:ctrlPr>
                              <a:rPr lang="en-US" b="1" i="1" smtClean="0">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𝜽</m:t>
                            </m:r>
                          </m:e>
                        </m:d>
                      </m:e>
                    </m:func>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𝒎𝒍</m:t>
                    </m:r>
                    <m:sSup>
                      <m:sSupPr>
                        <m:ctrlPr>
                          <a:rPr lang="en-US" b="1" i="1" smtClean="0">
                            <a:latin typeface="Cambria Math" panose="02040503050406030204" pitchFamily="18" charset="0"/>
                            <a:ea typeface="Cambria Math" panose="02040503050406030204" pitchFamily="18" charset="0"/>
                          </a:rPr>
                        </m:ctrlPr>
                      </m:sSupPr>
                      <m:e>
                        <m:acc>
                          <m:accPr>
                            <m:chr m:val="̇"/>
                            <m:ctrlPr>
                              <a:rPr lang="en-US" b="1" i="1" smtClean="0">
                                <a:latin typeface="Cambria Math" panose="02040503050406030204" pitchFamily="18" charset="0"/>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𝜽</m:t>
                            </m:r>
                          </m:e>
                        </m:acc>
                      </m:e>
                      <m:sup>
                        <m:r>
                          <a:rPr lang="en-US" b="1" i="1" smtClean="0">
                            <a:latin typeface="Cambria Math" panose="02040503050406030204" pitchFamily="18" charset="0"/>
                            <a:ea typeface="Cambria Math" panose="02040503050406030204" pitchFamily="18" charset="0"/>
                          </a:rPr>
                          <m:t>𝟐</m:t>
                        </m:r>
                      </m:sup>
                    </m:sSup>
                    <m:func>
                      <m:funcPr>
                        <m:ctrlPr>
                          <a:rPr lang="en-US" b="1" i="1" smtClean="0">
                            <a:latin typeface="Cambria Math" panose="02040503050406030204" pitchFamily="18" charset="0"/>
                            <a:ea typeface="Cambria Math" panose="02040503050406030204" pitchFamily="18" charset="0"/>
                          </a:rPr>
                        </m:ctrlPr>
                      </m:funcPr>
                      <m:fName>
                        <m:r>
                          <a:rPr lang="en-US" b="1" i="0" smtClean="0">
                            <a:latin typeface="Cambria Math" panose="02040503050406030204" pitchFamily="18" charset="0"/>
                            <a:ea typeface="Cambria Math" panose="02040503050406030204" pitchFamily="18" charset="0"/>
                          </a:rPr>
                          <m:t>𝐬𝐢𝐧</m:t>
                        </m:r>
                      </m:fName>
                      <m:e>
                        <m:d>
                          <m:dPr>
                            <m:ctrlPr>
                              <a:rPr lang="en-US" b="1" i="1" smtClean="0">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𝜽</m:t>
                            </m:r>
                          </m:e>
                        </m:d>
                      </m:e>
                    </m:func>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𝒇</m:t>
                    </m:r>
                  </m:oMath>
                </a14:m>
                <a:endParaRPr lang="en-US" b="1"/>
              </a:p>
              <a:p>
                <a:pPr marL="0" indent="0">
                  <a:buNone/>
                </a:pPr>
                <a:r>
                  <a:rPr lang="en-US">
                    <a:ea typeface="+mn-lt"/>
                    <a:cs typeface="+mn-lt"/>
                  </a:rPr>
                  <a:t>Equation for the pendulum (rotational motion):</a:t>
                </a:r>
              </a:p>
              <a:p>
                <a:pPr>
                  <a:buFont typeface="Arial"/>
                  <a:buChar char="•"/>
                </a:pPr>
                <a14:m>
                  <m:oMath xmlns:m="http://schemas.openxmlformats.org/officeDocument/2006/math">
                    <m:r>
                      <a:rPr lang="en-US" b="1" i="1" smtClean="0">
                        <a:latin typeface="Cambria Math" panose="02040503050406030204" pitchFamily="18" charset="0"/>
                        <a:ea typeface="SimSun"/>
                        <a:cs typeface="Open Sans"/>
                      </a:rPr>
                      <m:t>𝒍</m:t>
                    </m:r>
                    <m:acc>
                      <m:accPr>
                        <m:chr m:val="̈"/>
                        <m:ctrlPr>
                          <a:rPr lang="en-US" b="1" i="1" smtClean="0">
                            <a:latin typeface="Cambria Math" panose="02040503050406030204" pitchFamily="18" charset="0"/>
                            <a:ea typeface="SimSun"/>
                            <a:cs typeface="Open Sans"/>
                          </a:rPr>
                        </m:ctrlPr>
                      </m:accPr>
                      <m:e>
                        <m:r>
                          <a:rPr lang="en-US" b="1" i="1">
                            <a:latin typeface="Cambria Math" panose="02040503050406030204" pitchFamily="18" charset="0"/>
                            <a:ea typeface="Cambria Math" panose="02040503050406030204" pitchFamily="18" charset="0"/>
                          </a:rPr>
                          <m:t>𝜽</m:t>
                        </m:r>
                      </m:e>
                    </m:acc>
                  </m:oMath>
                </a14:m>
                <a:r>
                  <a:rPr lang="en-US" b="1">
                    <a:latin typeface="Calisto MT"/>
                    <a:ea typeface="SimSun"/>
                    <a:cs typeface="Open Sans"/>
                  </a:rPr>
                  <a:t>+</a:t>
                </a:r>
                <a14:m>
                  <m:oMath xmlns:m="http://schemas.openxmlformats.org/officeDocument/2006/math">
                    <m:acc>
                      <m:accPr>
                        <m:chr m:val="̈"/>
                        <m:ctrlPr>
                          <a:rPr lang="en-US" b="1" i="1" dirty="0" smtClean="0">
                            <a:latin typeface="Cambria Math" panose="02040503050406030204" pitchFamily="18" charset="0"/>
                            <a:ea typeface="SimSun"/>
                            <a:cs typeface="Open Sans"/>
                          </a:rPr>
                        </m:ctrlPr>
                      </m:accPr>
                      <m:e>
                        <m:r>
                          <a:rPr lang="en-US" b="1" i="1" dirty="0" smtClean="0">
                            <a:latin typeface="Cambria Math" panose="02040503050406030204" pitchFamily="18" charset="0"/>
                            <a:ea typeface="SimSun"/>
                            <a:cs typeface="Open Sans"/>
                          </a:rPr>
                          <m:t>𝒙</m:t>
                        </m:r>
                      </m:e>
                    </m:acc>
                    <m:func>
                      <m:funcPr>
                        <m:ctrlPr>
                          <a:rPr lang="en-US" b="1" i="1" dirty="0" smtClean="0">
                            <a:latin typeface="Cambria Math" panose="02040503050406030204" pitchFamily="18" charset="0"/>
                            <a:ea typeface="SimSun"/>
                            <a:cs typeface="Open Sans"/>
                          </a:rPr>
                        </m:ctrlPr>
                      </m:funcPr>
                      <m:fName>
                        <m:r>
                          <a:rPr lang="en-US" b="1" i="0" dirty="0" smtClean="0">
                            <a:latin typeface="Cambria Math" panose="02040503050406030204" pitchFamily="18" charset="0"/>
                            <a:ea typeface="SimSun"/>
                            <a:cs typeface="Open Sans"/>
                          </a:rPr>
                          <m:t>𝐜𝐨𝐬</m:t>
                        </m:r>
                      </m:fName>
                      <m:e>
                        <m:d>
                          <m:dPr>
                            <m:ctrlPr>
                              <a:rPr lang="en-US" b="1" i="1" dirty="0" smtClean="0">
                                <a:latin typeface="Cambria Math" panose="02040503050406030204" pitchFamily="18" charset="0"/>
                                <a:ea typeface="SimSun"/>
                                <a:cs typeface="Open Sans"/>
                              </a:rPr>
                            </m:ctrlPr>
                          </m:dPr>
                          <m:e>
                            <m:r>
                              <a:rPr lang="en-US" b="1" i="1">
                                <a:latin typeface="Cambria Math" panose="02040503050406030204" pitchFamily="18" charset="0"/>
                                <a:ea typeface="Cambria Math" panose="02040503050406030204" pitchFamily="18" charset="0"/>
                              </a:rPr>
                              <m:t>𝜽</m:t>
                            </m:r>
                          </m:e>
                        </m:d>
                      </m:e>
                    </m:func>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𝒈𝒔𝒊𝒏</m:t>
                    </m:r>
                    <m:d>
                      <m:dPr>
                        <m:ctrlPr>
                          <a:rPr lang="en-US" b="1" i="1" smtClean="0">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𝜽</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oMath>
                </a14:m>
                <a:endParaRPr lang="en-US" b="1">
                  <a:latin typeface="Calisto MT"/>
                  <a:ea typeface="SimSun"/>
                  <a:cs typeface="Open Sans"/>
                </a:endParaRPr>
              </a:p>
              <a:p>
                <a:pPr>
                  <a:buNone/>
                </a:pPr>
                <a:endParaRPr lang="en-US">
                  <a:ea typeface="SimSun"/>
                  <a:cs typeface="Open Sans"/>
                </a:endParaRPr>
              </a:p>
              <a:p>
                <a:pPr marL="0" indent="0">
                  <a:buNone/>
                </a:pPr>
                <a:endParaRPr lang="en-US">
                  <a:latin typeface="Calisto MT"/>
                  <a:ea typeface="SimSun"/>
                  <a:cs typeface="Open Sans"/>
                </a:endParaRPr>
              </a:p>
            </p:txBody>
          </p:sp>
        </mc:Choice>
        <mc:Fallback xmlns="">
          <p:sp>
            <p:nvSpPr>
              <p:cNvPr id="3" name="内容占位符 2">
                <a:extLst>
                  <a:ext uri="{FF2B5EF4-FFF2-40B4-BE49-F238E27FC236}">
                    <a16:creationId xmlns:a16="http://schemas.microsoft.com/office/drawing/2014/main" id="{905025EE-95F2-118E-CD4B-DD632C67A479}"/>
                  </a:ext>
                </a:extLst>
              </p:cNvPr>
              <p:cNvSpPr>
                <a:spLocks noGrp="1" noRot="1" noChangeAspect="1" noMove="1" noResize="1" noEditPoints="1" noAdjustHandles="1" noChangeArrowheads="1" noChangeShapeType="1" noTextEdit="1"/>
              </p:cNvSpPr>
              <p:nvPr>
                <p:ph idx="1"/>
              </p:nvPr>
            </p:nvSpPr>
            <p:spPr>
              <a:xfrm>
                <a:off x="470915" y="1227050"/>
                <a:ext cx="5317467" cy="2076724"/>
              </a:xfrm>
              <a:blipFill>
                <a:blip r:embed="rId2"/>
                <a:stretch>
                  <a:fillRect l="-1145" t="-1173" r="-80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D51DEBE-2426-AA66-0802-0E3ACC4FE460}"/>
              </a:ext>
            </a:extLst>
          </p:cNvPr>
          <p:cNvSpPr txBox="1"/>
          <p:nvPr/>
        </p:nvSpPr>
        <p:spPr>
          <a:xfrm>
            <a:off x="10971679" y="1121"/>
            <a:ext cx="1219200" cy="36933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Freddy </a:t>
            </a:r>
            <a:endParaRPr lang="en-US">
              <a:latin typeface="Univers Condensed"/>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C88A192-7C86-3C91-1FC2-54CCA75CDDAA}"/>
                  </a:ext>
                </a:extLst>
              </p:cNvPr>
              <p:cNvSpPr txBox="1"/>
              <p:nvPr/>
            </p:nvSpPr>
            <p:spPr>
              <a:xfrm>
                <a:off x="470914" y="3303774"/>
                <a:ext cx="5299354" cy="257589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ambria Math" panose="02040503050406030204" pitchFamily="18" charset="0"/>
                  </a:rPr>
                  <a:t>Variables: </a:t>
                </a:r>
              </a:p>
              <a:p>
                <a:pPr marL="285750" indent="-285750">
                  <a:buFont typeface="Arial" panose="020B0604020202020204" pitchFamily="34" charset="0"/>
                  <a:buChar char="•"/>
                </a:pPr>
                <a14:m>
                  <m:oMath xmlns:m="http://schemas.openxmlformats.org/officeDocument/2006/math">
                    <m:r>
                      <a:rPr lang="en-US" sz="2000" b="1" i="1" smtClean="0">
                        <a:latin typeface="Cambria Math" panose="02040503050406030204" pitchFamily="18" charset="0"/>
                      </a:rPr>
                      <m:t>𝑴</m:t>
                    </m:r>
                  </m:oMath>
                </a14:m>
                <a:r>
                  <a:rPr lang="en-US" sz="2000" b="1">
                    <a:ea typeface="+mn-lt"/>
                    <a:cs typeface="+mn-lt"/>
                  </a:rPr>
                  <a:t> = 1.0 kg (Cart Mass)</a:t>
                </a:r>
                <a:endParaRPr lang="en-US" sz="2000" b="1"/>
              </a:p>
              <a:p>
                <a:pPr marL="285750" indent="-285750">
                  <a:buFont typeface="Arial" panose="020B0604020202020204" pitchFamily="34" charset="0"/>
                  <a:buChar char="•"/>
                </a:pPr>
                <a14:m>
                  <m:oMath xmlns:m="http://schemas.openxmlformats.org/officeDocument/2006/math">
                    <m:r>
                      <a:rPr lang="en-US" sz="2000" b="1" i="1">
                        <a:latin typeface="Cambria Math" panose="02040503050406030204" pitchFamily="18" charset="0"/>
                      </a:rPr>
                      <m:t>𝒎</m:t>
                    </m:r>
                  </m:oMath>
                </a14:m>
                <a:r>
                  <a:rPr lang="en-US" sz="2000" b="1">
                    <a:ea typeface="+mn-lt"/>
                    <a:cs typeface="+mn-lt"/>
                  </a:rPr>
                  <a:t> = 0.2 kg (Pendulum Mass)</a:t>
                </a:r>
                <a:endParaRPr lang="en-US" sz="2000" b="1"/>
              </a:p>
              <a:p>
                <a:pPr marL="285750" indent="-285750">
                  <a:buFont typeface="Arial" panose="020B0604020202020204" pitchFamily="34" charset="0"/>
                  <a:buChar char="•"/>
                </a:pPr>
                <a14:m>
                  <m:oMath xmlns:m="http://schemas.openxmlformats.org/officeDocument/2006/math">
                    <m:r>
                      <a:rPr lang="en-US" sz="2000" b="1" i="1">
                        <a:latin typeface="Cambria Math" panose="02040503050406030204" pitchFamily="18" charset="0"/>
                      </a:rPr>
                      <m:t>𝒍</m:t>
                    </m:r>
                  </m:oMath>
                </a14:m>
                <a:r>
                  <a:rPr lang="en-US" sz="2000" b="1">
                    <a:ea typeface="+mn-lt"/>
                    <a:cs typeface="+mn-lt"/>
                  </a:rPr>
                  <a:t> = 0.5 m (Pendulum Length)</a:t>
                </a:r>
                <a:endParaRPr lang="en-US" sz="2000" b="1"/>
              </a:p>
              <a:p>
                <a:pPr marL="285750" indent="-285750">
                  <a:buFont typeface="Arial" panose="020B0604020202020204" pitchFamily="34" charset="0"/>
                  <a:buChar char="•"/>
                </a:pPr>
                <a14:m>
                  <m:oMath xmlns:m="http://schemas.openxmlformats.org/officeDocument/2006/math">
                    <m:r>
                      <a:rPr lang="en-US" sz="2000" b="1" i="1">
                        <a:latin typeface="Cambria Math" panose="02040503050406030204" pitchFamily="18" charset="0"/>
                        <a:ea typeface="Cambria Math" panose="02040503050406030204" pitchFamily="18" charset="0"/>
                      </a:rPr>
                      <m:t>𝒈</m:t>
                    </m:r>
                    <m:r>
                      <a:rPr lang="en-US" sz="2000" b="1" i="1" smtClean="0">
                        <a:latin typeface="Cambria Math" panose="02040503050406030204" pitchFamily="18" charset="0"/>
                        <a:ea typeface="Cambria Math" panose="02040503050406030204" pitchFamily="18" charset="0"/>
                      </a:rPr>
                      <m:t> </m:t>
                    </m:r>
                  </m:oMath>
                </a14:m>
                <a:r>
                  <a:rPr lang="en-US" sz="2000" b="1">
                    <a:ea typeface="+mn-lt"/>
                    <a:cs typeface="+mn-lt"/>
                  </a:rPr>
                  <a:t>= 9.81 m/</a:t>
                </a:r>
                <a14:m>
                  <m:oMath xmlns:m="http://schemas.openxmlformats.org/officeDocument/2006/math">
                    <m:sSup>
                      <m:sSupPr>
                        <m:ctrlPr>
                          <a:rPr lang="en-US" sz="2000" b="1" i="1" smtClean="0">
                            <a:latin typeface="Cambria Math" panose="02040503050406030204" pitchFamily="18" charset="0"/>
                            <a:ea typeface="+mn-lt"/>
                            <a:cs typeface="+mn-lt"/>
                          </a:rPr>
                        </m:ctrlPr>
                      </m:sSupPr>
                      <m:e>
                        <m:r>
                          <a:rPr lang="en-US" sz="2000" b="1" i="1" smtClean="0">
                            <a:latin typeface="Cambria Math" panose="02040503050406030204" pitchFamily="18" charset="0"/>
                            <a:ea typeface="+mn-lt"/>
                            <a:cs typeface="+mn-lt"/>
                          </a:rPr>
                          <m:t>𝒔</m:t>
                        </m:r>
                      </m:e>
                      <m:sup>
                        <m:r>
                          <a:rPr lang="en-US" sz="2000" b="1" i="1" smtClean="0">
                            <a:latin typeface="Cambria Math" panose="02040503050406030204" pitchFamily="18" charset="0"/>
                            <a:ea typeface="+mn-lt"/>
                            <a:cs typeface="+mn-lt"/>
                          </a:rPr>
                          <m:t>𝟐</m:t>
                        </m:r>
                      </m:sup>
                    </m:sSup>
                  </m:oMath>
                </a14:m>
                <a:r>
                  <a:rPr lang="en-US" sz="2000" b="1">
                    <a:ea typeface="+mn-lt"/>
                    <a:cs typeface="+mn-lt"/>
                  </a:rPr>
                  <a:t> (Gravity)</a:t>
                </a:r>
                <a:endParaRPr lang="en-US" sz="2000" b="1"/>
              </a:p>
              <a:p>
                <a:pPr marL="285750" indent="-285750">
                  <a:buFont typeface="Arial" panose="020B0604020202020204" pitchFamily="34" charset="0"/>
                  <a:buChar char="•"/>
                </a:pPr>
                <a14:m>
                  <m:oMath xmlns:m="http://schemas.openxmlformats.org/officeDocument/2006/math">
                    <m:r>
                      <a:rPr lang="en-US" sz="2000" b="1" i="1" smtClean="0">
                        <a:latin typeface="Cambria Math" panose="02040503050406030204" pitchFamily="18" charset="0"/>
                        <a:ea typeface="Cambria Math" panose="02040503050406030204" pitchFamily="18" charset="0"/>
                        <a:cs typeface="+mn-lt"/>
                      </a:rPr>
                      <m:t>𝜽</m:t>
                    </m:r>
                  </m:oMath>
                </a14:m>
                <a:r>
                  <a:rPr lang="en-US" sz="2000" b="1">
                    <a:ea typeface="+mn-lt"/>
                    <a:cs typeface="+mn-lt"/>
                  </a:rPr>
                  <a:t> = 10</a:t>
                </a:r>
                <a14:m>
                  <m:oMath xmlns:m="http://schemas.openxmlformats.org/officeDocument/2006/math">
                    <m:r>
                      <a:rPr lang="en-US" sz="2000" b="1" i="1" smtClean="0">
                        <a:latin typeface="Cambria Math" panose="02040503050406030204" pitchFamily="18" charset="0"/>
                        <a:ea typeface="Cambria Math" panose="02040503050406030204" pitchFamily="18" charset="0"/>
                        <a:cs typeface="+mn-lt"/>
                      </a:rPr>
                      <m:t>°</m:t>
                    </m:r>
                  </m:oMath>
                </a14:m>
                <a:r>
                  <a:rPr lang="en-US" sz="2000" b="1">
                    <a:ea typeface="+mn-lt"/>
                    <a:cs typeface="+mn-lt"/>
                  </a:rPr>
                  <a:t> = 0.1745 Rads (Initial Angle)</a:t>
                </a:r>
                <a:endParaRPr lang="en-US" sz="2000" b="1"/>
              </a:p>
              <a:p>
                <a:pPr marL="285750" indent="-285750">
                  <a:buFont typeface="Arial" panose="020B0604020202020204" pitchFamily="34" charset="0"/>
                  <a:buChar char="•"/>
                </a:pPr>
                <a14:m>
                  <m:oMath xmlns:m="http://schemas.openxmlformats.org/officeDocument/2006/math">
                    <m:acc>
                      <m:accPr>
                        <m:chr m:val="̇"/>
                        <m:ctrlPr>
                          <a:rPr lang="en-US" sz="2000" b="1" i="1" smtClean="0">
                            <a:latin typeface="Cambria Math" panose="02040503050406030204" pitchFamily="18" charset="0"/>
                            <a:ea typeface="+mn-lt"/>
                            <a:cs typeface="+mn-lt"/>
                          </a:rPr>
                        </m:ctrlPr>
                      </m:accPr>
                      <m:e>
                        <m:r>
                          <a:rPr lang="en-US" sz="2000" b="1" i="1" smtClean="0">
                            <a:latin typeface="Cambria Math" panose="02040503050406030204" pitchFamily="18" charset="0"/>
                            <a:ea typeface="Cambria Math" panose="02040503050406030204" pitchFamily="18" charset="0"/>
                            <a:cs typeface="+mn-lt"/>
                          </a:rPr>
                          <m:t>𝜽</m:t>
                        </m:r>
                      </m:e>
                    </m:acc>
                  </m:oMath>
                </a14:m>
                <a:r>
                  <a:rPr lang="en-US" sz="2000" b="1">
                    <a:ea typeface="+mn-lt"/>
                    <a:cs typeface="+mn-lt"/>
                  </a:rPr>
                  <a:t> = 0 rad/s² (Angular Velocity) </a:t>
                </a:r>
                <a:endParaRPr lang="en-US" sz="2000" b="1"/>
              </a:p>
              <a:p>
                <a:pPr marL="285750" indent="-285750">
                  <a:buFont typeface="Arial" panose="020B0604020202020204" pitchFamily="34" charset="0"/>
                  <a:buChar char="•"/>
                </a:pPr>
                <a14:m>
                  <m:oMath xmlns:m="http://schemas.openxmlformats.org/officeDocument/2006/math">
                    <m:r>
                      <a:rPr lang="en-US" sz="2000" b="1" i="1" smtClean="0">
                        <a:latin typeface="Cambria Math" panose="02040503050406030204" pitchFamily="18" charset="0"/>
                        <a:ea typeface="+mn-lt"/>
                        <a:cs typeface="+mn-lt"/>
                      </a:rPr>
                      <m:t>𝒇</m:t>
                    </m:r>
                  </m:oMath>
                </a14:m>
                <a:r>
                  <a:rPr lang="en-US" sz="2000" b="1">
                    <a:ea typeface="+mn-lt"/>
                    <a:cs typeface="+mn-lt"/>
                  </a:rPr>
                  <a:t> = 1.0 N (Applied Force) </a:t>
                </a:r>
                <a:endParaRPr lang="en-US" sz="2000" b="1"/>
              </a:p>
            </p:txBody>
          </p:sp>
        </mc:Choice>
        <mc:Fallback xmlns="">
          <p:sp>
            <p:nvSpPr>
              <p:cNvPr id="5" name="TextBox 4">
                <a:extLst>
                  <a:ext uri="{FF2B5EF4-FFF2-40B4-BE49-F238E27FC236}">
                    <a16:creationId xmlns:a16="http://schemas.microsoft.com/office/drawing/2014/main" id="{3C88A192-7C86-3C91-1FC2-54CCA75CDDAA}"/>
                  </a:ext>
                </a:extLst>
              </p:cNvPr>
              <p:cNvSpPr txBox="1">
                <a:spLocks noRot="1" noChangeAspect="1" noMove="1" noResize="1" noEditPoints="1" noAdjustHandles="1" noChangeArrowheads="1" noChangeShapeType="1" noTextEdit="1"/>
              </p:cNvSpPr>
              <p:nvPr/>
            </p:nvSpPr>
            <p:spPr>
              <a:xfrm>
                <a:off x="470914" y="3303774"/>
                <a:ext cx="5299354" cy="2575898"/>
              </a:xfrm>
              <a:prstGeom prst="rect">
                <a:avLst/>
              </a:prstGeom>
              <a:blipFill>
                <a:blip r:embed="rId3"/>
                <a:stretch>
                  <a:fillRect l="-1149" t="-1418" b="-3310"/>
                </a:stretch>
              </a:blipFill>
            </p:spPr>
            <p:txBody>
              <a:bodyPr/>
              <a:lstStyle/>
              <a:p>
                <a:r>
                  <a:rPr lang="en-US">
                    <a:noFill/>
                  </a:rPr>
                  <a:t> </a:t>
                </a:r>
              </a:p>
            </p:txBody>
          </p:sp>
        </mc:Fallback>
      </mc:AlternateContent>
      <p:pic>
        <p:nvPicPr>
          <p:cNvPr id="7" name="Picture 6" descr="A diagram of a pulley system&#10;&#10;AI-generated content may be incorrect.">
            <a:extLst>
              <a:ext uri="{FF2B5EF4-FFF2-40B4-BE49-F238E27FC236}">
                <a16:creationId xmlns:a16="http://schemas.microsoft.com/office/drawing/2014/main" id="{FB1B388F-BAF1-31E1-C962-7F4EAB72DA4F}"/>
              </a:ext>
            </a:extLst>
          </p:cNvPr>
          <p:cNvPicPr>
            <a:picLocks noChangeAspect="1"/>
          </p:cNvPicPr>
          <p:nvPr/>
        </p:nvPicPr>
        <p:blipFill>
          <a:blip r:embed="rId4"/>
          <a:stretch>
            <a:fillRect/>
          </a:stretch>
        </p:blipFill>
        <p:spPr>
          <a:xfrm>
            <a:off x="6854370" y="1227050"/>
            <a:ext cx="4341303" cy="3192811"/>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649D0B-97EE-0F2D-5CE6-1A7C486EC10A}"/>
                  </a:ext>
                </a:extLst>
              </p:cNvPr>
              <p:cNvSpPr txBox="1"/>
              <p:nvPr/>
            </p:nvSpPr>
            <p:spPr>
              <a:xfrm>
                <a:off x="6596760" y="4704393"/>
                <a:ext cx="4374919" cy="1396151"/>
              </a:xfrm>
              <a:prstGeom prst="rect">
                <a:avLst/>
              </a:prstGeom>
              <a:solidFill>
                <a:schemeClr val="bg1"/>
              </a:solidFill>
            </p:spPr>
            <p:txBody>
              <a:bodyPr wrap="square" rtlCol="0">
                <a:spAutoFit/>
              </a:bodyPr>
              <a:lstStyle/>
              <a:p>
                <a:r>
                  <a:rPr lang="en-US" sz="2000" b="1"/>
                  <a:t>After Solving:</a:t>
                </a:r>
              </a:p>
              <a:p>
                <a:pPr marL="285750" indent="-285750">
                  <a:buFont typeface="Arial" panose="020B0604020202020204" pitchFamily="34" charset="0"/>
                  <a:buChar char="•"/>
                </a:pPr>
                <a14:m>
                  <m:oMath xmlns:m="http://schemas.openxmlformats.org/officeDocument/2006/math">
                    <m:acc>
                      <m:accPr>
                        <m:chr m:val="̈"/>
                        <m:ctrlPr>
                          <a:rPr lang="en-US" sz="2000" b="1" i="1">
                            <a:latin typeface="Cambria Math" panose="02040503050406030204" pitchFamily="18" charset="0"/>
                          </a:rPr>
                        </m:ctrlPr>
                      </m:accPr>
                      <m:e>
                        <m:r>
                          <a:rPr lang="en-US" sz="2000" b="1" i="1" smtClean="0">
                            <a:latin typeface="Cambria Math" panose="02040503050406030204" pitchFamily="18" charset="0"/>
                          </a:rPr>
                          <m:t>𝒙</m:t>
                        </m:r>
                      </m:e>
                    </m:acc>
                  </m:oMath>
                </a14:m>
                <a:r>
                  <a:rPr lang="en-US" sz="2000" b="1">
                    <a:ea typeface="+mn-lt"/>
                    <a:cs typeface="+mn-lt"/>
                  </a:rPr>
                  <a:t> = 0.661 </a:t>
                </a:r>
                <a14:m>
                  <m:oMath xmlns:m="http://schemas.openxmlformats.org/officeDocument/2006/math">
                    <m:f>
                      <m:fPr>
                        <m:type m:val="skw"/>
                        <m:ctrlPr>
                          <a:rPr lang="en-US" sz="2000" b="1" i="1" smtClean="0">
                            <a:latin typeface="Cambria Math" panose="02040503050406030204" pitchFamily="18" charset="0"/>
                            <a:ea typeface="+mn-lt"/>
                            <a:cs typeface="+mn-lt"/>
                          </a:rPr>
                        </m:ctrlPr>
                      </m:fPr>
                      <m:num>
                        <m:r>
                          <a:rPr lang="en-US" sz="2000" b="1" i="1" smtClean="0">
                            <a:latin typeface="Cambria Math" panose="02040503050406030204" pitchFamily="18" charset="0"/>
                            <a:ea typeface="+mn-lt"/>
                            <a:cs typeface="+mn-lt"/>
                          </a:rPr>
                          <m:t>𝒎</m:t>
                        </m:r>
                      </m:num>
                      <m:den>
                        <m:sSup>
                          <m:sSupPr>
                            <m:ctrlPr>
                              <a:rPr lang="en-US" sz="2000" b="1" i="1" smtClean="0">
                                <a:latin typeface="Cambria Math" panose="02040503050406030204" pitchFamily="18" charset="0"/>
                                <a:ea typeface="+mn-lt"/>
                                <a:cs typeface="+mn-lt"/>
                              </a:rPr>
                            </m:ctrlPr>
                          </m:sSupPr>
                          <m:e>
                            <m:r>
                              <a:rPr lang="en-US" sz="2000" b="1" i="1" smtClean="0">
                                <a:latin typeface="Cambria Math" panose="02040503050406030204" pitchFamily="18" charset="0"/>
                                <a:ea typeface="+mn-lt"/>
                                <a:cs typeface="+mn-lt"/>
                              </a:rPr>
                              <m:t>𝒔</m:t>
                            </m:r>
                          </m:e>
                          <m:sup>
                            <m:r>
                              <a:rPr lang="en-US" sz="2000" b="1" i="1" smtClean="0">
                                <a:latin typeface="Cambria Math" panose="02040503050406030204" pitchFamily="18" charset="0"/>
                                <a:ea typeface="+mn-lt"/>
                                <a:cs typeface="+mn-lt"/>
                              </a:rPr>
                              <m:t>𝟐</m:t>
                            </m:r>
                          </m:sup>
                        </m:sSup>
                      </m:den>
                    </m:f>
                  </m:oMath>
                </a14:m>
                <a:r>
                  <a:rPr lang="en-US" sz="2000" b="1">
                    <a:ea typeface="+mn-lt"/>
                    <a:cs typeface="+mn-lt"/>
                  </a:rPr>
                  <a:t> (Cart Acceleration)</a:t>
                </a:r>
              </a:p>
              <a:p>
                <a:pPr marL="285750" indent="-285750">
                  <a:buFont typeface="Arial" panose="020B0604020202020204" pitchFamily="34" charset="0"/>
                  <a:buChar char="•"/>
                </a:pPr>
                <a14:m>
                  <m:oMath xmlns:m="http://schemas.openxmlformats.org/officeDocument/2006/math">
                    <m:acc>
                      <m:accPr>
                        <m:chr m:val="̈"/>
                        <m:ctrlPr>
                          <a:rPr lang="en-US" sz="2000" b="1" i="1">
                            <a:latin typeface="Cambria Math" panose="02040503050406030204" pitchFamily="18" charset="0"/>
                          </a:rPr>
                        </m:ctrlPr>
                      </m:accPr>
                      <m:e>
                        <m:r>
                          <a:rPr lang="en-US" sz="2000" b="1" i="1" smtClean="0">
                            <a:latin typeface="Cambria Math" panose="02040503050406030204" pitchFamily="18" charset="0"/>
                            <a:ea typeface="Cambria Math" panose="02040503050406030204" pitchFamily="18" charset="0"/>
                          </a:rPr>
                          <m:t>𝜽</m:t>
                        </m:r>
                      </m:e>
                    </m:acc>
                    <m:r>
                      <a:rPr lang="en-US" sz="2000" b="1" i="0" smtClean="0">
                        <a:latin typeface="Cambria Math" panose="02040503050406030204" pitchFamily="18" charset="0"/>
                        <a:ea typeface="Cambria Math" panose="02040503050406030204" pitchFamily="18" charset="0"/>
                      </a:rPr>
                      <m:t>=</m:t>
                    </m:r>
                  </m:oMath>
                </a14:m>
                <a:r>
                  <a:rPr lang="en-US" sz="2000" b="1"/>
                  <a:t> 2.1 </a:t>
                </a:r>
                <a14:m>
                  <m:oMath xmlns:m="http://schemas.openxmlformats.org/officeDocument/2006/math">
                    <m:f>
                      <m:fPr>
                        <m:type m:val="skw"/>
                        <m:ctrlPr>
                          <a:rPr lang="en-US" sz="2000" b="1" i="1" smtClean="0">
                            <a:latin typeface="Cambria Math" panose="02040503050406030204" pitchFamily="18" charset="0"/>
                          </a:rPr>
                        </m:ctrlPr>
                      </m:fPr>
                      <m:num>
                        <m:r>
                          <a:rPr lang="en-US" sz="2000" b="1" i="1" smtClean="0">
                            <a:latin typeface="Cambria Math" panose="02040503050406030204" pitchFamily="18" charset="0"/>
                          </a:rPr>
                          <m:t>𝒓𝒂𝒅</m:t>
                        </m:r>
                      </m:num>
                      <m:den>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𝒔</m:t>
                            </m:r>
                          </m:e>
                          <m:sup>
                            <m:r>
                              <a:rPr lang="en-US" sz="2000" b="1" i="1" smtClean="0">
                                <a:latin typeface="Cambria Math" panose="02040503050406030204" pitchFamily="18" charset="0"/>
                              </a:rPr>
                              <m:t>𝟐</m:t>
                            </m:r>
                          </m:sup>
                        </m:sSup>
                      </m:den>
                    </m:f>
                  </m:oMath>
                </a14:m>
                <a:r>
                  <a:rPr lang="en-US" sz="2000" b="1"/>
                  <a:t> (Angular Acceleration)</a:t>
                </a:r>
              </a:p>
            </p:txBody>
          </p:sp>
        </mc:Choice>
        <mc:Fallback xmlns="">
          <p:sp>
            <p:nvSpPr>
              <p:cNvPr id="9" name="TextBox 8">
                <a:extLst>
                  <a:ext uri="{FF2B5EF4-FFF2-40B4-BE49-F238E27FC236}">
                    <a16:creationId xmlns:a16="http://schemas.microsoft.com/office/drawing/2014/main" id="{0C649D0B-97EE-0F2D-5CE6-1A7C486EC10A}"/>
                  </a:ext>
                </a:extLst>
              </p:cNvPr>
              <p:cNvSpPr txBox="1">
                <a:spLocks noRot="1" noChangeAspect="1" noMove="1" noResize="1" noEditPoints="1" noAdjustHandles="1" noChangeArrowheads="1" noChangeShapeType="1" noTextEdit="1"/>
              </p:cNvSpPr>
              <p:nvPr/>
            </p:nvSpPr>
            <p:spPr>
              <a:xfrm>
                <a:off x="6596760" y="4704393"/>
                <a:ext cx="4374919" cy="1396151"/>
              </a:xfrm>
              <a:prstGeom prst="rect">
                <a:avLst/>
              </a:prstGeom>
              <a:blipFill>
                <a:blip r:embed="rId5"/>
                <a:stretch>
                  <a:fillRect l="-1393" t="-9170" r="-1532" b="-4716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3EEBDA0-0816-98CB-1EF9-CF37A2C652FA}"/>
              </a:ext>
            </a:extLst>
          </p:cNvPr>
          <p:cNvSpPr txBox="1"/>
          <p:nvPr/>
        </p:nvSpPr>
        <p:spPr>
          <a:xfrm>
            <a:off x="6908800" y="4375518"/>
            <a:ext cx="4483100" cy="261610"/>
          </a:xfrm>
          <a:prstGeom prst="rect">
            <a:avLst/>
          </a:prstGeom>
          <a:noFill/>
        </p:spPr>
        <p:txBody>
          <a:bodyPr wrap="square" rtlCol="0">
            <a:spAutoFit/>
          </a:bodyPr>
          <a:lstStyle/>
          <a:p>
            <a:r>
              <a:rPr lang="en-US" sz="1100"/>
              <a:t>Fig. 3. Cart-Inverted Pendulum System [28].</a:t>
            </a:r>
          </a:p>
        </p:txBody>
      </p:sp>
      <p:sp>
        <p:nvSpPr>
          <p:cNvPr id="10" name="Slide Number Placeholder 9">
            <a:extLst>
              <a:ext uri="{FF2B5EF4-FFF2-40B4-BE49-F238E27FC236}">
                <a16:creationId xmlns:a16="http://schemas.microsoft.com/office/drawing/2014/main" id="{EF851EF3-D5C1-5509-BC32-3094B7D317E2}"/>
              </a:ext>
            </a:extLst>
          </p:cNvPr>
          <p:cNvSpPr>
            <a:spLocks noGrp="1"/>
          </p:cNvSpPr>
          <p:nvPr>
            <p:ph type="sldNum" sz="quarter" idx="12"/>
          </p:nvPr>
        </p:nvSpPr>
        <p:spPr/>
        <p:txBody>
          <a:bodyPr/>
          <a:lstStyle/>
          <a:p>
            <a:fld id="{E30AF5A0-43BB-4336-8627-9123B9144D80}" type="slidenum">
              <a:rPr lang="en-US" dirty="0"/>
              <a:t>17</a:t>
            </a:fld>
            <a:endParaRPr lang="en-US"/>
          </a:p>
        </p:txBody>
      </p:sp>
    </p:spTree>
    <p:extLst>
      <p:ext uri="{BB962C8B-B14F-4D97-AF65-F5344CB8AC3E}">
        <p14:creationId xmlns:p14="http://schemas.microsoft.com/office/powerpoint/2010/main" val="3682984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2B043A-918A-60CA-A2F9-07AFB18A7765}"/>
              </a:ext>
            </a:extLst>
          </p:cNvPr>
          <p:cNvSpPr>
            <a:spLocks noGrp="1"/>
          </p:cNvSpPr>
          <p:nvPr>
            <p:ph type="title"/>
          </p:nvPr>
        </p:nvSpPr>
        <p:spPr>
          <a:xfrm>
            <a:off x="700635" y="733410"/>
            <a:ext cx="10684008" cy="601774"/>
          </a:xfrm>
        </p:spPr>
        <p:txBody>
          <a:bodyPr>
            <a:normAutofit fontScale="90000"/>
          </a:bodyPr>
          <a:lstStyle/>
          <a:p>
            <a:r>
              <a:rPr lang="zh-CN">
                <a:ea typeface="+mj-lt"/>
                <a:cs typeface="+mj-lt"/>
              </a:rPr>
              <a:t>Self-Balancing </a:t>
            </a:r>
            <a:r>
              <a:rPr lang="en-US" altLang="zh-CN">
                <a:ea typeface="+mj-lt"/>
                <a:cs typeface="+mj-lt"/>
              </a:rPr>
              <a:t>of</a:t>
            </a:r>
            <a:r>
              <a:rPr lang="zh-CN" altLang="en-US">
                <a:ea typeface="+mj-lt"/>
                <a:cs typeface="+mj-lt"/>
              </a:rPr>
              <a:t> </a:t>
            </a:r>
            <a:r>
              <a:rPr lang="zh-CN">
                <a:ea typeface="+mj-lt"/>
                <a:cs typeface="+mj-lt"/>
              </a:rPr>
              <a:t>Inverted Pendulum Robot</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FE977FD-7254-4D5B-8064-28DD90DFF25C}"/>
                  </a:ext>
                </a:extLst>
              </p:cNvPr>
              <p:cNvSpPr>
                <a:spLocks noGrp="1"/>
              </p:cNvSpPr>
              <p:nvPr>
                <p:ph idx="1"/>
              </p:nvPr>
            </p:nvSpPr>
            <p:spPr>
              <a:xfrm>
                <a:off x="707892" y="1240841"/>
                <a:ext cx="5161323" cy="4884315"/>
              </a:xfrm>
            </p:spPr>
            <p:txBody>
              <a:bodyPr vert="horz" lIns="91440" tIns="45720" rIns="91440" bIns="45720" rtlCol="0" anchor="t">
                <a:normAutofit/>
              </a:bodyPr>
              <a:lstStyle/>
              <a:p>
                <a:pPr marL="0" indent="0">
                  <a:buNone/>
                </a:pPr>
                <a:r>
                  <a:rPr lang="zh-CN">
                    <a:ea typeface="+mn-lt"/>
                    <a:cs typeface="+mn-lt"/>
                  </a:rPr>
                  <a:t>Equation of Motion</a:t>
                </a:r>
              </a:p>
              <a:p>
                <a:pPr marL="0" indent="0">
                  <a:buNone/>
                </a:pPr>
                <a14:m>
                  <m:oMath xmlns:m="http://schemas.openxmlformats.org/officeDocument/2006/math">
                    <m:r>
                      <a:rPr lang="en-US" altLang="zh-CN" b="0" i="1" smtClean="0">
                        <a:latin typeface="Cambria Math" panose="02040503050406030204" pitchFamily="18" charset="0"/>
                        <a:ea typeface="+mn-lt"/>
                        <a:cs typeface="+mn-lt"/>
                      </a:rPr>
                      <m:t>𝑙</m:t>
                    </m:r>
                    <m:acc>
                      <m:accPr>
                        <m:chr m:val="̈"/>
                        <m:ctrlPr>
                          <a:rPr lang="en-US" altLang="zh-CN" b="0" i="1" smtClean="0">
                            <a:latin typeface="Cambria Math" panose="02040503050406030204" pitchFamily="18" charset="0"/>
                            <a:ea typeface="+mn-lt"/>
                            <a:cs typeface="+mn-lt"/>
                          </a:rPr>
                        </m:ctrlPr>
                      </m:accPr>
                      <m:e>
                        <m:r>
                          <a:rPr lang="zh-CN" altLang="en-US" i="1">
                            <a:latin typeface="Cambria Math" panose="02040503050406030204" pitchFamily="18" charset="0"/>
                            <a:ea typeface="+mn-lt"/>
                            <a:cs typeface="+mn-lt"/>
                          </a:rPr>
                          <m:t>𝜃</m:t>
                        </m:r>
                      </m:e>
                    </m:acc>
                  </m:oMath>
                </a14:m>
                <a:r>
                  <a:rPr lang="en-US" altLang="zh-CN">
                    <a:ea typeface="+mn-lt"/>
                    <a:cs typeface="+mn-lt"/>
                  </a:rPr>
                  <a:t>=</a:t>
                </a:r>
                <a:r>
                  <a:rPr lang="en-US" altLang="zh-CN" err="1">
                    <a:ea typeface="+mn-lt"/>
                    <a:cs typeface="+mn-lt"/>
                  </a:rPr>
                  <a:t>mgl</a:t>
                </a:r>
                <a14:m>
                  <m:oMath xmlns:m="http://schemas.openxmlformats.org/officeDocument/2006/math">
                    <m:r>
                      <a:rPr lang="zh-CN" altLang="en-US" i="1" dirty="0">
                        <a:latin typeface="Cambria Math" panose="02040503050406030204" pitchFamily="18" charset="0"/>
                        <a:ea typeface="+mn-lt"/>
                        <a:cs typeface="+mn-lt"/>
                      </a:rPr>
                      <m:t>𝜃</m:t>
                    </m:r>
                    <m:r>
                      <a:rPr lang="en-US" altLang="zh-CN" b="0" i="1" dirty="0" smtClean="0">
                        <a:latin typeface="Cambria Math" panose="02040503050406030204" pitchFamily="18" charset="0"/>
                        <a:ea typeface="+mn-lt"/>
                        <a:cs typeface="+mn-lt"/>
                      </a:rPr>
                      <m:t>−</m:t>
                    </m:r>
                  </m:oMath>
                </a14:m>
                <a:r>
                  <a:rPr lang="el-GR" altLang="zh-CN"/>
                  <a:t> τ</a:t>
                </a:r>
                <a:endParaRPr lang="en-US" altLang="zh-CN"/>
              </a:p>
              <a:p>
                <a:pPr marL="0" indent="0">
                  <a:buNone/>
                </a:pPr>
                <a:r>
                  <a:rPr lang="el-GR" altLang="zh-CN"/>
                  <a:t>τ</a:t>
                </a:r>
                <a:r>
                  <a:rPr lang="en-US" altLang="zh-CN"/>
                  <a:t>=</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𝑃</m:t>
                        </m:r>
                      </m:sub>
                    </m:sSub>
                    <m:r>
                      <a:rPr lang="zh-CN" altLang="en-US" i="1" dirty="0">
                        <a:latin typeface="Cambria Math" panose="02040503050406030204" pitchFamily="18" charset="0"/>
                        <a:ea typeface="+mn-lt"/>
                        <a:cs typeface="+mn-lt"/>
                      </a:rPr>
                      <m:t>𝜃</m:t>
                    </m:r>
                  </m:oMath>
                </a14:m>
                <a:r>
                  <a:rPr lang="en-US" altLang="zh-CN">
                    <a:ea typeface="+mn-lt"/>
                    <a:cs typeface="+mn-lt"/>
                  </a:rPr>
                  <a:t>+</a:t>
                </a:r>
                <a:r>
                  <a:rPr lang="en-US" altLang="zh-CN"/>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𝐾</m:t>
                        </m:r>
                      </m:e>
                      <m:sub>
                        <m:r>
                          <a:rPr lang="en-US" altLang="zh-CN" b="0" i="1" smtClean="0">
                            <a:latin typeface="Cambria Math" panose="02040503050406030204" pitchFamily="18" charset="0"/>
                          </a:rPr>
                          <m:t>𝑑</m:t>
                        </m:r>
                      </m:sub>
                    </m:sSub>
                    <m:acc>
                      <m:accPr>
                        <m:chr m:val="̇"/>
                        <m:ctrlPr>
                          <a:rPr lang="en-US" altLang="zh-CN" i="1" smtClean="0">
                            <a:latin typeface="Cambria Math" panose="02040503050406030204" pitchFamily="18" charset="0"/>
                          </a:rPr>
                        </m:ctrlPr>
                      </m:accPr>
                      <m:e>
                        <m:r>
                          <a:rPr lang="zh-CN" altLang="en-US" i="1" dirty="0">
                            <a:latin typeface="Cambria Math" panose="02040503050406030204" pitchFamily="18" charset="0"/>
                            <a:ea typeface="+mn-lt"/>
                            <a:cs typeface="+mn-lt"/>
                          </a:rPr>
                          <m:t>𝜃</m:t>
                        </m:r>
                      </m:e>
                    </m:acc>
                  </m:oMath>
                </a14:m>
                <a:endParaRPr lang="en-US" altLang="zh-CN">
                  <a:ea typeface="+mn-lt"/>
                  <a:cs typeface="+mn-lt"/>
                </a:endParaRPr>
              </a:p>
              <a:p>
                <a:pPr marL="0" indent="0">
                  <a:buNone/>
                </a:pPr>
                <a:r>
                  <a:rPr lang="en-US" altLang="zh-CN">
                    <a:ea typeface="+mn-lt"/>
                    <a:cs typeface="+mn-lt"/>
                  </a:rPr>
                  <a:t>Stability:</a:t>
                </a:r>
                <a:r>
                  <a:rPr lang="zh-CN" altLang="en-US">
                    <a:ea typeface="+mn-lt"/>
                    <a:cs typeface="+mn-lt"/>
                  </a:rPr>
                  <a:t> </a:t>
                </a:r>
                <a:r>
                  <a:rPr lang="en-US" altLang="zh-CN" err="1">
                    <a:ea typeface="+mn-lt"/>
                    <a:cs typeface="+mn-lt"/>
                  </a:rPr>
                  <a:t>Kp</a:t>
                </a:r>
                <a:r>
                  <a:rPr lang="zh-CN" altLang="en-US">
                    <a:ea typeface="+mn-lt"/>
                    <a:cs typeface="+mn-lt"/>
                  </a:rPr>
                  <a:t> </a:t>
                </a:r>
                <a:r>
                  <a:rPr lang="en-US" altLang="zh-CN">
                    <a:ea typeface="+mn-lt"/>
                    <a:cs typeface="+mn-lt"/>
                  </a:rPr>
                  <a:t>&gt;</a:t>
                </a:r>
                <a:r>
                  <a:rPr lang="zh-CN" altLang="en-US">
                    <a:ea typeface="+mn-lt"/>
                    <a:cs typeface="+mn-lt"/>
                  </a:rPr>
                  <a:t> </a:t>
                </a:r>
                <a:r>
                  <a:rPr lang="en-US" altLang="zh-CN" err="1">
                    <a:ea typeface="+mn-lt"/>
                    <a:cs typeface="+mn-lt"/>
                  </a:rPr>
                  <a:t>mgl</a:t>
                </a:r>
                <a:endParaRPr lang="en-US" altLang="zh-CN">
                  <a:ea typeface="+mn-lt"/>
                  <a:cs typeface="+mn-lt"/>
                </a:endParaRPr>
              </a:p>
              <a:p>
                <a:pPr>
                  <a:buNone/>
                </a:pPr>
                <a:r>
                  <a:rPr lang="en-US">
                    <a:ea typeface="+mn-lt"/>
                    <a:cs typeface="+mn-lt"/>
                  </a:rPr>
                  <a:t>Variables:</a:t>
                </a:r>
                <a:br>
                  <a:rPr lang="en-US">
                    <a:ea typeface="+mn-lt"/>
                    <a:cs typeface="+mn-lt"/>
                  </a:rPr>
                </a:br>
                <a:r>
                  <a:rPr lang="en-US">
                    <a:ea typeface="+mn-lt"/>
                    <a:cs typeface="+mn-lt"/>
                  </a:rPr>
                  <a:t>m = 3.0 kg (Mass)  </a:t>
                </a:r>
                <a:br>
                  <a:rPr lang="en-US">
                    <a:ea typeface="+mn-lt"/>
                    <a:cs typeface="+mn-lt"/>
                  </a:rPr>
                </a:br>
                <a:r>
                  <a:rPr lang="en-US">
                    <a:ea typeface="+mn-lt"/>
                    <a:cs typeface="+mn-lt"/>
                  </a:rPr>
                  <a:t>l = 0.15 m (CG height)  </a:t>
                </a:r>
                <a:br>
                  <a:rPr lang="en-US">
                    <a:ea typeface="+mn-lt"/>
                    <a:cs typeface="+mn-lt"/>
                  </a:rPr>
                </a:br>
                <a:r>
                  <a:rPr lang="en-US">
                    <a:ea typeface="+mn-lt"/>
                    <a:cs typeface="+mn-lt"/>
                  </a:rPr>
                  <a:t>I = m * l^2 = 0.0675 kg·m^2 (Inertia)  </a:t>
                </a:r>
                <a:br>
                  <a:rPr lang="en-US">
                    <a:ea typeface="+mn-lt"/>
                    <a:cs typeface="+mn-lt"/>
                  </a:rPr>
                </a:br>
                <a:r>
                  <a:rPr lang="en-US">
                    <a:ea typeface="+mn-lt"/>
                    <a:cs typeface="+mn-lt"/>
                  </a:rPr>
                  <a:t>g = 9.81 m/s^2 (Gravity)  </a:t>
                </a:r>
                <a:br>
                  <a:rPr lang="en-US">
                    <a:ea typeface="+mn-lt"/>
                    <a:cs typeface="+mn-lt"/>
                  </a:rPr>
                </a:br>
                <a:r>
                  <a:rPr lang="en-US">
                    <a:ea typeface="+mn-lt"/>
                    <a:cs typeface="+mn-lt"/>
                  </a:rPr>
                  <a:t>m*g*l = 4.41 </a:t>
                </a:r>
                <a:r>
                  <a:rPr lang="en-US" err="1">
                    <a:ea typeface="+mn-lt"/>
                    <a:cs typeface="+mn-lt"/>
                  </a:rPr>
                  <a:t>N·m</a:t>
                </a:r>
                <a:r>
                  <a:rPr lang="en-US">
                    <a:ea typeface="+mn-lt"/>
                    <a:cs typeface="+mn-lt"/>
                  </a:rPr>
                  <a:t> (Gravity torque)  </a:t>
                </a:r>
                <a:endParaRPr lang="en-US"/>
              </a:p>
              <a:p>
                <a:pPr>
                  <a:buNone/>
                </a:pPr>
                <a:r>
                  <a:rPr lang="en-US" sz="1900"/>
                  <a:t>Target: Ts = 0.5 s, ζ = 0.7</a:t>
                </a:r>
              </a:p>
              <a:p>
                <a:pPr>
                  <a:buNone/>
                </a:pPr>
                <a:endParaRPr lang="en-US" altLang="zh-CN"/>
              </a:p>
            </p:txBody>
          </p:sp>
        </mc:Choice>
        <mc:Fallback xmlns="">
          <p:sp>
            <p:nvSpPr>
              <p:cNvPr id="3" name="内容占位符 2">
                <a:extLst>
                  <a:ext uri="{FF2B5EF4-FFF2-40B4-BE49-F238E27FC236}">
                    <a16:creationId xmlns:a16="http://schemas.microsoft.com/office/drawing/2014/main" id="{7FE977FD-7254-4D5B-8064-28DD90DFF25C}"/>
                  </a:ext>
                </a:extLst>
              </p:cNvPr>
              <p:cNvSpPr>
                <a:spLocks noGrp="1" noRot="1" noChangeAspect="1" noMove="1" noResize="1" noEditPoints="1" noAdjustHandles="1" noChangeArrowheads="1" noChangeShapeType="1" noTextEdit="1"/>
              </p:cNvSpPr>
              <p:nvPr>
                <p:ph idx="1"/>
              </p:nvPr>
            </p:nvSpPr>
            <p:spPr>
              <a:xfrm>
                <a:off x="707892" y="1240841"/>
                <a:ext cx="5161323" cy="4884315"/>
              </a:xfrm>
              <a:blipFill>
                <a:blip r:embed="rId2"/>
                <a:stretch>
                  <a:fillRect l="-1181" t="-499"/>
                </a:stretch>
              </a:blipFill>
            </p:spPr>
            <p:txBody>
              <a:bodyPr/>
              <a:lstStyle/>
              <a:p>
                <a:r>
                  <a:rPr lang="en-US">
                    <a:noFill/>
                  </a:rPr>
                  <a:t> </a:t>
                </a:r>
              </a:p>
            </p:txBody>
          </p:sp>
        </mc:Fallback>
      </mc:AlternateContent>
      <p:sp>
        <p:nvSpPr>
          <p:cNvPr id="6" name="灯片编号占位符 5">
            <a:extLst>
              <a:ext uri="{FF2B5EF4-FFF2-40B4-BE49-F238E27FC236}">
                <a16:creationId xmlns:a16="http://schemas.microsoft.com/office/drawing/2014/main" id="{EAEA76BA-CD03-24CF-A575-F8FE7699DA5F}"/>
              </a:ext>
            </a:extLst>
          </p:cNvPr>
          <p:cNvSpPr>
            <a:spLocks noGrp="1"/>
          </p:cNvSpPr>
          <p:nvPr>
            <p:ph type="sldNum" sz="quarter" idx="12"/>
          </p:nvPr>
        </p:nvSpPr>
        <p:spPr/>
        <p:txBody>
          <a:bodyPr/>
          <a:lstStyle/>
          <a:p>
            <a:fld id="{E30AF5A0-43BB-4336-8627-9123B9144D80}" type="slidenum">
              <a:rPr lang="en-US" dirty="0"/>
              <a:t>18</a:t>
            </a:fld>
            <a:endParaRPr lang="en-US"/>
          </a:p>
        </p:txBody>
      </p:sp>
      <p:sp>
        <p:nvSpPr>
          <p:cNvPr id="14" name="文本框 13">
            <a:extLst>
              <a:ext uri="{FF2B5EF4-FFF2-40B4-BE49-F238E27FC236}">
                <a16:creationId xmlns:a16="http://schemas.microsoft.com/office/drawing/2014/main" id="{607DF3D5-9B5B-D80C-FE33-F047543E05D7}"/>
              </a:ext>
            </a:extLst>
          </p:cNvPr>
          <p:cNvSpPr txBox="1"/>
          <p:nvPr/>
        </p:nvSpPr>
        <p:spPr>
          <a:xfrm>
            <a:off x="5871029" y="1240971"/>
            <a:ext cx="53848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After Solving:</a:t>
            </a:r>
            <a:endParaRPr lang="zh-CN" altLang="en-US"/>
          </a:p>
          <a:p>
            <a:r>
              <a:rPr lang="en-US" err="1">
                <a:ea typeface="+mn-lt"/>
                <a:cs typeface="+mn-lt"/>
              </a:rPr>
              <a:t>ωn</a:t>
            </a:r>
            <a:r>
              <a:rPr lang="en-US">
                <a:ea typeface="+mn-lt"/>
                <a:cs typeface="+mn-lt"/>
              </a:rPr>
              <a:t> = 11.4 rad/s (Natural freq.)  </a:t>
            </a:r>
            <a:endParaRPr lang="en-US"/>
          </a:p>
          <a:p>
            <a:r>
              <a:rPr lang="en-US" err="1">
                <a:ea typeface="+mn-lt"/>
                <a:cs typeface="+mn-lt"/>
              </a:rPr>
              <a:t>Kp</a:t>
            </a:r>
            <a:r>
              <a:rPr lang="en-US">
                <a:ea typeface="+mn-lt"/>
                <a:cs typeface="+mn-lt"/>
              </a:rPr>
              <a:t> ≈ 13.2 </a:t>
            </a:r>
            <a:r>
              <a:rPr lang="en-US" err="1">
                <a:ea typeface="+mn-lt"/>
                <a:cs typeface="+mn-lt"/>
              </a:rPr>
              <a:t>N·m</a:t>
            </a:r>
            <a:r>
              <a:rPr lang="en-US">
                <a:ea typeface="+mn-lt"/>
                <a:cs typeface="+mn-lt"/>
              </a:rPr>
              <a:t>/rad  </a:t>
            </a:r>
            <a:endParaRPr lang="en-US"/>
          </a:p>
          <a:p>
            <a:r>
              <a:rPr lang="en-US">
                <a:ea typeface="+mn-lt"/>
                <a:cs typeface="+mn-lt"/>
              </a:rPr>
              <a:t>Kd ≈ 1.08 </a:t>
            </a:r>
            <a:r>
              <a:rPr lang="en-US" err="1">
                <a:ea typeface="+mn-lt"/>
                <a:cs typeface="+mn-lt"/>
              </a:rPr>
              <a:t>N·m·s</a:t>
            </a:r>
            <a:r>
              <a:rPr lang="en-US">
                <a:ea typeface="+mn-lt"/>
                <a:cs typeface="+mn-lt"/>
              </a:rPr>
              <a:t>/rad  </a:t>
            </a:r>
            <a:endParaRPr lang="en-US"/>
          </a:p>
          <a:p>
            <a:r>
              <a:rPr lang="en-US">
                <a:ea typeface="+mn-lt"/>
                <a:cs typeface="+mn-lt"/>
              </a:rPr>
              <a:t>At θ0 = 5°:  </a:t>
            </a:r>
            <a:endParaRPr lang="en-US"/>
          </a:p>
          <a:p>
            <a:r>
              <a:rPr lang="en-US">
                <a:ea typeface="+mn-lt"/>
                <a:cs typeface="+mn-lt"/>
              </a:rPr>
              <a:t>Control torque τ = 1.16 </a:t>
            </a:r>
            <a:r>
              <a:rPr lang="en-US" err="1">
                <a:ea typeface="+mn-lt"/>
                <a:cs typeface="+mn-lt"/>
              </a:rPr>
              <a:t>N·m</a:t>
            </a:r>
            <a:r>
              <a:rPr lang="en-US">
                <a:ea typeface="+mn-lt"/>
                <a:cs typeface="+mn-lt"/>
              </a:rPr>
              <a:t>  </a:t>
            </a:r>
            <a:endParaRPr lang="en-US"/>
          </a:p>
          <a:p>
            <a:r>
              <a:rPr lang="en-US">
                <a:ea typeface="+mn-lt"/>
                <a:cs typeface="+mn-lt"/>
              </a:rPr>
              <a:t>Gravity torque = 0.39 </a:t>
            </a:r>
            <a:r>
              <a:rPr lang="en-US" err="1">
                <a:ea typeface="+mn-lt"/>
                <a:cs typeface="+mn-lt"/>
              </a:rPr>
              <a:t>N·m</a:t>
            </a:r>
            <a:br>
              <a:rPr lang="en-US">
                <a:ea typeface="+mn-lt"/>
                <a:cs typeface="+mn-lt"/>
              </a:rPr>
            </a:br>
            <a:br>
              <a:rPr lang="en-US">
                <a:ea typeface="+mn-lt"/>
                <a:cs typeface="+mn-lt"/>
              </a:rPr>
            </a:br>
            <a:endParaRPr lang="en-US"/>
          </a:p>
          <a:p>
            <a:endParaRPr lang="en-US">
              <a:ea typeface="+mn-lt"/>
              <a:cs typeface="+mn-lt"/>
            </a:endParaRPr>
          </a:p>
        </p:txBody>
      </p:sp>
      <p:pic>
        <p:nvPicPr>
          <p:cNvPr id="15" name="图片 14" descr="Modelling an inverted pendulum – deriving a mathematical model - karooza.net">
            <a:extLst>
              <a:ext uri="{FF2B5EF4-FFF2-40B4-BE49-F238E27FC236}">
                <a16:creationId xmlns:a16="http://schemas.microsoft.com/office/drawing/2014/main" id="{56BED097-3488-4272-924C-AE3ED0027561}"/>
              </a:ext>
            </a:extLst>
          </p:cNvPr>
          <p:cNvPicPr>
            <a:picLocks noChangeAspect="1"/>
          </p:cNvPicPr>
          <p:nvPr/>
        </p:nvPicPr>
        <p:blipFill>
          <a:blip r:embed="rId3"/>
          <a:stretch>
            <a:fillRect/>
          </a:stretch>
        </p:blipFill>
        <p:spPr>
          <a:xfrm>
            <a:off x="5860143" y="3178628"/>
            <a:ext cx="4448628" cy="2612571"/>
          </a:xfrm>
          <a:prstGeom prst="rect">
            <a:avLst/>
          </a:prstGeom>
        </p:spPr>
      </p:pic>
      <p:sp>
        <p:nvSpPr>
          <p:cNvPr id="8" name="TextBox 3">
            <a:extLst>
              <a:ext uri="{FF2B5EF4-FFF2-40B4-BE49-F238E27FC236}">
                <a16:creationId xmlns:a16="http://schemas.microsoft.com/office/drawing/2014/main" id="{DD069A68-22CF-3A30-CE1B-08BC50F2F282}"/>
              </a:ext>
            </a:extLst>
          </p:cNvPr>
          <p:cNvSpPr txBox="1"/>
          <p:nvPr/>
        </p:nvSpPr>
        <p:spPr>
          <a:xfrm>
            <a:off x="10971679" y="1121"/>
            <a:ext cx="1219200" cy="36933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Ziyi</a:t>
            </a:r>
            <a:endParaRPr lang="en-US">
              <a:latin typeface="Univers Condensed"/>
            </a:endParaRPr>
          </a:p>
        </p:txBody>
      </p:sp>
    </p:spTree>
    <p:extLst>
      <p:ext uri="{BB962C8B-B14F-4D97-AF65-F5344CB8AC3E}">
        <p14:creationId xmlns:p14="http://schemas.microsoft.com/office/powerpoint/2010/main" val="1669863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277F9-6B2D-5B99-FAC0-089AC0B2F08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D19213F-3CA9-0E43-6719-F6CCC2E7BA1C}"/>
              </a:ext>
            </a:extLst>
          </p:cNvPr>
          <p:cNvSpPr>
            <a:spLocks noGrp="1"/>
          </p:cNvSpPr>
          <p:nvPr>
            <p:ph type="title"/>
          </p:nvPr>
        </p:nvSpPr>
        <p:spPr>
          <a:xfrm>
            <a:off x="711218" y="66660"/>
            <a:ext cx="10684008" cy="601774"/>
          </a:xfrm>
        </p:spPr>
        <p:txBody>
          <a:bodyPr>
            <a:normAutofit fontScale="90000"/>
          </a:bodyPr>
          <a:lstStyle/>
          <a:p>
            <a:r>
              <a:rPr lang="en-US" altLang="zh-CN">
                <a:ea typeface="+mj-lt"/>
                <a:cs typeface="+mj-lt"/>
              </a:rPr>
              <a:t>L</a:t>
            </a:r>
            <a:r>
              <a:rPr lang="zh-CN">
                <a:ea typeface="+mj-lt"/>
                <a:cs typeface="+mj-lt"/>
              </a:rPr>
              <a:t>a</a:t>
            </a:r>
            <a:r>
              <a:rPr lang="en-US" altLang="zh-CN">
                <a:ea typeface="+mj-lt"/>
                <a:cs typeface="+mj-lt"/>
              </a:rPr>
              <a:t>place</a:t>
            </a:r>
            <a:r>
              <a:rPr lang="zh-CN">
                <a:ea typeface="+mj-lt"/>
                <a:cs typeface="+mj-lt"/>
              </a:rPr>
              <a:t> </a:t>
            </a:r>
            <a:r>
              <a:rPr lang="zh-CN" altLang="en-US">
                <a:ea typeface="+mj-lt"/>
                <a:cs typeface="+mj-lt"/>
              </a:rPr>
              <a:t> Transforms  -  Time  domain for PID</a:t>
            </a:r>
            <a:endParaRPr lang="en-US" altLang="zh-CN"/>
          </a:p>
        </p:txBody>
      </p:sp>
      <p:sp>
        <p:nvSpPr>
          <p:cNvPr id="6" name="灯片编号占位符 5">
            <a:extLst>
              <a:ext uri="{FF2B5EF4-FFF2-40B4-BE49-F238E27FC236}">
                <a16:creationId xmlns:a16="http://schemas.microsoft.com/office/drawing/2014/main" id="{C2E44773-7B45-A3A3-8EDA-17E403E811F2}"/>
              </a:ext>
            </a:extLst>
          </p:cNvPr>
          <p:cNvSpPr>
            <a:spLocks noGrp="1"/>
          </p:cNvSpPr>
          <p:nvPr>
            <p:ph type="sldNum" sz="quarter" idx="12"/>
          </p:nvPr>
        </p:nvSpPr>
        <p:spPr/>
        <p:txBody>
          <a:bodyPr/>
          <a:lstStyle/>
          <a:p>
            <a:fld id="{E30AF5A0-43BB-4336-8627-9123B9144D80}" type="slidenum">
              <a:rPr lang="en-US" dirty="0"/>
              <a:t>19</a:t>
            </a:fld>
            <a:endParaRPr lang="en-US"/>
          </a:p>
        </p:txBody>
      </p:sp>
      <p:sp>
        <p:nvSpPr>
          <p:cNvPr id="8" name="TextBox 3">
            <a:extLst>
              <a:ext uri="{FF2B5EF4-FFF2-40B4-BE49-F238E27FC236}">
                <a16:creationId xmlns:a16="http://schemas.microsoft.com/office/drawing/2014/main" id="{3C3BF6C7-B89F-3EDA-EC67-6FCAE7E2A8E1}"/>
              </a:ext>
            </a:extLst>
          </p:cNvPr>
          <p:cNvSpPr txBox="1"/>
          <p:nvPr/>
        </p:nvSpPr>
        <p:spPr>
          <a:xfrm>
            <a:off x="10971679" y="1121"/>
            <a:ext cx="1219200" cy="36933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Andres</a:t>
            </a:r>
            <a:endParaRPr lang="en-US">
              <a:latin typeface="Univers Condensed"/>
            </a:endParaRPr>
          </a:p>
        </p:txBody>
      </p:sp>
      <p:sp>
        <p:nvSpPr>
          <p:cNvPr id="3" name="TextBox 2">
            <a:extLst>
              <a:ext uri="{FF2B5EF4-FFF2-40B4-BE49-F238E27FC236}">
                <a16:creationId xmlns:a16="http://schemas.microsoft.com/office/drawing/2014/main" id="{8801839F-28F3-A44D-AC3F-44A0E665B898}"/>
              </a:ext>
            </a:extLst>
          </p:cNvPr>
          <p:cNvSpPr txBox="1"/>
          <p:nvPr/>
        </p:nvSpPr>
        <p:spPr>
          <a:xfrm>
            <a:off x="126999" y="888999"/>
            <a:ext cx="5370633"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Univers Condensed"/>
              </a:rPr>
              <a:t>Laplace Transform (pendulum) </a:t>
            </a:r>
            <a:endParaRPr lang="en-US"/>
          </a:p>
          <a:p>
            <a:r>
              <a:rPr lang="en-US" sz="1600">
                <a:latin typeface="Univers Condensed"/>
              </a:rPr>
              <a:t> Design Analysis on transfer function</a:t>
            </a:r>
          </a:p>
          <a:p>
            <a:endParaRPr lang="en-US" sz="1600">
              <a:latin typeface="Univers Condensed"/>
            </a:endParaRPr>
          </a:p>
          <a:p>
            <a:endParaRPr lang="en-US" sz="1600">
              <a:latin typeface="Univers Condensed"/>
            </a:endParaRPr>
          </a:p>
          <a:p>
            <a:endParaRPr lang="en-US" sz="1600">
              <a:latin typeface="Univers Condensed"/>
            </a:endParaRPr>
          </a:p>
          <a:p>
            <a:r>
              <a:rPr lang="en-US" sz="1600">
                <a:latin typeface="Univers Condensed"/>
              </a:rPr>
              <a:t>Apply Laplace to find T(s) </a:t>
            </a:r>
          </a:p>
          <a:p>
            <a:endParaRPr lang="en-US" sz="1600">
              <a:latin typeface="Univers Condensed"/>
            </a:endParaRPr>
          </a:p>
          <a:p>
            <a:endParaRPr lang="en-US" sz="1600">
              <a:latin typeface="Univers Condensed"/>
            </a:endParaRPr>
          </a:p>
          <a:p>
            <a:endParaRPr lang="en-US" sz="1600">
              <a:latin typeface="Univers Condensed"/>
            </a:endParaRPr>
          </a:p>
          <a:p>
            <a:endParaRPr lang="en-US" sz="1600">
              <a:latin typeface="Univers Condensed"/>
            </a:endParaRPr>
          </a:p>
          <a:p>
            <a:r>
              <a:rPr lang="en-US" sz="1600">
                <a:latin typeface="Univers Condensed"/>
              </a:rPr>
              <a:t>Fine tuning PID using coefficients of K</a:t>
            </a:r>
            <a:r>
              <a:rPr lang="en-US" sz="1600" baseline="-25000">
                <a:latin typeface="Univers Condensed"/>
              </a:rPr>
              <a:t>p</a:t>
            </a:r>
            <a:r>
              <a:rPr lang="en-US" sz="1600">
                <a:latin typeface="Univers Condensed"/>
              </a:rPr>
              <a:t>, K</a:t>
            </a:r>
            <a:r>
              <a:rPr lang="en-US" sz="1600" baseline="-25000">
                <a:latin typeface="Univers Condensed"/>
              </a:rPr>
              <a:t>i</a:t>
            </a:r>
            <a:r>
              <a:rPr lang="en-US" sz="1600">
                <a:latin typeface="Univers Condensed"/>
              </a:rPr>
              <a:t>, and K</a:t>
            </a:r>
            <a:r>
              <a:rPr lang="en-US" sz="1600" baseline="-25000">
                <a:latin typeface="Univers Condensed"/>
              </a:rPr>
              <a:t>d</a:t>
            </a:r>
            <a:r>
              <a:rPr lang="en-US" sz="1600">
                <a:latin typeface="Univers Condensed"/>
              </a:rPr>
              <a:t> help fine tune the system  </a:t>
            </a:r>
            <a:endParaRPr lang="en-US">
              <a:latin typeface="Calisto MT" panose="02040603050505030304"/>
            </a:endParaRPr>
          </a:p>
          <a:p>
            <a:endParaRPr lang="en-US" sz="1600">
              <a:latin typeface="Univers Condensed"/>
            </a:endParaRPr>
          </a:p>
          <a:p>
            <a:r>
              <a:rPr lang="en-US" sz="1600">
                <a:latin typeface="Univers Condensed"/>
              </a:rPr>
              <a:t>K</a:t>
            </a:r>
            <a:r>
              <a:rPr lang="en-US" sz="1600" baseline="-25000">
                <a:latin typeface="Univers Condensed"/>
              </a:rPr>
              <a:t>p</a:t>
            </a:r>
            <a:r>
              <a:rPr lang="en-US" sz="1600">
                <a:latin typeface="Univers Condensed"/>
              </a:rPr>
              <a:t> = proportional gain (poles of response)</a:t>
            </a:r>
          </a:p>
          <a:p>
            <a:r>
              <a:rPr lang="en-US" sz="1600">
                <a:latin typeface="Univers Condensed"/>
              </a:rPr>
              <a:t>K</a:t>
            </a:r>
            <a:r>
              <a:rPr lang="en-US" sz="1600" baseline="-25000">
                <a:latin typeface="Univers Condensed"/>
              </a:rPr>
              <a:t>i</a:t>
            </a:r>
            <a:r>
              <a:rPr lang="en-US" sz="1600">
                <a:latin typeface="Univers Condensed"/>
              </a:rPr>
              <a:t> = integral gain (poles of error)</a:t>
            </a:r>
          </a:p>
          <a:p>
            <a:r>
              <a:rPr lang="en-US" sz="1600">
                <a:latin typeface="Univers Condensed"/>
              </a:rPr>
              <a:t>K</a:t>
            </a:r>
            <a:r>
              <a:rPr lang="en-US" sz="1600" baseline="-25000">
                <a:latin typeface="Univers Condensed"/>
              </a:rPr>
              <a:t>d</a:t>
            </a:r>
            <a:r>
              <a:rPr lang="en-US" sz="1600">
                <a:latin typeface="Univers Condensed"/>
              </a:rPr>
              <a:t> = derivative gain (dampen overshoot)</a:t>
            </a:r>
          </a:p>
          <a:p>
            <a:endParaRPr lang="en-US" sz="1600">
              <a:latin typeface="Univers Condensed"/>
            </a:endParaRPr>
          </a:p>
          <a:p>
            <a:endParaRPr lang="en-US" sz="1600">
              <a:latin typeface="Univers Condensed"/>
            </a:endParaRPr>
          </a:p>
          <a:p>
            <a:endParaRPr lang="en-US" sz="1600">
              <a:latin typeface="Univers Condensed"/>
            </a:endParaRPr>
          </a:p>
        </p:txBody>
      </p:sp>
      <p:pic>
        <p:nvPicPr>
          <p:cNvPr id="875" name="Picture 874" descr="A diagram of a computer&#10;&#10;AI-generated content may be incorrect.">
            <a:extLst>
              <a:ext uri="{FF2B5EF4-FFF2-40B4-BE49-F238E27FC236}">
                <a16:creationId xmlns:a16="http://schemas.microsoft.com/office/drawing/2014/main" id="{EF31B201-FCD1-2C7F-60B5-7480E048E3DD}"/>
              </a:ext>
            </a:extLst>
          </p:cNvPr>
          <p:cNvPicPr>
            <a:picLocks noChangeAspect="1"/>
          </p:cNvPicPr>
          <p:nvPr/>
        </p:nvPicPr>
        <p:blipFill>
          <a:blip r:embed="rId3"/>
          <a:srcRect l="29" t="3846" r="118" b="157"/>
          <a:stretch>
            <a:fillRect/>
          </a:stretch>
        </p:blipFill>
        <p:spPr>
          <a:xfrm>
            <a:off x="6946005" y="1576916"/>
            <a:ext cx="5164517" cy="2546615"/>
          </a:xfrm>
          <a:prstGeom prst="rect">
            <a:avLst/>
          </a:prstGeom>
        </p:spPr>
      </p:pic>
      <p:sp>
        <p:nvSpPr>
          <p:cNvPr id="877" name="TextBox 876">
            <a:extLst>
              <a:ext uri="{FF2B5EF4-FFF2-40B4-BE49-F238E27FC236}">
                <a16:creationId xmlns:a16="http://schemas.microsoft.com/office/drawing/2014/main" id="{48CD95B3-EA33-C638-3B6B-FB656EF30BD8}"/>
              </a:ext>
            </a:extLst>
          </p:cNvPr>
          <p:cNvSpPr txBox="1"/>
          <p:nvPr/>
        </p:nvSpPr>
        <p:spPr>
          <a:xfrm>
            <a:off x="8096248" y="888998"/>
            <a:ext cx="377824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Univers Condensed"/>
              </a:rPr>
              <a:t>Partial – Integral – Derivative </a:t>
            </a:r>
          </a:p>
          <a:p>
            <a:r>
              <a:rPr lang="en-US" sz="1600">
                <a:latin typeface="Univers Condensed"/>
              </a:rPr>
              <a:t> Implementation</a:t>
            </a:r>
          </a:p>
          <a:p>
            <a:endParaRPr lang="en-US" sz="1600">
              <a:latin typeface="Univers Condensed"/>
            </a:endParaRPr>
          </a:p>
          <a:p>
            <a:endParaRPr lang="en-US" sz="1600">
              <a:latin typeface="Univers Condensed"/>
            </a:endParaRPr>
          </a:p>
          <a:p>
            <a:endParaRPr lang="en-US" sz="1600">
              <a:latin typeface="Univers Condensed"/>
            </a:endParaRPr>
          </a:p>
          <a:p>
            <a:endParaRPr lang="en-US" sz="1600">
              <a:latin typeface="Univers Condensed"/>
            </a:endParaRPr>
          </a:p>
          <a:p>
            <a:endParaRPr lang="en-US" sz="1600">
              <a:latin typeface="Univers Condensed"/>
            </a:endParaRPr>
          </a:p>
          <a:p>
            <a:endParaRPr lang="en-US" sz="1600">
              <a:latin typeface="Univers Condensed"/>
            </a:endParaRPr>
          </a:p>
          <a:p>
            <a:endParaRPr lang="en-US" sz="1600">
              <a:latin typeface="Univers Condensed"/>
            </a:endParaRPr>
          </a:p>
          <a:p>
            <a:endParaRPr lang="en-US" sz="1600">
              <a:latin typeface="Univers Condensed"/>
            </a:endParaRPr>
          </a:p>
        </p:txBody>
      </p:sp>
      <p:pic>
        <p:nvPicPr>
          <p:cNvPr id="881" name="Picture 880" descr="A black and white text&#10;&#10;AI-generated content may be incorrect.">
            <a:extLst>
              <a:ext uri="{FF2B5EF4-FFF2-40B4-BE49-F238E27FC236}">
                <a16:creationId xmlns:a16="http://schemas.microsoft.com/office/drawing/2014/main" id="{9F2A5AC3-A7BD-E3EC-8FA6-C86493C38EB2}"/>
              </a:ext>
            </a:extLst>
          </p:cNvPr>
          <p:cNvPicPr>
            <a:picLocks noChangeAspect="1"/>
          </p:cNvPicPr>
          <p:nvPr/>
        </p:nvPicPr>
        <p:blipFill>
          <a:blip r:embed="rId4"/>
          <a:stretch>
            <a:fillRect/>
          </a:stretch>
        </p:blipFill>
        <p:spPr>
          <a:xfrm>
            <a:off x="228600" y="1416050"/>
            <a:ext cx="3575050" cy="596900"/>
          </a:xfrm>
          <a:prstGeom prst="rect">
            <a:avLst/>
          </a:prstGeom>
        </p:spPr>
      </p:pic>
      <p:pic>
        <p:nvPicPr>
          <p:cNvPr id="882" name="Picture 881">
            <a:extLst>
              <a:ext uri="{FF2B5EF4-FFF2-40B4-BE49-F238E27FC236}">
                <a16:creationId xmlns:a16="http://schemas.microsoft.com/office/drawing/2014/main" id="{F29C03CC-1AAC-F7BC-7973-C06378CF22CF}"/>
              </a:ext>
            </a:extLst>
          </p:cNvPr>
          <p:cNvPicPr>
            <a:picLocks noChangeAspect="1"/>
          </p:cNvPicPr>
          <p:nvPr/>
        </p:nvPicPr>
        <p:blipFill>
          <a:blip r:embed="rId5"/>
          <a:stretch>
            <a:fillRect/>
          </a:stretch>
        </p:blipFill>
        <p:spPr>
          <a:xfrm>
            <a:off x="223309" y="2451630"/>
            <a:ext cx="3871383" cy="610658"/>
          </a:xfrm>
          <a:prstGeom prst="rect">
            <a:avLst/>
          </a:prstGeom>
        </p:spPr>
      </p:pic>
      <p:sp>
        <p:nvSpPr>
          <p:cNvPr id="883" name="TextBox 882">
            <a:extLst>
              <a:ext uri="{FF2B5EF4-FFF2-40B4-BE49-F238E27FC236}">
                <a16:creationId xmlns:a16="http://schemas.microsoft.com/office/drawing/2014/main" id="{60B9794B-6518-09F2-9CD4-1EEDB9EC1A48}"/>
              </a:ext>
            </a:extLst>
          </p:cNvPr>
          <p:cNvSpPr txBox="1"/>
          <p:nvPr/>
        </p:nvSpPr>
        <p:spPr>
          <a:xfrm>
            <a:off x="9579708" y="4939323"/>
            <a:ext cx="3212123" cy="1182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725"/>
              </a:lnSpc>
            </a:pPr>
            <a:r>
              <a:rPr lang="en-US" sz="1600">
                <a:latin typeface="Univers Condensed"/>
                <a:cs typeface="Segoe UI"/>
              </a:rPr>
              <a:t>More...​</a:t>
            </a:r>
          </a:p>
          <a:p>
            <a:pPr>
              <a:lnSpc>
                <a:spcPts val="1725"/>
              </a:lnSpc>
            </a:pPr>
            <a:r>
              <a:rPr lang="en-US" sz="1600">
                <a:latin typeface="Univers Condensed"/>
                <a:cs typeface="Segoe UI"/>
              </a:rPr>
              <a:t>...negative real parts = stability ​</a:t>
            </a:r>
          </a:p>
          <a:p>
            <a:pPr>
              <a:lnSpc>
                <a:spcPts val="1725"/>
              </a:lnSpc>
            </a:pPr>
            <a:r>
              <a:rPr lang="en-US" sz="1600">
                <a:latin typeface="Univers Condensed"/>
                <a:cs typeface="Segoe UI"/>
              </a:rPr>
              <a:t>...complex poles = speed of response ​</a:t>
            </a:r>
          </a:p>
          <a:p>
            <a:pPr>
              <a:lnSpc>
                <a:spcPts val="1725"/>
              </a:lnSpc>
            </a:pPr>
            <a:r>
              <a:rPr lang="en-US" sz="1600">
                <a:latin typeface="Univers Condensed"/>
                <a:cs typeface="Segoe UI"/>
              </a:rPr>
              <a:t>...complex parts = oscillations</a:t>
            </a:r>
          </a:p>
        </p:txBody>
      </p:sp>
      <p:sp>
        <p:nvSpPr>
          <p:cNvPr id="886" name="TextBox 885">
            <a:extLst>
              <a:ext uri="{FF2B5EF4-FFF2-40B4-BE49-F238E27FC236}">
                <a16:creationId xmlns:a16="http://schemas.microsoft.com/office/drawing/2014/main" id="{2E6F5E69-30B9-1AB2-8E5E-9D2812B8ACEB}"/>
              </a:ext>
            </a:extLst>
          </p:cNvPr>
          <p:cNvSpPr txBox="1"/>
          <p:nvPr/>
        </p:nvSpPr>
        <p:spPr>
          <a:xfrm>
            <a:off x="3873499" y="4011083"/>
            <a:ext cx="366183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Assumptions: </a:t>
            </a:r>
          </a:p>
          <a:p>
            <a:r>
              <a:rPr lang="en-US"/>
              <a:t>M = 1 kg</a:t>
            </a:r>
          </a:p>
          <a:p>
            <a:r>
              <a:rPr lang="en-US"/>
              <a:t>m = 0.2 kg </a:t>
            </a:r>
          </a:p>
          <a:p>
            <a:r>
              <a:rPr lang="en-US"/>
              <a:t>L = 0.5 m </a:t>
            </a:r>
          </a:p>
        </p:txBody>
      </p:sp>
    </p:spTree>
    <p:extLst>
      <p:ext uri="{BB962C8B-B14F-4D97-AF65-F5344CB8AC3E}">
        <p14:creationId xmlns:p14="http://schemas.microsoft.com/office/powerpoint/2010/main" val="185653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524EC7-1255-1F07-FAC9-47A87CAFC684}"/>
              </a:ext>
            </a:extLst>
          </p:cNvPr>
          <p:cNvSpPr>
            <a:spLocks noGrp="1"/>
          </p:cNvSpPr>
          <p:nvPr>
            <p:ph type="title"/>
          </p:nvPr>
        </p:nvSpPr>
        <p:spPr>
          <a:xfrm>
            <a:off x="706439" y="781665"/>
            <a:ext cx="3785439" cy="1441966"/>
          </a:xfrm>
        </p:spPr>
        <p:txBody>
          <a:bodyPr vert="horz" lIns="91440" tIns="45720" rIns="91440" bIns="45720" rtlCol="0" anchor="b">
            <a:normAutofit/>
          </a:bodyPr>
          <a:lstStyle/>
          <a:p>
            <a:r>
              <a:rPr lang="en-US" altLang="zh-CN" sz="4000" kern="1200" cap="all" spc="30" baseline="0">
                <a:latin typeface="Univers Condensed"/>
                <a:ea typeface="SimSun"/>
              </a:rPr>
              <a:t>Project Description</a:t>
            </a:r>
          </a:p>
        </p:txBody>
      </p:sp>
      <p:graphicFrame>
        <p:nvGraphicFramePr>
          <p:cNvPr id="6" name="内容占位符 2">
            <a:extLst>
              <a:ext uri="{FF2B5EF4-FFF2-40B4-BE49-F238E27FC236}">
                <a16:creationId xmlns:a16="http://schemas.microsoft.com/office/drawing/2014/main" id="{7A54A331-B55B-9964-1E52-049CE85996B3}"/>
              </a:ext>
            </a:extLst>
          </p:cNvPr>
          <p:cNvGraphicFramePr>
            <a:graphicFrameLocks noGrp="1"/>
          </p:cNvGraphicFramePr>
          <p:nvPr>
            <p:ph idx="1"/>
            <p:extLst>
              <p:ext uri="{D42A27DB-BD31-4B8C-83A1-F6EECF244321}">
                <p14:modId xmlns:p14="http://schemas.microsoft.com/office/powerpoint/2010/main" val="675640560"/>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B846E08-29D2-FA03-28B7-FDED321EB67F}"/>
              </a:ext>
            </a:extLst>
          </p:cNvPr>
          <p:cNvSpPr txBox="1"/>
          <p:nvPr/>
        </p:nvSpPr>
        <p:spPr>
          <a:xfrm>
            <a:off x="11171362" y="1482"/>
            <a:ext cx="1023187" cy="505491"/>
          </a:xfrm>
          <a:prstGeom prst="rect">
            <a:avLst/>
          </a:prstGeom>
          <a:ln>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110000"/>
              </a:lnSpc>
              <a:spcBef>
                <a:spcPts val="1000"/>
              </a:spcBef>
            </a:pPr>
            <a:r>
              <a:rPr lang="en-US" sz="1600" kern="1200">
                <a:latin typeface="Univers Condensed"/>
              </a:rPr>
              <a:t>Freddy </a:t>
            </a:r>
          </a:p>
        </p:txBody>
      </p:sp>
      <p:pic>
        <p:nvPicPr>
          <p:cNvPr id="1026" name="Picture 2" descr="Self-balancing mobile robot">
            <a:extLst>
              <a:ext uri="{FF2B5EF4-FFF2-40B4-BE49-F238E27FC236}">
                <a16:creationId xmlns:a16="http://schemas.microsoft.com/office/drawing/2014/main" id="{8D401D40-4D36-556E-6E4A-5C9A24168D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613" y="2136865"/>
            <a:ext cx="3056962" cy="34608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8E5B71-DAA8-89E3-DDAF-C434C9B48051}"/>
              </a:ext>
            </a:extLst>
          </p:cNvPr>
          <p:cNvSpPr txBox="1"/>
          <p:nvPr/>
        </p:nvSpPr>
        <p:spPr>
          <a:xfrm>
            <a:off x="836613" y="5708650"/>
            <a:ext cx="3056962" cy="600164"/>
          </a:xfrm>
          <a:prstGeom prst="rect">
            <a:avLst/>
          </a:prstGeom>
          <a:noFill/>
        </p:spPr>
        <p:txBody>
          <a:bodyPr wrap="square" rtlCol="0">
            <a:spAutoFit/>
          </a:bodyPr>
          <a:lstStyle/>
          <a:p>
            <a:r>
              <a:rPr lang="en-US" sz="1100" i="1"/>
              <a:t>Fig. 1. Self-Balancing Robot Using PID [31], source: </a:t>
            </a:r>
            <a:r>
              <a:rPr lang="en-US" sz="1100" i="1" err="1"/>
              <a:t>Elektor</a:t>
            </a:r>
            <a:r>
              <a:rPr lang="en-US" sz="1100" i="1"/>
              <a:t> Magazine (2022).</a:t>
            </a:r>
            <a:endParaRPr lang="en-US" sz="1100"/>
          </a:p>
          <a:p>
            <a:endParaRPr lang="en-US" sz="1100"/>
          </a:p>
        </p:txBody>
      </p:sp>
      <p:sp>
        <p:nvSpPr>
          <p:cNvPr id="20" name="Slide Number Placeholder 19">
            <a:extLst>
              <a:ext uri="{FF2B5EF4-FFF2-40B4-BE49-F238E27FC236}">
                <a16:creationId xmlns:a16="http://schemas.microsoft.com/office/drawing/2014/main" id="{A2F7D95F-3025-8B9A-E9E6-71F259FA6FFE}"/>
              </a:ext>
            </a:extLst>
          </p:cNvPr>
          <p:cNvSpPr>
            <a:spLocks noGrp="1"/>
          </p:cNvSpPr>
          <p:nvPr>
            <p:ph type="sldNum" sz="quarter" idx="12"/>
          </p:nvPr>
        </p:nvSpPr>
        <p:spPr/>
        <p:txBody>
          <a:bodyPr/>
          <a:lstStyle/>
          <a:p>
            <a:fld id="{E30AF5A0-43BB-4336-8627-9123B9144D80}" type="slidenum">
              <a:rPr lang="en-US" dirty="0"/>
              <a:t>2</a:t>
            </a:fld>
            <a:endParaRPr lang="en-US"/>
          </a:p>
        </p:txBody>
      </p:sp>
    </p:spTree>
    <p:extLst>
      <p:ext uri="{BB962C8B-B14F-4D97-AF65-F5344CB8AC3E}">
        <p14:creationId xmlns:p14="http://schemas.microsoft.com/office/powerpoint/2010/main" val="1787344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F0F0-8C2A-775B-5318-CFBBA7D6D7BD}"/>
              </a:ext>
            </a:extLst>
          </p:cNvPr>
          <p:cNvSpPr>
            <a:spLocks noGrp="1"/>
          </p:cNvSpPr>
          <p:nvPr>
            <p:ph type="title"/>
          </p:nvPr>
        </p:nvSpPr>
        <p:spPr/>
        <p:txBody>
          <a:bodyPr>
            <a:normAutofit/>
          </a:bodyPr>
          <a:lstStyle/>
          <a:p>
            <a:r>
              <a:rPr lang="en-US" sz="3600"/>
              <a:t>Determining Base-Plate  thickness  to survive fall  test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128D90-9F50-4663-7547-BF1F575A4E06}"/>
                  </a:ext>
                </a:extLst>
              </p:cNvPr>
              <p:cNvSpPr>
                <a:spLocks noGrp="1"/>
              </p:cNvSpPr>
              <p:nvPr>
                <p:ph idx="1"/>
              </p:nvPr>
            </p:nvSpPr>
            <p:spPr>
              <a:xfrm>
                <a:off x="697022" y="2052544"/>
                <a:ext cx="4084428" cy="4083728"/>
              </a:xfrm>
            </p:spPr>
            <p:txBody>
              <a:bodyPr vert="horz" lIns="91440" tIns="45720" rIns="91440" bIns="45720" rtlCol="0" anchor="t">
                <a:normAutofit/>
              </a:bodyPr>
              <a:lstStyle/>
              <a:p>
                <a:pPr marL="0" indent="0">
                  <a:buNone/>
                </a:pPr>
                <a:r>
                  <a:rPr lang="en-US"/>
                  <a:t>Equations:</a:t>
                </a:r>
              </a:p>
              <a:p>
                <a:pPr marL="0" indent="0">
                  <a:buNone/>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𝑣</m:t>
                      </m:r>
                      <m:r>
                        <a:rPr lang="en-US" sz="1600" b="0" i="1" smtClean="0">
                          <a:latin typeface="Cambria Math" panose="02040503050406030204" pitchFamily="18" charset="0"/>
                        </a:rPr>
                        <m:t>= </m:t>
                      </m:r>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2</m:t>
                          </m:r>
                          <m:r>
                            <a:rPr lang="en-US" sz="1600" b="0" i="1" smtClean="0">
                              <a:latin typeface="Cambria Math" panose="02040503050406030204" pitchFamily="18" charset="0"/>
                            </a:rPr>
                            <m:t>𝑔h</m:t>
                          </m:r>
                        </m:e>
                      </m:rad>
                      <m:r>
                        <a:rPr lang="en-US" sz="1600" b="0" i="0" smtClean="0">
                          <a:latin typeface="Cambria Math" panose="02040503050406030204" pitchFamily="18" charset="0"/>
                        </a:rPr>
                        <m:t> </m:t>
                      </m:r>
                      <m:r>
                        <a:rPr lang="en-US" sz="1600" b="0" i="1" smtClean="0">
                          <a:latin typeface="Cambria Math" panose="02040503050406030204" pitchFamily="18" charset="0"/>
                        </a:rPr>
                        <m:t>  </m:t>
                      </m:r>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      </m:t>
                          </m:r>
                          <m:r>
                            <a:rPr lang="en-US" sz="1600" b="0" i="1" smtClean="0">
                              <a:latin typeface="Cambria Math" panose="02040503050406030204" pitchFamily="18" charset="0"/>
                            </a:rPr>
                            <m:t>𝐹</m:t>
                          </m:r>
                        </m:e>
                        <m:sub>
                          <m:r>
                            <a:rPr lang="en-US" sz="1600" b="0" i="1" smtClean="0">
                              <a:latin typeface="Cambria Math" panose="02040503050406030204" pitchFamily="18" charset="0"/>
                            </a:rPr>
                            <m:t>𝑎𝑣𝑔</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𝑚𝑣</m:t>
                          </m:r>
                        </m:num>
                        <m:den>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den>
                      </m:f>
                      <m:r>
                        <a:rPr lang="en-US" sz="1600" b="0" i="0" smtClean="0">
                          <a:latin typeface="Cambria Math" panose="02040503050406030204" pitchFamily="18" charset="0"/>
                        </a:rPr>
                        <m:t>        </m:t>
                      </m:r>
                      <m:r>
                        <a:rPr lang="en-US" sz="1600" b="0" i="1" smtClean="0">
                          <a:latin typeface="Cambria Math" panose="02040503050406030204" pitchFamily="18" charset="0"/>
                        </a:rPr>
                        <m:t>h</m:t>
                      </m:r>
                      <m:r>
                        <a:rPr lang="en-US" sz="1600" b="0" i="1" smtClean="0">
                          <a:latin typeface="Cambria Math" panose="02040503050406030204" pitchFamily="18" charset="0"/>
                          <a:ea typeface="Cambria Math" panose="02040503050406030204" pitchFamily="18" charset="0"/>
                        </a:rPr>
                        <m:t>≥</m:t>
                      </m:r>
                      <m:rad>
                        <m:radPr>
                          <m:degHide m:val="on"/>
                          <m:ctrlPr>
                            <a:rPr lang="en-US" sz="1600" b="0" i="1" smtClean="0">
                              <a:latin typeface="Cambria Math" panose="02040503050406030204" pitchFamily="18" charset="0"/>
                              <a:ea typeface="Cambria Math" panose="02040503050406030204" pitchFamily="18" charset="0"/>
                            </a:rPr>
                          </m:ctrlPr>
                        </m:radPr>
                        <m:deg/>
                        <m:e>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6</m:t>
                              </m:r>
                              <m:r>
                                <a:rPr lang="en-US" sz="1600" b="0" i="1" smtClean="0">
                                  <a:latin typeface="Cambria Math" panose="02040503050406030204" pitchFamily="18" charset="0"/>
                                  <a:ea typeface="Cambria Math" panose="02040503050406030204" pitchFamily="18" charset="0"/>
                                </a:rPr>
                                <m:t>𝐹𝐿</m:t>
                              </m:r>
                            </m:num>
                            <m:den>
                              <m:r>
                                <a:rPr lang="en-US" sz="1600" b="0" i="1" smtClean="0">
                                  <a:latin typeface="Cambria Math" panose="02040503050406030204" pitchFamily="18" charset="0"/>
                                  <a:ea typeface="Cambria Math" panose="02040503050406030204" pitchFamily="18" charset="0"/>
                                </a:rPr>
                                <m:t>𝑏</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ea typeface="Cambria Math" panose="02040503050406030204" pitchFamily="18" charset="0"/>
                                    </a:rPr>
                                    <m:t>𝑓𝑙𝑒𝑥</m:t>
                                  </m:r>
                                </m:sub>
                              </m:sSub>
                            </m:den>
                          </m:f>
                        </m:e>
                      </m:rad>
                    </m:oMath>
                  </m:oMathPara>
                </a14:m>
                <a:endParaRPr lang="en-US" sz="1600"/>
              </a:p>
              <a:p>
                <a:pPr marL="0" indent="0">
                  <a:buNone/>
                </a:pPr>
                <a:r>
                  <a:rPr lang="en-US"/>
                  <a:t>Variables:</a:t>
                </a:r>
              </a:p>
              <a:p>
                <a:pPr marL="0" indent="0">
                  <a:buNone/>
                </a:pPr>
                <a:r>
                  <a:rPr lang="en-US" sz="1600"/>
                  <a:t>m = 3 [kg]	</a:t>
                </a:r>
              </a:p>
              <a:p>
                <a:pPr marL="0" indent="0">
                  <a:buNone/>
                </a:pPr>
                <a:r>
                  <a:rPr lang="en-US" sz="1600"/>
                  <a:t>g = 9.81 [m/</a:t>
                </a:r>
                <a14:m>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𝑠</m:t>
                        </m:r>
                      </m:e>
                      <m:sup>
                        <m:r>
                          <a:rPr lang="en-US" sz="1600" b="0" i="1" smtClean="0">
                            <a:latin typeface="Cambria Math" panose="02040503050406030204" pitchFamily="18" charset="0"/>
                          </a:rPr>
                          <m:t>2</m:t>
                        </m:r>
                      </m:sup>
                    </m:sSup>
                  </m:oMath>
                </a14:m>
                <a:r>
                  <a:rPr lang="en-US" sz="1600"/>
                  <a:t>]</a:t>
                </a:r>
              </a:p>
              <a:p>
                <a:pPr marL="0" indent="0">
                  <a:buNone/>
                </a:pPr>
                <a:r>
                  <a:rPr lang="en-US" sz="1600"/>
                  <a:t>h = 0.762 [m] (30 in.)</a:t>
                </a:r>
              </a:p>
              <a:p>
                <a:pPr marL="0" indent="0">
                  <a:buNone/>
                </a:pPr>
                <a:r>
                  <a:rPr lang="en-US" sz="1600"/>
                  <a:t>L = 0.254 [m] (10 in.)</a:t>
                </a:r>
              </a:p>
              <a:p>
                <a:pPr marL="0" indent="0">
                  <a:buNone/>
                </a:pPr>
                <a:r>
                  <a:rPr lang="en-US" sz="1600"/>
                  <a:t>b = 0.127 [m] (5 in.)</a:t>
                </a:r>
              </a:p>
              <a:p>
                <a:pPr marL="0" indent="0">
                  <a:buNone/>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=0.005</m:t>
                      </m:r>
                      <m:r>
                        <a:rPr lang="en-US" sz="1600" b="0" i="1" smtClean="0">
                          <a:latin typeface="Cambria Math" panose="02040503050406030204" pitchFamily="18" charset="0"/>
                          <a:ea typeface="Cambria Math" panose="02040503050406030204" pitchFamily="18" charset="0"/>
                        </a:rPr>
                        <m:t>𝑠</m:t>
                      </m:r>
                    </m:oMath>
                  </m:oMathPara>
                </a14:m>
                <a:endParaRPr lang="en-US" sz="1600"/>
              </a:p>
            </p:txBody>
          </p:sp>
        </mc:Choice>
        <mc:Fallback xmlns="">
          <p:sp>
            <p:nvSpPr>
              <p:cNvPr id="3" name="Content Placeholder 2">
                <a:extLst>
                  <a:ext uri="{FF2B5EF4-FFF2-40B4-BE49-F238E27FC236}">
                    <a16:creationId xmlns:a16="http://schemas.microsoft.com/office/drawing/2014/main" id="{F8128D90-9F50-4663-7547-BF1F575A4E06}"/>
                  </a:ext>
                </a:extLst>
              </p:cNvPr>
              <p:cNvSpPr>
                <a:spLocks noGrp="1" noRot="1" noChangeAspect="1" noMove="1" noResize="1" noEditPoints="1" noAdjustHandles="1" noChangeArrowheads="1" noChangeShapeType="1" noTextEdit="1"/>
              </p:cNvSpPr>
              <p:nvPr>
                <p:ph idx="1"/>
              </p:nvPr>
            </p:nvSpPr>
            <p:spPr>
              <a:xfrm>
                <a:off x="697022" y="2052544"/>
                <a:ext cx="4084428" cy="4083728"/>
              </a:xfrm>
              <a:blipFill>
                <a:blip r:embed="rId2"/>
                <a:stretch>
                  <a:fillRect l="-1493" t="-7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053CD13-18AC-0353-F786-A2D9641ACB78}"/>
                  </a:ext>
                </a:extLst>
              </p:cNvPr>
              <p:cNvSpPr txBox="1"/>
              <p:nvPr/>
            </p:nvSpPr>
            <p:spPr>
              <a:xfrm>
                <a:off x="2985246" y="3212685"/>
                <a:ext cx="3183050" cy="2923587"/>
              </a:xfrm>
              <a:prstGeom prst="rect">
                <a:avLst/>
              </a:prstGeom>
              <a:noFill/>
            </p:spPr>
            <p:txBody>
              <a:bodyPr wrap="square" rtlCol="0">
                <a:spAutoFit/>
              </a:bodyPr>
              <a:lstStyle/>
              <a:p>
                <a:pPr>
                  <a:lnSpc>
                    <a:spcPct val="150000"/>
                  </a:lnSpc>
                </a:pPr>
                <a:r>
                  <a:rPr lang="en-US" sz="2000"/>
                  <a:t>Flexural Strength Values:</a:t>
                </a:r>
              </a:p>
              <a:p>
                <a:pPr>
                  <a:lnSpc>
                    <a:spcPct val="150000"/>
                  </a:lnSpc>
                </a:pPr>
                <a:r>
                  <a:rPr lang="en-US" sz="1600"/>
                  <a:t>PLA: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𝑓𝑙𝑒𝑥</m:t>
                        </m:r>
                      </m:sub>
                    </m:sSub>
                  </m:oMath>
                </a14:m>
                <a:r>
                  <a:rPr lang="en-US" sz="1600"/>
                  <a:t> = 97 [</a:t>
                </a:r>
                <a:r>
                  <a:rPr lang="en-US" sz="1600" err="1"/>
                  <a:t>Mpa</a:t>
                </a:r>
                <a:r>
                  <a:rPr lang="en-US" sz="1600"/>
                  <a:t>]</a:t>
                </a:r>
              </a:p>
              <a:p>
                <a:pPr>
                  <a:lnSpc>
                    <a:spcPct val="150000"/>
                  </a:lnSpc>
                </a:pPr>
                <a:r>
                  <a:rPr lang="en-US" sz="1600"/>
                  <a:t>TPLA: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𝑓𝑙𝑒𝑥</m:t>
                        </m:r>
                      </m:sub>
                    </m:sSub>
                  </m:oMath>
                </a14:m>
                <a:r>
                  <a:rPr lang="en-US" sz="1600"/>
                  <a:t> = 83 [</a:t>
                </a:r>
                <a:r>
                  <a:rPr lang="en-US" sz="1600" err="1"/>
                  <a:t>Mpa</a:t>
                </a:r>
                <a:r>
                  <a:rPr lang="en-US" sz="1600"/>
                  <a:t>]</a:t>
                </a:r>
              </a:p>
              <a:p>
                <a:pPr>
                  <a:lnSpc>
                    <a:spcPct val="150000"/>
                  </a:lnSpc>
                </a:pPr>
                <a:r>
                  <a:rPr lang="en-US" sz="1600"/>
                  <a:t>ABS: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𝑓𝑙𝑒𝑥</m:t>
                        </m:r>
                      </m:sub>
                    </m:sSub>
                  </m:oMath>
                </a14:m>
                <a:r>
                  <a:rPr lang="en-US" sz="1600"/>
                  <a:t> = 60 [</a:t>
                </a:r>
                <a:r>
                  <a:rPr lang="en-US" sz="1600" err="1"/>
                  <a:t>Mpa</a:t>
                </a:r>
                <a:r>
                  <a:rPr lang="en-US" sz="1600"/>
                  <a:t>]</a:t>
                </a:r>
              </a:p>
              <a:p>
                <a:pPr>
                  <a:lnSpc>
                    <a:spcPct val="150000"/>
                  </a:lnSpc>
                </a:pPr>
                <a:r>
                  <a:rPr lang="en-US" sz="1600"/>
                  <a:t>PC: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𝑓𝑙𝑒𝑥</m:t>
                        </m:r>
                      </m:sub>
                    </m:sSub>
                  </m:oMath>
                </a14:m>
                <a:r>
                  <a:rPr lang="en-US" sz="1600"/>
                  <a:t> = 89 [</a:t>
                </a:r>
                <a:r>
                  <a:rPr lang="en-US" sz="1600" err="1"/>
                  <a:t>Mpa</a:t>
                </a:r>
                <a:r>
                  <a:rPr lang="en-US" sz="1600"/>
                  <a:t>]</a:t>
                </a:r>
              </a:p>
              <a:p>
                <a:pPr>
                  <a:lnSpc>
                    <a:spcPct val="150000"/>
                  </a:lnSpc>
                </a:pPr>
                <a:r>
                  <a:rPr lang="en-US" sz="1600"/>
                  <a:t>PETG: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𝑓𝑙𝑒𝑥</m:t>
                        </m:r>
                      </m:sub>
                    </m:sSub>
                  </m:oMath>
                </a14:m>
                <a:r>
                  <a:rPr lang="en-US" sz="1600"/>
                  <a:t> = 75 [</a:t>
                </a:r>
                <a:r>
                  <a:rPr lang="en-US" sz="1600" err="1"/>
                  <a:t>Mpa</a:t>
                </a:r>
                <a:r>
                  <a:rPr lang="en-US" sz="1600"/>
                  <a:t>]</a:t>
                </a:r>
              </a:p>
              <a:p>
                <a:pPr>
                  <a:lnSpc>
                    <a:spcPct val="150000"/>
                  </a:lnSpc>
                </a:pPr>
                <a:r>
                  <a:rPr lang="en-US" sz="1600"/>
                  <a:t>N: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𝑓𝑙𝑒𝑥</m:t>
                        </m:r>
                      </m:sub>
                    </m:sSub>
                  </m:oMath>
                </a14:m>
                <a:r>
                  <a:rPr lang="en-US" sz="1600"/>
                  <a:t> = 75 [</a:t>
                </a:r>
                <a:r>
                  <a:rPr lang="en-US" sz="1600" err="1"/>
                  <a:t>Mpa</a:t>
                </a:r>
                <a:r>
                  <a:rPr lang="en-US" sz="1600"/>
                  <a:t>]</a:t>
                </a:r>
              </a:p>
            </p:txBody>
          </p:sp>
        </mc:Choice>
        <mc:Fallback xmlns="">
          <p:sp>
            <p:nvSpPr>
              <p:cNvPr id="12" name="TextBox 11">
                <a:extLst>
                  <a:ext uri="{FF2B5EF4-FFF2-40B4-BE49-F238E27FC236}">
                    <a16:creationId xmlns:a16="http://schemas.microsoft.com/office/drawing/2014/main" id="{A053CD13-18AC-0353-F786-A2D9641ACB78}"/>
                  </a:ext>
                </a:extLst>
              </p:cNvPr>
              <p:cNvSpPr txBox="1">
                <a:spLocks noRot="1" noChangeAspect="1" noMove="1" noResize="1" noEditPoints="1" noAdjustHandles="1" noChangeArrowheads="1" noChangeShapeType="1" noTextEdit="1"/>
              </p:cNvSpPr>
              <p:nvPr/>
            </p:nvSpPr>
            <p:spPr>
              <a:xfrm>
                <a:off x="2985246" y="3212685"/>
                <a:ext cx="3183050" cy="2923587"/>
              </a:xfrm>
              <a:prstGeom prst="rect">
                <a:avLst/>
              </a:prstGeom>
              <a:blipFill>
                <a:blip r:embed="rId3"/>
                <a:stretch>
                  <a:fillRect l="-2107" b="-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5A162E5-06EF-10C8-5111-F8B0B5F59B1E}"/>
                  </a:ext>
                </a:extLst>
              </p:cNvPr>
              <p:cNvSpPr txBox="1"/>
              <p:nvPr/>
            </p:nvSpPr>
            <p:spPr>
              <a:xfrm>
                <a:off x="6340929" y="3212685"/>
                <a:ext cx="2956265" cy="2726580"/>
              </a:xfrm>
              <a:prstGeom prst="rect">
                <a:avLst/>
              </a:prstGeom>
              <a:noFill/>
            </p:spPr>
            <p:txBody>
              <a:bodyPr wrap="square" rtlCol="0">
                <a:spAutoFit/>
              </a:bodyPr>
              <a:lstStyle/>
              <a:p>
                <a:pPr>
                  <a:lnSpc>
                    <a:spcPct val="150000"/>
                  </a:lnSpc>
                </a:pPr>
                <a:r>
                  <a:rPr lang="en-US" sz="2000"/>
                  <a:t>Minimum Height Values:</a:t>
                </a:r>
              </a:p>
              <a:p>
                <a:pPr>
                  <a:lnSpc>
                    <a:spcPct val="150000"/>
                  </a:lnSpc>
                </a:pPr>
                <a:r>
                  <a:rPr lang="en-US" sz="1600"/>
                  <a:t>PLA: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h</m:t>
                        </m:r>
                      </m:e>
                      <m:sub>
                        <m:r>
                          <a:rPr lang="en-US" sz="1600" b="0" i="1" smtClean="0">
                            <a:latin typeface="Cambria Math" panose="02040503050406030204" pitchFamily="18" charset="0"/>
                          </a:rPr>
                          <m:t>𝑚𝑖𝑛</m:t>
                        </m:r>
                      </m:sub>
                    </m:sSub>
                  </m:oMath>
                </a14:m>
                <a:r>
                  <a:rPr lang="en-US" sz="1600"/>
                  <a:t> = 16.87 [mm]</a:t>
                </a:r>
              </a:p>
              <a:p>
                <a:pPr>
                  <a:lnSpc>
                    <a:spcPct val="150000"/>
                  </a:lnSpc>
                </a:pPr>
                <a:r>
                  <a:rPr lang="en-US" sz="1600"/>
                  <a:t>TPLA:</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 </m:t>
                        </m:r>
                        <m:r>
                          <a:rPr lang="en-US" sz="1600" i="1">
                            <a:latin typeface="Cambria Math" panose="02040503050406030204" pitchFamily="18" charset="0"/>
                          </a:rPr>
                          <m:t>h</m:t>
                        </m:r>
                      </m:e>
                      <m:sub>
                        <m:r>
                          <a:rPr lang="en-US" sz="1600" i="1">
                            <a:latin typeface="Cambria Math" panose="02040503050406030204" pitchFamily="18" charset="0"/>
                          </a:rPr>
                          <m:t>𝑚𝑖𝑛</m:t>
                        </m:r>
                      </m:sub>
                    </m:sSub>
                  </m:oMath>
                </a14:m>
                <a:r>
                  <a:rPr lang="en-US" sz="1600"/>
                  <a:t> = 18.24 [mm]</a:t>
                </a:r>
              </a:p>
              <a:p>
                <a:pPr>
                  <a:lnSpc>
                    <a:spcPct val="150000"/>
                  </a:lnSpc>
                </a:pPr>
                <a:r>
                  <a:rPr lang="en-US" sz="1600"/>
                  <a:t>ABS: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h</m:t>
                        </m:r>
                      </m:e>
                      <m:sub>
                        <m:r>
                          <a:rPr lang="en-US" sz="1600" i="1">
                            <a:latin typeface="Cambria Math" panose="02040503050406030204" pitchFamily="18" charset="0"/>
                          </a:rPr>
                          <m:t>𝑚𝑖𝑛</m:t>
                        </m:r>
                      </m:sub>
                    </m:sSub>
                  </m:oMath>
                </a14:m>
                <a:r>
                  <a:rPr lang="en-US" sz="1600"/>
                  <a:t> = 21.45 [mm]</a:t>
                </a:r>
              </a:p>
              <a:p>
                <a:pPr>
                  <a:lnSpc>
                    <a:spcPct val="150000"/>
                  </a:lnSpc>
                </a:pPr>
                <a:r>
                  <a:rPr lang="en-US" sz="1600"/>
                  <a:t>PC: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h</m:t>
                        </m:r>
                      </m:e>
                      <m:sub>
                        <m:r>
                          <a:rPr lang="en-US" sz="1600" i="1">
                            <a:latin typeface="Cambria Math" panose="02040503050406030204" pitchFamily="18" charset="0"/>
                          </a:rPr>
                          <m:t>𝑚𝑖𝑛</m:t>
                        </m:r>
                      </m:sub>
                    </m:sSub>
                  </m:oMath>
                </a14:m>
                <a:r>
                  <a:rPr lang="en-US" sz="1600"/>
                  <a:t> = 17.61 [mm]</a:t>
                </a:r>
              </a:p>
              <a:p>
                <a:pPr>
                  <a:lnSpc>
                    <a:spcPct val="150000"/>
                  </a:lnSpc>
                </a:pPr>
                <a:r>
                  <a:rPr lang="en-US" sz="1600"/>
                  <a:t>PETG: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h</m:t>
                        </m:r>
                      </m:e>
                      <m:sub>
                        <m:r>
                          <a:rPr lang="en-US" sz="1600" i="1">
                            <a:latin typeface="Cambria Math" panose="02040503050406030204" pitchFamily="18" charset="0"/>
                          </a:rPr>
                          <m:t>𝑚𝑖𝑛</m:t>
                        </m:r>
                      </m:sub>
                    </m:sSub>
                  </m:oMath>
                </a14:m>
                <a:r>
                  <a:rPr lang="en-US" sz="1600"/>
                  <a:t> = 19.18 [mm]</a:t>
                </a:r>
              </a:p>
              <a:p>
                <a:pPr>
                  <a:lnSpc>
                    <a:spcPct val="150000"/>
                  </a:lnSpc>
                </a:pPr>
                <a:r>
                  <a:rPr lang="en-US" sz="1600"/>
                  <a:t>N: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h</m:t>
                        </m:r>
                      </m:e>
                      <m:sub>
                        <m:r>
                          <a:rPr lang="en-US" sz="1600" i="1">
                            <a:latin typeface="Cambria Math" panose="02040503050406030204" pitchFamily="18" charset="0"/>
                          </a:rPr>
                          <m:t>𝑚𝑖𝑛</m:t>
                        </m:r>
                      </m:sub>
                    </m:sSub>
                  </m:oMath>
                </a14:m>
                <a:r>
                  <a:rPr lang="en-US" sz="1600"/>
                  <a:t> = 19.18 [mm]</a:t>
                </a:r>
              </a:p>
            </p:txBody>
          </p:sp>
        </mc:Choice>
        <mc:Fallback xmlns="">
          <p:sp>
            <p:nvSpPr>
              <p:cNvPr id="13" name="TextBox 12">
                <a:extLst>
                  <a:ext uri="{FF2B5EF4-FFF2-40B4-BE49-F238E27FC236}">
                    <a16:creationId xmlns:a16="http://schemas.microsoft.com/office/drawing/2014/main" id="{65A162E5-06EF-10C8-5111-F8B0B5F59B1E}"/>
                  </a:ext>
                </a:extLst>
              </p:cNvPr>
              <p:cNvSpPr txBox="1">
                <a:spLocks noRot="1" noChangeAspect="1" noMove="1" noResize="1" noEditPoints="1" noAdjustHandles="1" noChangeArrowheads="1" noChangeShapeType="1" noTextEdit="1"/>
              </p:cNvSpPr>
              <p:nvPr/>
            </p:nvSpPr>
            <p:spPr>
              <a:xfrm>
                <a:off x="6340929" y="3212685"/>
                <a:ext cx="2956265" cy="2726580"/>
              </a:xfrm>
              <a:prstGeom prst="rect">
                <a:avLst/>
              </a:prstGeom>
              <a:blipFill>
                <a:blip r:embed="rId4"/>
                <a:stretch>
                  <a:fillRect l="-2062" b="-2237"/>
                </a:stretch>
              </a:blipFill>
            </p:spPr>
            <p:txBody>
              <a:bodyPr/>
              <a:lstStyle/>
              <a:p>
                <a:r>
                  <a:rPr lang="en-US">
                    <a:noFill/>
                  </a:rPr>
                  <a:t> </a:t>
                </a:r>
              </a:p>
            </p:txBody>
          </p:sp>
        </mc:Fallback>
      </mc:AlternateContent>
      <p:sp>
        <p:nvSpPr>
          <p:cNvPr id="14" name="TextBox 3">
            <a:extLst>
              <a:ext uri="{FF2B5EF4-FFF2-40B4-BE49-F238E27FC236}">
                <a16:creationId xmlns:a16="http://schemas.microsoft.com/office/drawing/2014/main" id="{1D6BFFD2-70F3-DD16-C49F-ABAA85BEE29E}"/>
              </a:ext>
            </a:extLst>
          </p:cNvPr>
          <p:cNvSpPr txBox="1"/>
          <p:nvPr/>
        </p:nvSpPr>
        <p:spPr>
          <a:xfrm>
            <a:off x="10971679" y="1121"/>
            <a:ext cx="1219200" cy="36933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Univers Condensed"/>
                <a:ea typeface="SimSun"/>
              </a:rPr>
              <a:t>Colin</a:t>
            </a:r>
            <a:endParaRPr kumimoji="0" lang="en-US" sz="1800" b="0" i="0" u="none" strike="noStrike" kern="1200" cap="none" spc="0" normalizeH="0" baseline="0" noProof="0">
              <a:ln>
                <a:noFill/>
              </a:ln>
              <a:solidFill>
                <a:srgbClr val="000000"/>
              </a:solidFill>
              <a:effectLst/>
              <a:uLnTx/>
              <a:uFillTx/>
              <a:latin typeface="Univers Condensed"/>
              <a:ea typeface="+mn-ea"/>
            </a:endParaRPr>
          </a:p>
        </p:txBody>
      </p:sp>
      <p:sp>
        <p:nvSpPr>
          <p:cNvPr id="4" name="TextBox 3">
            <a:extLst>
              <a:ext uri="{FF2B5EF4-FFF2-40B4-BE49-F238E27FC236}">
                <a16:creationId xmlns:a16="http://schemas.microsoft.com/office/drawing/2014/main" id="{F7C078F6-64A4-194F-DB51-0FDE7356F94E}"/>
              </a:ext>
            </a:extLst>
          </p:cNvPr>
          <p:cNvSpPr txBox="1"/>
          <p:nvPr/>
        </p:nvSpPr>
        <p:spPr>
          <a:xfrm>
            <a:off x="5698506" y="3353130"/>
            <a:ext cx="6407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[16]</a:t>
            </a:r>
          </a:p>
        </p:txBody>
      </p:sp>
      <p:sp>
        <p:nvSpPr>
          <p:cNvPr id="6" name="Slide Number Placeholder 5">
            <a:extLst>
              <a:ext uri="{FF2B5EF4-FFF2-40B4-BE49-F238E27FC236}">
                <a16:creationId xmlns:a16="http://schemas.microsoft.com/office/drawing/2014/main" id="{9A12FD9A-C3CD-72C8-8619-43D31CDEEED1}"/>
              </a:ext>
            </a:extLst>
          </p:cNvPr>
          <p:cNvSpPr>
            <a:spLocks noGrp="1"/>
          </p:cNvSpPr>
          <p:nvPr>
            <p:ph type="sldNum" sz="quarter" idx="12"/>
          </p:nvPr>
        </p:nvSpPr>
        <p:spPr/>
        <p:txBody>
          <a:bodyPr/>
          <a:lstStyle/>
          <a:p>
            <a:fld id="{E30AF5A0-43BB-4336-8627-9123B9144D80}" type="slidenum">
              <a:rPr lang="en-US" dirty="0"/>
              <a:t>20</a:t>
            </a:fld>
            <a:endParaRPr lang="en-US"/>
          </a:p>
        </p:txBody>
      </p:sp>
    </p:spTree>
    <p:extLst>
      <p:ext uri="{BB962C8B-B14F-4D97-AF65-F5344CB8AC3E}">
        <p14:creationId xmlns:p14="http://schemas.microsoft.com/office/powerpoint/2010/main" val="18409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699F-E29E-0C22-C8B6-6F761EE77EC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BD994E0-ADCE-F2D9-FC64-C53EA9692653}"/>
              </a:ext>
            </a:extLst>
          </p:cNvPr>
          <p:cNvSpPr>
            <a:spLocks noGrp="1"/>
          </p:cNvSpPr>
          <p:nvPr>
            <p:ph type="title"/>
          </p:nvPr>
        </p:nvSpPr>
        <p:spPr>
          <a:xfrm>
            <a:off x="-16541" y="2109920"/>
            <a:ext cx="12220868" cy="2256295"/>
          </a:xfrm>
          <a:solidFill>
            <a:schemeClr val="bg1"/>
          </a:solidFill>
        </p:spPr>
        <p:txBody>
          <a:bodyPr>
            <a:normAutofit/>
          </a:bodyPr>
          <a:lstStyle/>
          <a:p>
            <a:pPr algn="ctr"/>
            <a:br>
              <a:rPr lang="zh-CN" altLang="en-US" sz="4400">
                <a:latin typeface="Univers Condensed"/>
                <a:ea typeface="SimSun"/>
              </a:rPr>
            </a:br>
            <a:r>
              <a:rPr lang="zh-CN" altLang="en-US" sz="4400">
                <a:latin typeface="Univers Condensed"/>
                <a:ea typeface="SimSun"/>
              </a:rPr>
              <a:t>Schedule &amp; Budget</a:t>
            </a:r>
            <a:endParaRPr lang="en-US" altLang="zh-CN">
              <a:latin typeface="Univers Condensed"/>
            </a:endParaRPr>
          </a:p>
        </p:txBody>
      </p:sp>
      <p:sp>
        <p:nvSpPr>
          <p:cNvPr id="3" name="TextBox 2">
            <a:extLst>
              <a:ext uri="{FF2B5EF4-FFF2-40B4-BE49-F238E27FC236}">
                <a16:creationId xmlns:a16="http://schemas.microsoft.com/office/drawing/2014/main" id="{6E75C482-79FC-713A-B093-D9EAF123E132}"/>
              </a:ext>
            </a:extLst>
          </p:cNvPr>
          <p:cNvSpPr txBox="1"/>
          <p:nvPr/>
        </p:nvSpPr>
        <p:spPr>
          <a:xfrm>
            <a:off x="11066703" y="1210"/>
            <a:ext cx="2743200"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Freddy</a:t>
            </a:r>
            <a:endParaRPr lang="en-US">
              <a:latin typeface="Univers Condensed"/>
            </a:endParaRPr>
          </a:p>
        </p:txBody>
      </p:sp>
      <p:sp>
        <p:nvSpPr>
          <p:cNvPr id="4" name="Slide Number Placeholder 3">
            <a:extLst>
              <a:ext uri="{FF2B5EF4-FFF2-40B4-BE49-F238E27FC236}">
                <a16:creationId xmlns:a16="http://schemas.microsoft.com/office/drawing/2014/main" id="{A363BB67-CFA4-A80D-4005-6BDBC8BC5EAF}"/>
              </a:ext>
            </a:extLst>
          </p:cNvPr>
          <p:cNvSpPr>
            <a:spLocks noGrp="1"/>
          </p:cNvSpPr>
          <p:nvPr>
            <p:ph type="sldNum" sz="quarter" idx="12"/>
          </p:nvPr>
        </p:nvSpPr>
        <p:spPr/>
        <p:txBody>
          <a:bodyPr/>
          <a:lstStyle/>
          <a:p>
            <a:fld id="{E30AF5A0-43BB-4336-8627-9123B9144D80}" type="slidenum">
              <a:rPr lang="en-US" dirty="0"/>
              <a:t>21</a:t>
            </a:fld>
            <a:endParaRPr lang="en-US"/>
          </a:p>
        </p:txBody>
      </p:sp>
    </p:spTree>
    <p:extLst>
      <p:ext uri="{BB962C8B-B14F-4D97-AF65-F5344CB8AC3E}">
        <p14:creationId xmlns:p14="http://schemas.microsoft.com/office/powerpoint/2010/main" val="754266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75160-041C-060E-2552-2F9089EF96D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7E62BC3-9782-96F3-0068-D5C98C052B46}"/>
              </a:ext>
            </a:extLst>
          </p:cNvPr>
          <p:cNvSpPr>
            <a:spLocks noGrp="1"/>
          </p:cNvSpPr>
          <p:nvPr>
            <p:ph type="title"/>
          </p:nvPr>
        </p:nvSpPr>
        <p:spPr/>
        <p:txBody>
          <a:bodyPr anchor="t">
            <a:normAutofit/>
          </a:bodyPr>
          <a:lstStyle/>
          <a:p>
            <a:r>
              <a:rPr lang="en-US" altLang="zh-CN">
                <a:latin typeface="Univers Condensed"/>
              </a:rPr>
              <a:t>Pre-phase 1</a:t>
            </a:r>
            <a:endParaRPr lang="zh-CN" altLang="en-US">
              <a:latin typeface="Univers Condensed"/>
            </a:endParaRPr>
          </a:p>
        </p:txBody>
      </p:sp>
      <p:graphicFrame>
        <p:nvGraphicFramePr>
          <p:cNvPr id="143" name="Content Placeholder 140">
            <a:extLst>
              <a:ext uri="{FF2B5EF4-FFF2-40B4-BE49-F238E27FC236}">
                <a16:creationId xmlns:a16="http://schemas.microsoft.com/office/drawing/2014/main" id="{BEB22779-C1E3-BF7A-8064-9697F65496CE}"/>
              </a:ext>
            </a:extLst>
          </p:cNvPr>
          <p:cNvGraphicFramePr>
            <a:graphicFrameLocks noGrp="1"/>
          </p:cNvGraphicFramePr>
          <p:nvPr>
            <p:ph idx="1"/>
            <p:extLst>
              <p:ext uri="{D42A27DB-BD31-4B8C-83A1-F6EECF244321}">
                <p14:modId xmlns:p14="http://schemas.microsoft.com/office/powerpoint/2010/main" val="938738475"/>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0CAAEBA-D126-6607-BC74-D9FB1983670D}"/>
              </a:ext>
            </a:extLst>
          </p:cNvPr>
          <p:cNvSpPr txBox="1"/>
          <p:nvPr/>
        </p:nvSpPr>
        <p:spPr>
          <a:xfrm>
            <a:off x="10936038" y="1482"/>
            <a:ext cx="1252907" cy="505491"/>
          </a:xfrm>
          <a:prstGeom prst="rect">
            <a:avLst/>
          </a:prstGeom>
          <a:ln>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110000"/>
              </a:lnSpc>
              <a:spcBef>
                <a:spcPts val="1000"/>
              </a:spcBef>
            </a:pPr>
            <a:r>
              <a:rPr lang="en-US" sz="1600" kern="1200">
                <a:latin typeface="Univers Condensed"/>
              </a:rPr>
              <a:t>Freddy </a:t>
            </a:r>
          </a:p>
        </p:txBody>
      </p:sp>
      <p:sp>
        <p:nvSpPr>
          <p:cNvPr id="17" name="Slide Number Placeholder 16">
            <a:extLst>
              <a:ext uri="{FF2B5EF4-FFF2-40B4-BE49-F238E27FC236}">
                <a16:creationId xmlns:a16="http://schemas.microsoft.com/office/drawing/2014/main" id="{09FDEE53-C413-8987-279A-49B917BEEB4E}"/>
              </a:ext>
            </a:extLst>
          </p:cNvPr>
          <p:cNvSpPr>
            <a:spLocks noGrp="1"/>
          </p:cNvSpPr>
          <p:nvPr>
            <p:ph type="sldNum" sz="quarter" idx="12"/>
          </p:nvPr>
        </p:nvSpPr>
        <p:spPr/>
        <p:txBody>
          <a:bodyPr/>
          <a:lstStyle/>
          <a:p>
            <a:fld id="{E30AF5A0-43BB-4336-8627-9123B9144D80}" type="slidenum">
              <a:rPr lang="en-US" dirty="0"/>
              <a:t>22</a:t>
            </a:fld>
            <a:endParaRPr lang="en-US"/>
          </a:p>
        </p:txBody>
      </p:sp>
    </p:spTree>
    <p:extLst>
      <p:ext uri="{BB962C8B-B14F-4D97-AF65-F5344CB8AC3E}">
        <p14:creationId xmlns:p14="http://schemas.microsoft.com/office/powerpoint/2010/main" val="74173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30313-325D-CAD0-DA0F-9391A7537F1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F2F9AF5-0458-D1B9-DA37-72529315FBE9}"/>
              </a:ext>
            </a:extLst>
          </p:cNvPr>
          <p:cNvSpPr>
            <a:spLocks noGrp="1"/>
          </p:cNvSpPr>
          <p:nvPr>
            <p:ph type="title"/>
          </p:nvPr>
        </p:nvSpPr>
        <p:spPr/>
        <p:txBody>
          <a:bodyPr anchor="t">
            <a:normAutofit/>
          </a:bodyPr>
          <a:lstStyle/>
          <a:p>
            <a:r>
              <a:rPr lang="en-US"/>
              <a:t>Phase 1</a:t>
            </a:r>
          </a:p>
        </p:txBody>
      </p:sp>
      <p:graphicFrame>
        <p:nvGraphicFramePr>
          <p:cNvPr id="139" name="Content Placeholder 140">
            <a:extLst>
              <a:ext uri="{FF2B5EF4-FFF2-40B4-BE49-F238E27FC236}">
                <a16:creationId xmlns:a16="http://schemas.microsoft.com/office/drawing/2014/main" id="{578AF081-F4BF-ED3E-AD20-DB132A815D5D}"/>
              </a:ext>
            </a:extLst>
          </p:cNvPr>
          <p:cNvGraphicFramePr>
            <a:graphicFrameLocks/>
          </p:cNvGraphicFramePr>
          <p:nvPr>
            <p:extLst>
              <p:ext uri="{D42A27DB-BD31-4B8C-83A1-F6EECF244321}">
                <p14:modId xmlns:p14="http://schemas.microsoft.com/office/powerpoint/2010/main" val="1693356687"/>
              </p:ext>
            </p:extLst>
          </p:nvPr>
        </p:nvGraphicFramePr>
        <p:xfrm>
          <a:off x="700635" y="2293126"/>
          <a:ext cx="10691265" cy="363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9945EA8-E7E2-0753-177E-C9F6A5971D3C}"/>
              </a:ext>
            </a:extLst>
          </p:cNvPr>
          <p:cNvSpPr txBox="1"/>
          <p:nvPr/>
        </p:nvSpPr>
        <p:spPr>
          <a:xfrm>
            <a:off x="10980862" y="1482"/>
            <a:ext cx="1213687" cy="369775"/>
          </a:xfrm>
          <a:prstGeom prst="rect">
            <a:avLst/>
          </a:prstGeom>
          <a:ln>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110000"/>
              </a:lnSpc>
              <a:spcBef>
                <a:spcPts val="1000"/>
              </a:spcBef>
            </a:pPr>
            <a:r>
              <a:rPr lang="en-US" sz="1600" kern="1200">
                <a:latin typeface="Univers Condensed"/>
              </a:rPr>
              <a:t>Freddy</a:t>
            </a:r>
            <a:r>
              <a:rPr lang="en-US" sz="1600" kern="1200">
                <a:latin typeface="+mn-lt"/>
                <a:ea typeface="+mn-ea"/>
                <a:cs typeface="+mn-cs"/>
              </a:rPr>
              <a:t> </a:t>
            </a:r>
          </a:p>
        </p:txBody>
      </p:sp>
      <p:sp>
        <p:nvSpPr>
          <p:cNvPr id="23" name="Slide Number Placeholder 22">
            <a:extLst>
              <a:ext uri="{FF2B5EF4-FFF2-40B4-BE49-F238E27FC236}">
                <a16:creationId xmlns:a16="http://schemas.microsoft.com/office/drawing/2014/main" id="{0B5CA927-3584-FABF-0F2D-4064B6D9EC42}"/>
              </a:ext>
            </a:extLst>
          </p:cNvPr>
          <p:cNvSpPr>
            <a:spLocks noGrp="1"/>
          </p:cNvSpPr>
          <p:nvPr>
            <p:ph type="sldNum" sz="quarter" idx="12"/>
          </p:nvPr>
        </p:nvSpPr>
        <p:spPr/>
        <p:txBody>
          <a:bodyPr/>
          <a:lstStyle/>
          <a:p>
            <a:fld id="{E30AF5A0-43BB-4336-8627-9123B9144D80}" type="slidenum">
              <a:rPr lang="en-US" dirty="0"/>
              <a:t>23</a:t>
            </a:fld>
            <a:endParaRPr lang="en-US"/>
          </a:p>
        </p:txBody>
      </p:sp>
    </p:spTree>
    <p:extLst>
      <p:ext uri="{BB962C8B-B14F-4D97-AF65-F5344CB8AC3E}">
        <p14:creationId xmlns:p14="http://schemas.microsoft.com/office/powerpoint/2010/main" val="3225611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2BBEB-999F-955E-BAE3-8AB1447D8E4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0414797-3E43-C5FF-0693-CD4CBC7D1873}"/>
              </a:ext>
            </a:extLst>
          </p:cNvPr>
          <p:cNvSpPr>
            <a:spLocks noGrp="1"/>
          </p:cNvSpPr>
          <p:nvPr>
            <p:ph type="title"/>
          </p:nvPr>
        </p:nvSpPr>
        <p:spPr/>
        <p:txBody>
          <a:bodyPr anchor="t">
            <a:normAutofit/>
          </a:bodyPr>
          <a:lstStyle/>
          <a:p>
            <a:r>
              <a:rPr lang="en-US">
                <a:latin typeface="Univers Condensed"/>
              </a:rPr>
              <a:t>Phase 2</a:t>
            </a:r>
          </a:p>
        </p:txBody>
      </p:sp>
      <p:graphicFrame>
        <p:nvGraphicFramePr>
          <p:cNvPr id="139" name="Content Placeholder 140">
            <a:extLst>
              <a:ext uri="{FF2B5EF4-FFF2-40B4-BE49-F238E27FC236}">
                <a16:creationId xmlns:a16="http://schemas.microsoft.com/office/drawing/2014/main" id="{A1F58027-10CB-DD25-8DFF-38D70152E280}"/>
              </a:ext>
            </a:extLst>
          </p:cNvPr>
          <p:cNvGraphicFramePr>
            <a:graphicFrameLocks/>
          </p:cNvGraphicFramePr>
          <p:nvPr>
            <p:extLst>
              <p:ext uri="{D42A27DB-BD31-4B8C-83A1-F6EECF244321}">
                <p14:modId xmlns:p14="http://schemas.microsoft.com/office/powerpoint/2010/main" val="2968795474"/>
              </p:ext>
            </p:extLst>
          </p:nvPr>
        </p:nvGraphicFramePr>
        <p:xfrm>
          <a:off x="700635" y="2293126"/>
          <a:ext cx="10691265" cy="363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85E7584-6BE7-C1B5-66A0-B85B2231E7A1}"/>
              </a:ext>
            </a:extLst>
          </p:cNvPr>
          <p:cNvSpPr txBox="1"/>
          <p:nvPr/>
        </p:nvSpPr>
        <p:spPr>
          <a:xfrm>
            <a:off x="10919229" y="1482"/>
            <a:ext cx="1273808" cy="390587"/>
          </a:xfrm>
          <a:prstGeom prst="rect">
            <a:avLst/>
          </a:prstGeom>
          <a:solidFill>
            <a:schemeClr val="bg1"/>
          </a:solidFill>
          <a:ln>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110000"/>
              </a:lnSpc>
              <a:spcBef>
                <a:spcPts val="1000"/>
              </a:spcBef>
            </a:pPr>
            <a:r>
              <a:rPr lang="en-US" sz="1600" kern="1200">
                <a:latin typeface="Univers Condensed"/>
              </a:rPr>
              <a:t>Freddy </a:t>
            </a:r>
            <a:r>
              <a:rPr lang="en-US" sz="1600">
                <a:latin typeface="Univers Condensed"/>
              </a:rPr>
              <a:t> </a:t>
            </a:r>
            <a:endParaRPr lang="en-US" sz="1600" kern="1200">
              <a:latin typeface="Univers Condensed"/>
            </a:endParaRPr>
          </a:p>
        </p:txBody>
      </p:sp>
      <p:sp>
        <p:nvSpPr>
          <p:cNvPr id="25" name="Slide Number Placeholder 24">
            <a:extLst>
              <a:ext uri="{FF2B5EF4-FFF2-40B4-BE49-F238E27FC236}">
                <a16:creationId xmlns:a16="http://schemas.microsoft.com/office/drawing/2014/main" id="{12AE7F96-6277-3CF9-A322-9D544ED88BF5}"/>
              </a:ext>
            </a:extLst>
          </p:cNvPr>
          <p:cNvSpPr>
            <a:spLocks noGrp="1"/>
          </p:cNvSpPr>
          <p:nvPr>
            <p:ph type="sldNum" sz="quarter" idx="12"/>
          </p:nvPr>
        </p:nvSpPr>
        <p:spPr/>
        <p:txBody>
          <a:bodyPr/>
          <a:lstStyle/>
          <a:p>
            <a:fld id="{E30AF5A0-43BB-4336-8627-9123B9144D80}" type="slidenum">
              <a:rPr lang="en-US" dirty="0"/>
              <a:t>24</a:t>
            </a:fld>
            <a:endParaRPr lang="en-US"/>
          </a:p>
        </p:txBody>
      </p:sp>
    </p:spTree>
    <p:extLst>
      <p:ext uri="{BB962C8B-B14F-4D97-AF65-F5344CB8AC3E}">
        <p14:creationId xmlns:p14="http://schemas.microsoft.com/office/powerpoint/2010/main" val="2844533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B09E-B8B1-8242-B426-07F9CD4A90A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33C9FAD-0985-EDBC-A1CC-2ED0BCDFA22D}"/>
              </a:ext>
            </a:extLst>
          </p:cNvPr>
          <p:cNvSpPr>
            <a:spLocks noGrp="1"/>
          </p:cNvSpPr>
          <p:nvPr>
            <p:ph type="title"/>
          </p:nvPr>
        </p:nvSpPr>
        <p:spPr/>
        <p:txBody>
          <a:bodyPr anchor="t">
            <a:normAutofit/>
          </a:bodyPr>
          <a:lstStyle/>
          <a:p>
            <a:r>
              <a:rPr lang="en-US"/>
              <a:t>Phase 3</a:t>
            </a:r>
          </a:p>
        </p:txBody>
      </p:sp>
      <p:graphicFrame>
        <p:nvGraphicFramePr>
          <p:cNvPr id="139" name="Content Placeholder 140">
            <a:extLst>
              <a:ext uri="{FF2B5EF4-FFF2-40B4-BE49-F238E27FC236}">
                <a16:creationId xmlns:a16="http://schemas.microsoft.com/office/drawing/2014/main" id="{46460730-ACC6-63ED-899D-82AC78C40EC0}"/>
              </a:ext>
            </a:extLst>
          </p:cNvPr>
          <p:cNvGraphicFramePr>
            <a:graphicFrameLocks/>
          </p:cNvGraphicFramePr>
          <p:nvPr>
            <p:extLst>
              <p:ext uri="{D42A27DB-BD31-4B8C-83A1-F6EECF244321}">
                <p14:modId xmlns:p14="http://schemas.microsoft.com/office/powerpoint/2010/main" val="3711881285"/>
              </p:ext>
            </p:extLst>
          </p:nvPr>
        </p:nvGraphicFramePr>
        <p:xfrm>
          <a:off x="700635" y="2293126"/>
          <a:ext cx="10691265" cy="363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D727445-B7FA-72A8-9C19-D4D256DE6220}"/>
              </a:ext>
            </a:extLst>
          </p:cNvPr>
          <p:cNvSpPr txBox="1"/>
          <p:nvPr/>
        </p:nvSpPr>
        <p:spPr>
          <a:xfrm>
            <a:off x="10958450" y="1482"/>
            <a:ext cx="1236099" cy="332779"/>
          </a:xfrm>
          <a:prstGeom prst="rect">
            <a:avLst/>
          </a:prstGeom>
          <a:ln>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a:lnSpc>
                <a:spcPct val="110000"/>
              </a:lnSpc>
              <a:spcBef>
                <a:spcPts val="1000"/>
              </a:spcBef>
            </a:pPr>
            <a:r>
              <a:rPr lang="en-US" sz="1600" kern="1200">
                <a:latin typeface="Univers Condensed"/>
              </a:rPr>
              <a:t>Freddy</a:t>
            </a:r>
            <a:r>
              <a:rPr lang="en-US" sz="1600" kern="1200">
                <a:latin typeface="+mn-lt"/>
                <a:ea typeface="+mn-ea"/>
                <a:cs typeface="+mn-cs"/>
              </a:rPr>
              <a:t> </a:t>
            </a:r>
          </a:p>
        </p:txBody>
      </p:sp>
      <p:sp>
        <p:nvSpPr>
          <p:cNvPr id="13" name="Slide Number Placeholder 12">
            <a:extLst>
              <a:ext uri="{FF2B5EF4-FFF2-40B4-BE49-F238E27FC236}">
                <a16:creationId xmlns:a16="http://schemas.microsoft.com/office/drawing/2014/main" id="{E070DABA-C341-7F3B-CEA4-1200FD4FF1EA}"/>
              </a:ext>
            </a:extLst>
          </p:cNvPr>
          <p:cNvSpPr>
            <a:spLocks noGrp="1"/>
          </p:cNvSpPr>
          <p:nvPr>
            <p:ph type="sldNum" sz="quarter" idx="12"/>
          </p:nvPr>
        </p:nvSpPr>
        <p:spPr/>
        <p:txBody>
          <a:bodyPr/>
          <a:lstStyle/>
          <a:p>
            <a:fld id="{E30AF5A0-43BB-4336-8627-9123B9144D80}" type="slidenum">
              <a:rPr lang="en-US" dirty="0"/>
              <a:t>25</a:t>
            </a:fld>
            <a:endParaRPr lang="en-US"/>
          </a:p>
        </p:txBody>
      </p:sp>
    </p:spTree>
    <p:extLst>
      <p:ext uri="{BB962C8B-B14F-4D97-AF65-F5344CB8AC3E}">
        <p14:creationId xmlns:p14="http://schemas.microsoft.com/office/powerpoint/2010/main" val="4081220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916CF-F958-BA86-025E-1FBB5C8C3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3A908E-AC50-36C7-FF95-38727997AFC9}"/>
              </a:ext>
            </a:extLst>
          </p:cNvPr>
          <p:cNvSpPr>
            <a:spLocks noGrp="1"/>
          </p:cNvSpPr>
          <p:nvPr>
            <p:ph type="title"/>
          </p:nvPr>
        </p:nvSpPr>
        <p:spPr>
          <a:xfrm>
            <a:off x="231712" y="3788"/>
            <a:ext cx="10691265" cy="1371030"/>
          </a:xfrm>
        </p:spPr>
        <p:txBody>
          <a:bodyPr anchor="t">
            <a:normAutofit/>
          </a:bodyPr>
          <a:lstStyle/>
          <a:p>
            <a:r>
              <a:rPr lang="en-US"/>
              <a:t>Budgeting</a:t>
            </a:r>
          </a:p>
        </p:txBody>
      </p:sp>
      <p:sp>
        <p:nvSpPr>
          <p:cNvPr id="4" name="Date Placeholder 3">
            <a:extLst>
              <a:ext uri="{FF2B5EF4-FFF2-40B4-BE49-F238E27FC236}">
                <a16:creationId xmlns:a16="http://schemas.microsoft.com/office/drawing/2014/main" id="{C82149EB-9B22-E597-9D0A-775871F81F8A}"/>
              </a:ext>
            </a:extLst>
          </p:cNvPr>
          <p:cNvSpPr>
            <a:spLocks noGrp="1"/>
          </p:cNvSpPr>
          <p:nvPr>
            <p:ph type="dt" sz="half" idx="10"/>
          </p:nvPr>
        </p:nvSpPr>
        <p:spPr>
          <a:xfrm>
            <a:off x="8369448" y="6356350"/>
            <a:ext cx="2592594" cy="365125"/>
          </a:xfrm>
        </p:spPr>
        <p:txBody>
          <a:bodyPr anchor="ctr">
            <a:normAutofit/>
          </a:bodyPr>
          <a:lstStyle/>
          <a:p>
            <a:pPr>
              <a:spcAft>
                <a:spcPts val="600"/>
              </a:spcAft>
            </a:pPr>
            <a:fld id="{8837E353-F356-4715-A357-80A72D66DCA2}" type="datetime1">
              <a:rPr lang="en-US" smtClean="0"/>
              <a:pPr>
                <a:spcAft>
                  <a:spcPts val="600"/>
                </a:spcAft>
              </a:pPr>
              <a:t>1/26/2026</a:t>
            </a:fld>
            <a:endParaRPr lang="en-US"/>
          </a:p>
        </p:txBody>
      </p:sp>
      <p:sp>
        <p:nvSpPr>
          <p:cNvPr id="6" name="Slide Number Placeholder 5">
            <a:extLst>
              <a:ext uri="{FF2B5EF4-FFF2-40B4-BE49-F238E27FC236}">
                <a16:creationId xmlns:a16="http://schemas.microsoft.com/office/drawing/2014/main" id="{168273EB-D29A-CDB0-6579-55B050A96B98}"/>
              </a:ext>
            </a:extLst>
          </p:cNvPr>
          <p:cNvSpPr>
            <a:spLocks noGrp="1"/>
          </p:cNvSpPr>
          <p:nvPr>
            <p:ph type="sldNum" sz="quarter" idx="12"/>
          </p:nvPr>
        </p:nvSpPr>
        <p:spPr>
          <a:xfrm>
            <a:off x="10919012" y="6356350"/>
            <a:ext cx="672354" cy="365125"/>
          </a:xfrm>
        </p:spPr>
        <p:txBody>
          <a:bodyPr anchor="ctr">
            <a:normAutofit/>
          </a:bodyPr>
          <a:lstStyle/>
          <a:p>
            <a:pPr>
              <a:lnSpc>
                <a:spcPct val="90000"/>
              </a:lnSpc>
              <a:spcAft>
                <a:spcPts val="600"/>
              </a:spcAft>
            </a:pPr>
            <a:fld id="{E30AF5A0-43BB-4336-8627-9123B9144D80}" type="slidenum">
              <a:rPr lang="en-US" smtClean="0"/>
              <a:pPr>
                <a:lnSpc>
                  <a:spcPct val="90000"/>
                </a:lnSpc>
                <a:spcAft>
                  <a:spcPts val="600"/>
                </a:spcAft>
              </a:pPr>
              <a:t>26</a:t>
            </a:fld>
            <a:endParaRPr lang="en-US"/>
          </a:p>
        </p:txBody>
      </p:sp>
      <p:sp>
        <p:nvSpPr>
          <p:cNvPr id="7" name="Content Placeholder 6">
            <a:extLst>
              <a:ext uri="{FF2B5EF4-FFF2-40B4-BE49-F238E27FC236}">
                <a16:creationId xmlns:a16="http://schemas.microsoft.com/office/drawing/2014/main" id="{79299432-F394-0C4D-9E1E-CC4011915047}"/>
              </a:ext>
            </a:extLst>
          </p:cNvPr>
          <p:cNvSpPr>
            <a:spLocks noGrp="1"/>
          </p:cNvSpPr>
          <p:nvPr>
            <p:ph idx="1"/>
          </p:nvPr>
        </p:nvSpPr>
        <p:spPr>
          <a:xfrm>
            <a:off x="143789" y="925433"/>
            <a:ext cx="11687727" cy="5140549"/>
          </a:xfrm>
        </p:spPr>
        <p:txBody>
          <a:bodyPr vert="horz" lIns="91440" tIns="45720" rIns="91440" bIns="45720" rtlCol="0" anchor="t">
            <a:normAutofit/>
          </a:bodyPr>
          <a:lstStyle/>
          <a:p>
            <a:pPr marL="0" indent="0">
              <a:buNone/>
            </a:pPr>
            <a:endParaRPr lang="en-US"/>
          </a:p>
          <a:p>
            <a:pPr lvl="2">
              <a:buFont typeface="Wingdings" panose="020B0604020202020204" pitchFamily="34" charset="0"/>
              <a:buChar char="§"/>
            </a:pPr>
            <a:endParaRPr lang="en-US"/>
          </a:p>
          <a:p>
            <a:pPr lvl="1"/>
            <a:endParaRPr lang="en-US"/>
          </a:p>
        </p:txBody>
      </p:sp>
      <p:sp>
        <p:nvSpPr>
          <p:cNvPr id="8" name="TextBox 7">
            <a:extLst>
              <a:ext uri="{FF2B5EF4-FFF2-40B4-BE49-F238E27FC236}">
                <a16:creationId xmlns:a16="http://schemas.microsoft.com/office/drawing/2014/main" id="{59E6F0D8-F2FD-483F-3A8B-133F1BD70081}"/>
              </a:ext>
            </a:extLst>
          </p:cNvPr>
          <p:cNvSpPr txBox="1"/>
          <p:nvPr/>
        </p:nvSpPr>
        <p:spPr>
          <a:xfrm>
            <a:off x="11490966" y="1210"/>
            <a:ext cx="699105"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Ziyi</a:t>
            </a:r>
            <a:endParaRPr lang="en-US">
              <a:latin typeface="Univers Condensed"/>
            </a:endParaRPr>
          </a:p>
        </p:txBody>
      </p:sp>
      <p:pic>
        <p:nvPicPr>
          <p:cNvPr id="3" name="图片 2">
            <a:extLst>
              <a:ext uri="{FF2B5EF4-FFF2-40B4-BE49-F238E27FC236}">
                <a16:creationId xmlns:a16="http://schemas.microsoft.com/office/drawing/2014/main" id="{177649ED-9C0B-2D0F-B574-7DAC7A363FEB}"/>
              </a:ext>
            </a:extLst>
          </p:cNvPr>
          <p:cNvPicPr>
            <a:picLocks noChangeAspect="1"/>
          </p:cNvPicPr>
          <p:nvPr/>
        </p:nvPicPr>
        <p:blipFill>
          <a:blip r:embed="rId2"/>
          <a:stretch>
            <a:fillRect/>
          </a:stretch>
        </p:blipFill>
        <p:spPr>
          <a:xfrm>
            <a:off x="232228" y="781122"/>
            <a:ext cx="8846458" cy="3459699"/>
          </a:xfrm>
          <a:prstGeom prst="rect">
            <a:avLst/>
          </a:prstGeom>
        </p:spPr>
      </p:pic>
      <p:graphicFrame>
        <p:nvGraphicFramePr>
          <p:cNvPr id="10" name="表格 9">
            <a:extLst>
              <a:ext uri="{FF2B5EF4-FFF2-40B4-BE49-F238E27FC236}">
                <a16:creationId xmlns:a16="http://schemas.microsoft.com/office/drawing/2014/main" id="{D1239616-B26E-4E88-C971-A9BDC589C7E2}"/>
              </a:ext>
            </a:extLst>
          </p:cNvPr>
          <p:cNvGraphicFramePr>
            <a:graphicFrameLocks noGrp="1"/>
          </p:cNvGraphicFramePr>
          <p:nvPr>
            <p:extLst>
              <p:ext uri="{D42A27DB-BD31-4B8C-83A1-F6EECF244321}">
                <p14:modId xmlns:p14="http://schemas.microsoft.com/office/powerpoint/2010/main" val="2203490123"/>
              </p:ext>
            </p:extLst>
          </p:nvPr>
        </p:nvGraphicFramePr>
        <p:xfrm>
          <a:off x="233680" y="4234833"/>
          <a:ext cx="11168286" cy="1945884"/>
        </p:xfrm>
        <a:graphic>
          <a:graphicData uri="http://schemas.openxmlformats.org/drawingml/2006/table">
            <a:tbl>
              <a:tblPr firstRow="1" bandRow="1">
                <a:tableStyleId>{5C22544A-7EE6-4342-B048-85BDC9FD1C3A}</a:tableStyleId>
              </a:tblPr>
              <a:tblGrid>
                <a:gridCol w="3722762">
                  <a:extLst>
                    <a:ext uri="{9D8B030D-6E8A-4147-A177-3AD203B41FA5}">
                      <a16:colId xmlns:a16="http://schemas.microsoft.com/office/drawing/2014/main" val="421929706"/>
                    </a:ext>
                  </a:extLst>
                </a:gridCol>
                <a:gridCol w="3722762">
                  <a:extLst>
                    <a:ext uri="{9D8B030D-6E8A-4147-A177-3AD203B41FA5}">
                      <a16:colId xmlns:a16="http://schemas.microsoft.com/office/drawing/2014/main" val="3119780717"/>
                    </a:ext>
                  </a:extLst>
                </a:gridCol>
                <a:gridCol w="3722762">
                  <a:extLst>
                    <a:ext uri="{9D8B030D-6E8A-4147-A177-3AD203B41FA5}">
                      <a16:colId xmlns:a16="http://schemas.microsoft.com/office/drawing/2014/main" val="2541406512"/>
                    </a:ext>
                  </a:extLst>
                </a:gridCol>
              </a:tblGrid>
              <a:tr h="430874">
                <a:tc>
                  <a:txBody>
                    <a:bodyPr/>
                    <a:lstStyle/>
                    <a:p>
                      <a:pPr lvl="0">
                        <a:buNone/>
                      </a:pPr>
                      <a:r>
                        <a:rPr lang="zh-CN" sz="1800" b="0" i="0" u="none" strike="noStrike" noProof="0">
                          <a:latin typeface="Calisto MT"/>
                        </a:rPr>
                        <a:t>Project  </a:t>
                      </a:r>
                      <a:endParaRPr lang="zh-CN"/>
                    </a:p>
                  </a:txBody>
                  <a:tcPr/>
                </a:tc>
                <a:tc>
                  <a:txBody>
                    <a:bodyPr/>
                    <a:lstStyle/>
                    <a:p>
                      <a:pPr lvl="0">
                        <a:buNone/>
                      </a:pPr>
                      <a:r>
                        <a:rPr lang="zh-CN" sz="1800" b="0" i="0" u="none" strike="noStrike" noProof="0">
                          <a:latin typeface="Calisto MT"/>
                        </a:rPr>
                        <a:t>Budget (USD)</a:t>
                      </a:r>
                      <a:endParaRPr lang="zh-CN"/>
                    </a:p>
                  </a:txBody>
                  <a:tcPr/>
                </a:tc>
                <a:tc>
                  <a:txBody>
                    <a:bodyPr/>
                    <a:lstStyle/>
                    <a:p>
                      <a:pPr lvl="0">
                        <a:buNone/>
                      </a:pPr>
                      <a:r>
                        <a:rPr lang="zh-CN" sz="1800" b="0" i="0" u="none" strike="noStrike" noProof="0">
                          <a:latin typeface="Calisto MT"/>
                        </a:rPr>
                        <a:t>Status</a:t>
                      </a:r>
                      <a:endParaRPr lang="zh-CN"/>
                    </a:p>
                  </a:txBody>
                  <a:tcPr/>
                </a:tc>
                <a:extLst>
                  <a:ext uri="{0D108BD9-81ED-4DB2-BD59-A6C34878D82A}">
                    <a16:rowId xmlns:a16="http://schemas.microsoft.com/office/drawing/2014/main" val="370977651"/>
                  </a:ext>
                </a:extLst>
              </a:tr>
              <a:tr h="653262">
                <a:tc>
                  <a:txBody>
                    <a:bodyPr/>
                    <a:lstStyle/>
                    <a:p>
                      <a:pPr lvl="0">
                        <a:buNone/>
                      </a:pPr>
                      <a:r>
                        <a:rPr lang="zh-CN" sz="1800" b="0" i="0" u="none" strike="noStrike" noProof="0">
                          <a:latin typeface="Calisto MT"/>
                        </a:rPr>
                        <a:t>Pendulum Robot</a:t>
                      </a:r>
                      <a:endParaRPr lang="zh-CN"/>
                    </a:p>
                  </a:txBody>
                  <a:tcPr/>
                </a:tc>
                <a:tc>
                  <a:txBody>
                    <a:bodyPr/>
                    <a:lstStyle/>
                    <a:p>
                      <a:pPr lvl="0">
                        <a:buNone/>
                      </a:pPr>
                      <a:r>
                        <a:rPr lang="zh-CN" sz="1800" b="0" i="0" u="none" strike="noStrike" noProof="0">
                          <a:latin typeface="Calisto MT"/>
                        </a:rPr>
                        <a:t>1500</a:t>
                      </a:r>
                      <a:endParaRPr lang="zh-CN"/>
                    </a:p>
                  </a:txBody>
                  <a:tcPr/>
                </a:tc>
                <a:tc>
                  <a:txBody>
                    <a:bodyPr/>
                    <a:lstStyle/>
                    <a:p>
                      <a:pPr lvl="0">
                        <a:buNone/>
                      </a:pPr>
                      <a:r>
                        <a:rPr lang="zh-CN" sz="1800" b="0" i="0" u="none" strike="noStrike" noProof="0">
                          <a:latin typeface="Calisto MT"/>
                        </a:rPr>
                        <a:t>✅ Detailed estimate</a:t>
                      </a:r>
                      <a:r>
                        <a:rPr lang="en-US" altLang="zh-CN" sz="1800" b="0" i="0" u="none" strike="noStrike" noProof="0">
                          <a:latin typeface="Calisto MT"/>
                        </a:rPr>
                        <a:t>d</a:t>
                      </a:r>
                      <a:endParaRPr lang="zh-CN" sz="1800" b="0" i="0" u="none" strike="noStrike" noProof="0">
                        <a:latin typeface="Calisto MT"/>
                      </a:endParaRPr>
                    </a:p>
                  </a:txBody>
                  <a:tcPr/>
                </a:tc>
                <a:extLst>
                  <a:ext uri="{0D108BD9-81ED-4DB2-BD59-A6C34878D82A}">
                    <a16:rowId xmlns:a16="http://schemas.microsoft.com/office/drawing/2014/main" val="2775900075"/>
                  </a:ext>
                </a:extLst>
              </a:tr>
              <a:tr h="430874">
                <a:tc>
                  <a:txBody>
                    <a:bodyPr/>
                    <a:lstStyle/>
                    <a:p>
                      <a:pPr lvl="0">
                        <a:buNone/>
                      </a:pPr>
                      <a:r>
                        <a:rPr lang="zh-CN" sz="1800" b="0" i="0" u="none" strike="noStrike" noProof="0">
                          <a:latin typeface="Calisto MT"/>
                        </a:rPr>
                        <a:t>Line-Following Robot</a:t>
                      </a:r>
                      <a:endParaRPr lang="zh-CN"/>
                    </a:p>
                  </a:txBody>
                  <a:tcPr/>
                </a:tc>
                <a:tc>
                  <a:txBody>
                    <a:bodyPr/>
                    <a:lstStyle/>
                    <a:p>
                      <a:pPr lvl="0">
                        <a:buNone/>
                      </a:pPr>
                      <a:r>
                        <a:rPr lang="zh-CN" sz="1800" b="0" i="0" u="none" strike="noStrike" noProof="0">
                          <a:latin typeface="Calisto MT"/>
                        </a:rPr>
                        <a:t>1500</a:t>
                      </a:r>
                      <a:endParaRPr lang="zh-CN"/>
                    </a:p>
                  </a:txBody>
                  <a:tcPr/>
                </a:tc>
                <a:tc>
                  <a:txBody>
                    <a:bodyPr/>
                    <a:lstStyle/>
                    <a:p>
                      <a:pPr lvl="0">
                        <a:buNone/>
                      </a:pPr>
                      <a:r>
                        <a:rPr lang="zh-CN" sz="1800" b="0" i="0" u="none" strike="noStrike" noProof="0">
                          <a:latin typeface="Calisto MT"/>
                        </a:rPr>
                        <a:t>🔄 Planned (details TBD)</a:t>
                      </a:r>
                      <a:endParaRPr lang="zh-CN"/>
                    </a:p>
                  </a:txBody>
                  <a:tcPr/>
                </a:tc>
                <a:extLst>
                  <a:ext uri="{0D108BD9-81ED-4DB2-BD59-A6C34878D82A}">
                    <a16:rowId xmlns:a16="http://schemas.microsoft.com/office/drawing/2014/main" val="4253885378"/>
                  </a:ext>
                </a:extLst>
              </a:tr>
              <a:tr h="430874">
                <a:tc>
                  <a:txBody>
                    <a:bodyPr/>
                    <a:lstStyle/>
                    <a:p>
                      <a:r>
                        <a:rPr lang="zh-CN" altLang="en-US"/>
                        <a:t>Testing/development and scaling</a:t>
                      </a:r>
                    </a:p>
                  </a:txBody>
                  <a:tcPr/>
                </a:tc>
                <a:tc>
                  <a:txBody>
                    <a:bodyPr/>
                    <a:lstStyle/>
                    <a:p>
                      <a:r>
                        <a:rPr lang="zh-CN" altLang="en-US"/>
                        <a:t>2500</a:t>
                      </a:r>
                    </a:p>
                  </a:txBody>
                  <a:tcPr/>
                </a:tc>
                <a:tc>
                  <a:txBody>
                    <a:bodyPr/>
                    <a:lstStyle/>
                    <a:p>
                      <a:pPr lvl="0">
                        <a:buNone/>
                      </a:pPr>
                      <a:r>
                        <a:rPr lang="zh-CN" sz="1800" b="0" i="0" u="none" strike="noStrike" noProof="0">
                          <a:latin typeface="Calisto MT"/>
                        </a:rPr>
                        <a:t>❓ Not yet decided</a:t>
                      </a:r>
                      <a:endParaRPr lang="zh-CN"/>
                    </a:p>
                  </a:txBody>
                  <a:tcPr/>
                </a:tc>
                <a:extLst>
                  <a:ext uri="{0D108BD9-81ED-4DB2-BD59-A6C34878D82A}">
                    <a16:rowId xmlns:a16="http://schemas.microsoft.com/office/drawing/2014/main" val="74489979"/>
                  </a:ext>
                </a:extLst>
              </a:tr>
            </a:tbl>
          </a:graphicData>
        </a:graphic>
      </p:graphicFrame>
      <p:sp>
        <p:nvSpPr>
          <p:cNvPr id="16" name="文本框 15">
            <a:extLst>
              <a:ext uri="{FF2B5EF4-FFF2-40B4-BE49-F238E27FC236}">
                <a16:creationId xmlns:a16="http://schemas.microsoft.com/office/drawing/2014/main" id="{374D5464-D3AC-6A95-FCCC-57B869F19091}"/>
              </a:ext>
            </a:extLst>
          </p:cNvPr>
          <p:cNvSpPr txBox="1"/>
          <p:nvPr/>
        </p:nvSpPr>
        <p:spPr>
          <a:xfrm>
            <a:off x="9504323" y="782176"/>
            <a:ext cx="267661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af-ZA" sz="1600" err="1"/>
              <a:t>Total</a:t>
            </a:r>
            <a:r>
              <a:rPr lang="af-ZA" sz="1600" dirty="0"/>
              <a:t> </a:t>
            </a:r>
            <a:r>
              <a:rPr lang="af-ZA" sz="1600" err="1"/>
              <a:t>budget</a:t>
            </a:r>
            <a:r>
              <a:rPr lang="af-ZA" sz="1600"/>
              <a:t> : $5000 </a:t>
            </a:r>
            <a:br>
              <a:rPr lang="af-ZA" sz="1600" dirty="0"/>
            </a:br>
            <a:r>
              <a:rPr lang="af-ZA" sz="1600"/>
              <a:t>Project 1 : </a:t>
            </a:r>
            <a:r>
              <a:rPr lang="af-ZA" sz="1600" err="1"/>
              <a:t>Detailed</a:t>
            </a:r>
            <a:r>
              <a:rPr lang="af-ZA" sz="1600" dirty="0"/>
              <a:t> </a:t>
            </a:r>
            <a:r>
              <a:rPr lang="af-ZA" sz="1600" err="1"/>
              <a:t>cost</a:t>
            </a:r>
            <a:r>
              <a:rPr lang="af-ZA" sz="1600" dirty="0"/>
              <a:t> </a:t>
            </a:r>
            <a:r>
              <a:rPr lang="af-ZA" sz="1600" err="1"/>
              <a:t>estimate</a:t>
            </a:r>
            <a:r>
              <a:rPr lang="af-ZA" sz="1600" dirty="0"/>
              <a:t> </a:t>
            </a:r>
            <a:r>
              <a:rPr lang="af-ZA" sz="1600" err="1"/>
              <a:t>completed</a:t>
            </a:r>
            <a:r>
              <a:rPr lang="af-ZA" sz="1600" dirty="0"/>
              <a:t> </a:t>
            </a:r>
            <a:endParaRPr lang="zh-CN" altLang="en-US" sz="1600" dirty="0"/>
          </a:p>
          <a:p>
            <a:pPr marL="285750" indent="-285750">
              <a:buFont typeface="Arial"/>
              <a:buChar char="•"/>
            </a:pPr>
            <a:r>
              <a:rPr lang="af-ZA" sz="1600"/>
              <a:t>Project 2 : </a:t>
            </a:r>
            <a:r>
              <a:rPr lang="af-ZA" sz="1600" err="1"/>
              <a:t>Budget</a:t>
            </a:r>
            <a:r>
              <a:rPr lang="af-ZA" sz="1600" dirty="0"/>
              <a:t> </a:t>
            </a:r>
            <a:r>
              <a:rPr lang="af-ZA" sz="1600" err="1"/>
              <a:t>allocated</a:t>
            </a:r>
            <a:endParaRPr lang="af-ZA" altLang="zh-CN" sz="1600" err="1"/>
          </a:p>
          <a:p>
            <a:pPr marL="285750" indent="-285750">
              <a:buFont typeface="Arial"/>
              <a:buChar char="•"/>
            </a:pPr>
            <a:r>
              <a:rPr lang="af-ZA" sz="1600"/>
              <a:t>Project 3:  </a:t>
            </a:r>
            <a:r>
              <a:rPr lang="af-ZA" sz="1600" err="1"/>
              <a:t>Testing</a:t>
            </a:r>
            <a:r>
              <a:rPr lang="af-ZA" sz="1600"/>
              <a:t>/</a:t>
            </a:r>
            <a:r>
              <a:rPr lang="af-ZA" sz="1600" err="1"/>
              <a:t>development</a:t>
            </a:r>
            <a:r>
              <a:rPr lang="af-ZA" sz="1600"/>
              <a:t> </a:t>
            </a:r>
            <a:r>
              <a:rPr lang="af-ZA" sz="1600" err="1"/>
              <a:t>and</a:t>
            </a:r>
            <a:r>
              <a:rPr lang="af-ZA" sz="1600"/>
              <a:t> </a:t>
            </a:r>
            <a:r>
              <a:rPr lang="af-ZA" sz="1600" err="1"/>
              <a:t>scaling</a:t>
            </a:r>
            <a:endParaRPr lang="af-ZA" altLang="zh-CN" sz="1600" err="1"/>
          </a:p>
          <a:p>
            <a:pPr marL="285750" indent="-285750">
              <a:buFont typeface="Arial"/>
              <a:buChar char="•"/>
            </a:pPr>
            <a:r>
              <a:rPr lang="af-ZA" sz="1600"/>
              <a:t>At </a:t>
            </a:r>
            <a:r>
              <a:rPr lang="af-ZA" sz="1600" err="1"/>
              <a:t>least</a:t>
            </a:r>
            <a:r>
              <a:rPr lang="af-ZA" sz="1600"/>
              <a:t> 10% </a:t>
            </a:r>
            <a:r>
              <a:rPr lang="af-ZA" sz="1600" err="1"/>
              <a:t>fundraising</a:t>
            </a:r>
            <a:r>
              <a:rPr lang="af-ZA" sz="1600" dirty="0"/>
              <a:t> </a:t>
            </a:r>
            <a:r>
              <a:rPr lang="af-ZA" sz="1600"/>
              <a:t>($500) </a:t>
            </a:r>
            <a:r>
              <a:rPr lang="af-ZA" sz="1600" err="1"/>
              <a:t>will</a:t>
            </a:r>
            <a:r>
              <a:rPr lang="af-ZA" sz="1600" dirty="0"/>
              <a:t> </a:t>
            </a:r>
            <a:r>
              <a:rPr lang="af-ZA" sz="1600" err="1"/>
              <a:t>be</a:t>
            </a:r>
            <a:r>
              <a:rPr lang="af-ZA" sz="1600" dirty="0"/>
              <a:t> </a:t>
            </a:r>
            <a:r>
              <a:rPr lang="af-ZA" sz="1600" err="1"/>
              <a:t>performed</a:t>
            </a:r>
            <a:r>
              <a:rPr lang="af-ZA" sz="1600" dirty="0"/>
              <a:t> </a:t>
            </a:r>
            <a:r>
              <a:rPr lang="af-ZA" sz="1600" err="1"/>
              <a:t>to</a:t>
            </a:r>
            <a:r>
              <a:rPr lang="af-ZA" sz="1600" dirty="0"/>
              <a:t> </a:t>
            </a:r>
            <a:r>
              <a:rPr lang="af-ZA" sz="1600" err="1"/>
              <a:t>support</a:t>
            </a:r>
            <a:r>
              <a:rPr lang="af-ZA" sz="1600" dirty="0"/>
              <a:t> </a:t>
            </a:r>
            <a:r>
              <a:rPr lang="af-ZA" sz="1600" err="1"/>
              <a:t>the</a:t>
            </a:r>
            <a:r>
              <a:rPr lang="af-ZA" sz="1600" dirty="0"/>
              <a:t> </a:t>
            </a:r>
            <a:r>
              <a:rPr lang="af-ZA" sz="1600" err="1"/>
              <a:t>overall</a:t>
            </a:r>
            <a:r>
              <a:rPr lang="af-ZA" sz="1600" dirty="0"/>
              <a:t> </a:t>
            </a:r>
            <a:r>
              <a:rPr lang="af-ZA" sz="1600" err="1"/>
              <a:t>budget</a:t>
            </a:r>
            <a:endParaRPr lang="zh-CN" altLang="en-US" sz="1600"/>
          </a:p>
        </p:txBody>
      </p:sp>
    </p:spTree>
    <p:extLst>
      <p:ext uri="{BB962C8B-B14F-4D97-AF65-F5344CB8AC3E}">
        <p14:creationId xmlns:p14="http://schemas.microsoft.com/office/powerpoint/2010/main" val="2038734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93F1-127C-C5A9-044C-F0A23B28AEB0}"/>
              </a:ext>
            </a:extLst>
          </p:cNvPr>
          <p:cNvSpPr>
            <a:spLocks noGrp="1"/>
          </p:cNvSpPr>
          <p:nvPr>
            <p:ph type="title"/>
          </p:nvPr>
        </p:nvSpPr>
        <p:spPr>
          <a:xfrm>
            <a:off x="700635" y="922096"/>
            <a:ext cx="10691265" cy="1371030"/>
          </a:xfrm>
        </p:spPr>
        <p:txBody>
          <a:bodyPr anchor="t">
            <a:normAutofit/>
          </a:bodyPr>
          <a:lstStyle/>
          <a:p>
            <a:r>
              <a:rPr lang="en-US"/>
              <a:t>Fundraising</a:t>
            </a:r>
          </a:p>
        </p:txBody>
      </p:sp>
      <p:sp>
        <p:nvSpPr>
          <p:cNvPr id="4" name="Date Placeholder 3">
            <a:extLst>
              <a:ext uri="{FF2B5EF4-FFF2-40B4-BE49-F238E27FC236}">
                <a16:creationId xmlns:a16="http://schemas.microsoft.com/office/drawing/2014/main" id="{C1BA234E-CF4B-45D8-180F-E22F914DC469}"/>
              </a:ext>
            </a:extLst>
          </p:cNvPr>
          <p:cNvSpPr>
            <a:spLocks noGrp="1"/>
          </p:cNvSpPr>
          <p:nvPr>
            <p:ph type="dt" sz="half" idx="10"/>
          </p:nvPr>
        </p:nvSpPr>
        <p:spPr>
          <a:xfrm>
            <a:off x="8369448" y="6356350"/>
            <a:ext cx="2592594" cy="365125"/>
          </a:xfrm>
        </p:spPr>
        <p:txBody>
          <a:bodyPr anchor="ctr">
            <a:normAutofit/>
          </a:bodyPr>
          <a:lstStyle/>
          <a:p>
            <a:pPr>
              <a:spcAft>
                <a:spcPts val="600"/>
              </a:spcAft>
            </a:pPr>
            <a:fld id="{8837E353-F356-4715-A357-80A72D66DCA2}" type="datetime1">
              <a:rPr lang="en-US" smtClean="0"/>
              <a:pPr>
                <a:spcAft>
                  <a:spcPts val="600"/>
                </a:spcAft>
              </a:pPr>
              <a:t>1/26/2026</a:t>
            </a:fld>
            <a:endParaRPr lang="en-US"/>
          </a:p>
        </p:txBody>
      </p:sp>
      <p:sp>
        <p:nvSpPr>
          <p:cNvPr id="6" name="Slide Number Placeholder 5">
            <a:extLst>
              <a:ext uri="{FF2B5EF4-FFF2-40B4-BE49-F238E27FC236}">
                <a16:creationId xmlns:a16="http://schemas.microsoft.com/office/drawing/2014/main" id="{5F5811B0-64C1-B030-2A2C-4356690A5FBF}"/>
              </a:ext>
            </a:extLst>
          </p:cNvPr>
          <p:cNvSpPr>
            <a:spLocks noGrp="1"/>
          </p:cNvSpPr>
          <p:nvPr>
            <p:ph type="sldNum" sz="quarter" idx="12"/>
          </p:nvPr>
        </p:nvSpPr>
        <p:spPr>
          <a:xfrm>
            <a:off x="10919012" y="6356350"/>
            <a:ext cx="672354" cy="365125"/>
          </a:xfrm>
        </p:spPr>
        <p:txBody>
          <a:bodyPr anchor="ctr">
            <a:normAutofit/>
          </a:bodyPr>
          <a:lstStyle/>
          <a:p>
            <a:pPr>
              <a:lnSpc>
                <a:spcPct val="90000"/>
              </a:lnSpc>
              <a:spcAft>
                <a:spcPts val="600"/>
              </a:spcAft>
            </a:pPr>
            <a:fld id="{E30AF5A0-43BB-4336-8627-9123B9144D80}" type="slidenum">
              <a:rPr lang="en-US" smtClean="0"/>
              <a:pPr>
                <a:lnSpc>
                  <a:spcPct val="90000"/>
                </a:lnSpc>
                <a:spcAft>
                  <a:spcPts val="600"/>
                </a:spcAft>
              </a:pPr>
              <a:t>27</a:t>
            </a:fld>
            <a:endParaRPr lang="en-US"/>
          </a:p>
        </p:txBody>
      </p:sp>
      <p:graphicFrame>
        <p:nvGraphicFramePr>
          <p:cNvPr id="12" name="Content Placeholder 2">
            <a:extLst>
              <a:ext uri="{FF2B5EF4-FFF2-40B4-BE49-F238E27FC236}">
                <a16:creationId xmlns:a16="http://schemas.microsoft.com/office/drawing/2014/main" id="{D9627BAB-19FD-F8D5-2D6E-401BA7A96302}"/>
              </a:ext>
            </a:extLst>
          </p:cNvPr>
          <p:cNvGraphicFramePr>
            <a:graphicFrameLocks noGrp="1"/>
          </p:cNvGraphicFramePr>
          <p:nvPr>
            <p:ph idx="1"/>
            <p:extLst>
              <p:ext uri="{D42A27DB-BD31-4B8C-83A1-F6EECF244321}">
                <p14:modId xmlns:p14="http://schemas.microsoft.com/office/powerpoint/2010/main" val="1575413114"/>
              </p:ext>
            </p:extLst>
          </p:nvPr>
        </p:nvGraphicFramePr>
        <p:xfrm>
          <a:off x="700635" y="2293126"/>
          <a:ext cx="10691265" cy="363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 name="TextBox 7">
            <a:extLst>
              <a:ext uri="{FF2B5EF4-FFF2-40B4-BE49-F238E27FC236}">
                <a16:creationId xmlns:a16="http://schemas.microsoft.com/office/drawing/2014/main" id="{AE5D9933-6EBD-66C8-8696-15465B6FFFF0}"/>
              </a:ext>
            </a:extLst>
          </p:cNvPr>
          <p:cNvSpPr txBox="1"/>
          <p:nvPr/>
        </p:nvSpPr>
        <p:spPr>
          <a:xfrm>
            <a:off x="11189110" y="1210"/>
            <a:ext cx="1000961"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Freddy</a:t>
            </a:r>
            <a:endParaRPr lang="en-US">
              <a:latin typeface="Univers Condensed"/>
            </a:endParaRPr>
          </a:p>
        </p:txBody>
      </p:sp>
    </p:spTree>
    <p:extLst>
      <p:ext uri="{BB962C8B-B14F-4D97-AF65-F5344CB8AC3E}">
        <p14:creationId xmlns:p14="http://schemas.microsoft.com/office/powerpoint/2010/main" val="697523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7A1E-B234-C684-9906-3A357DA21C45}"/>
              </a:ext>
            </a:extLst>
          </p:cNvPr>
          <p:cNvSpPr>
            <a:spLocks noGrp="1"/>
          </p:cNvSpPr>
          <p:nvPr>
            <p:ph type="title"/>
          </p:nvPr>
        </p:nvSpPr>
        <p:spPr>
          <a:xfrm>
            <a:off x="750367" y="136525"/>
            <a:ext cx="10691265" cy="1371030"/>
          </a:xfrm>
        </p:spPr>
        <p:txBody>
          <a:bodyPr/>
          <a:lstStyle/>
          <a:p>
            <a:r>
              <a:rPr lang="en-US">
                <a:latin typeface="Univers Condensed"/>
              </a:rPr>
              <a:t>References</a:t>
            </a:r>
          </a:p>
        </p:txBody>
      </p:sp>
      <p:sp>
        <p:nvSpPr>
          <p:cNvPr id="3" name="Content Placeholder 2">
            <a:extLst>
              <a:ext uri="{FF2B5EF4-FFF2-40B4-BE49-F238E27FC236}">
                <a16:creationId xmlns:a16="http://schemas.microsoft.com/office/drawing/2014/main" id="{50724DC6-C1DB-D2B7-FBD7-96C4ABDF57BF}"/>
              </a:ext>
            </a:extLst>
          </p:cNvPr>
          <p:cNvSpPr>
            <a:spLocks noGrp="1"/>
          </p:cNvSpPr>
          <p:nvPr>
            <p:ph idx="1"/>
          </p:nvPr>
        </p:nvSpPr>
        <p:spPr>
          <a:xfrm>
            <a:off x="333019" y="865687"/>
            <a:ext cx="11363619" cy="5490663"/>
          </a:xfrm>
        </p:spPr>
        <p:txBody>
          <a:bodyPr vert="horz" lIns="91440" tIns="45720" rIns="91440" bIns="45720" rtlCol="0" anchor="t">
            <a:normAutofit fontScale="25000" lnSpcReduction="20000"/>
          </a:bodyPr>
          <a:lstStyle/>
          <a:p>
            <a:pPr>
              <a:lnSpc>
                <a:spcPct val="220000"/>
              </a:lnSpc>
              <a:buNone/>
            </a:pPr>
            <a:r>
              <a:rPr lang="en-US" sz="4000">
                <a:latin typeface="+mj-lt"/>
                <a:ea typeface="+mn-lt"/>
                <a:cs typeface="+mn-lt"/>
              </a:rPr>
              <a:t>[1]</a:t>
            </a:r>
            <a:r>
              <a:rPr lang="en-US" altLang="ja-JP" sz="4000">
                <a:latin typeface="+mj-lt"/>
                <a:ea typeface="SimSun"/>
                <a:cs typeface="+mn-lt"/>
              </a:rPr>
              <a:t> </a:t>
            </a:r>
            <a:r>
              <a:rPr lang="ja-JP" altLang="en-US" sz="4000">
                <a:latin typeface="+mj-lt"/>
                <a:ea typeface="SimSun"/>
                <a:cs typeface="+mn-lt"/>
              </a:rPr>
              <a:t>井手隆統</a:t>
            </a:r>
            <a:r>
              <a:rPr lang="en-US" sz="4000">
                <a:latin typeface="+mj-lt"/>
                <a:ea typeface="+mn-lt"/>
                <a:cs typeface="+mn-lt"/>
              </a:rPr>
              <a:t>,</a:t>
            </a:r>
            <a:r>
              <a:rPr lang="en-US" altLang="ja-JP" sz="4000">
                <a:latin typeface="+mj-lt"/>
                <a:ea typeface="+mn-lt"/>
                <a:cs typeface="+mn-lt"/>
              </a:rPr>
              <a:t> </a:t>
            </a:r>
            <a:r>
              <a:rPr lang="ja-JP" altLang="en-US" sz="4000">
                <a:latin typeface="+mj-lt"/>
                <a:ea typeface="SimSun"/>
                <a:cs typeface="+mn-lt"/>
              </a:rPr>
              <a:t>本田功輝</a:t>
            </a:r>
            <a:r>
              <a:rPr lang="en-US" sz="4000">
                <a:latin typeface="+mj-lt"/>
                <a:ea typeface="+mn-lt"/>
                <a:cs typeface="+mn-lt"/>
              </a:rPr>
              <a:t>,</a:t>
            </a:r>
            <a:r>
              <a:rPr lang="en-US" altLang="ja-JP" sz="4000">
                <a:latin typeface="+mj-lt"/>
                <a:ea typeface="+mn-lt"/>
                <a:cs typeface="+mn-lt"/>
              </a:rPr>
              <a:t> </a:t>
            </a:r>
            <a:r>
              <a:rPr lang="ja-JP" altLang="en-US" sz="4000">
                <a:latin typeface="+mj-lt"/>
                <a:ea typeface="SimSun"/>
                <a:cs typeface="+mn-lt"/>
              </a:rPr>
              <a:t>金田礼人</a:t>
            </a:r>
            <a:r>
              <a:rPr lang="en-US" sz="4000">
                <a:latin typeface="+mj-lt"/>
                <a:ea typeface="+mn-lt"/>
                <a:cs typeface="+mn-lt"/>
              </a:rPr>
              <a:t>,</a:t>
            </a:r>
            <a:r>
              <a:rPr lang="en-US" altLang="ja-JP" sz="4000">
                <a:latin typeface="+mj-lt"/>
                <a:ea typeface="+mn-lt"/>
                <a:cs typeface="+mn-lt"/>
              </a:rPr>
              <a:t> </a:t>
            </a:r>
            <a:r>
              <a:rPr lang="ja-JP" altLang="en-US" sz="4000">
                <a:latin typeface="+mj-lt"/>
                <a:ea typeface="SimSun"/>
                <a:cs typeface="+mn-lt"/>
              </a:rPr>
              <a:t>中島康貴</a:t>
            </a:r>
            <a:r>
              <a:rPr lang="en-US" sz="4000">
                <a:latin typeface="+mj-lt"/>
                <a:ea typeface="+mn-lt"/>
                <a:cs typeface="+mn-lt"/>
              </a:rPr>
              <a:t>, and</a:t>
            </a:r>
            <a:r>
              <a:rPr lang="en-US" altLang="ja-JP" sz="4000">
                <a:latin typeface="+mj-lt"/>
                <a:ea typeface="+mn-lt"/>
                <a:cs typeface="+mn-lt"/>
              </a:rPr>
              <a:t> </a:t>
            </a:r>
            <a:r>
              <a:rPr lang="ja-JP" altLang="en-US" sz="4000">
                <a:latin typeface="+mj-lt"/>
                <a:ea typeface="SimSun"/>
                <a:cs typeface="+mn-lt"/>
              </a:rPr>
              <a:t>山本元司</a:t>
            </a:r>
            <a:r>
              <a:rPr lang="en-US" sz="4000">
                <a:latin typeface="+mj-lt"/>
                <a:ea typeface="+mn-lt"/>
                <a:cs typeface="+mn-lt"/>
              </a:rPr>
              <a:t>, “Comparison of CoP estimation and center-of-gravity sway measurement in human standing posture using inertial sensors,” Dissertation, Kyushu University Graduate School of Engineering 1, Kyushu University Graduate School of Engineering 2.</a:t>
            </a:r>
            <a:endParaRPr lang="en-US" sz="4000">
              <a:latin typeface="+mj-lt"/>
              <a:ea typeface="SimSun"/>
              <a:cs typeface="+mn-lt"/>
            </a:endParaRPr>
          </a:p>
          <a:p>
            <a:pPr>
              <a:lnSpc>
                <a:spcPct val="220000"/>
              </a:lnSpc>
              <a:buNone/>
            </a:pPr>
            <a:r>
              <a:rPr lang="en-US" sz="4000">
                <a:latin typeface="+mj-lt"/>
                <a:ea typeface="SimSun"/>
                <a:cs typeface="+mn-lt"/>
              </a:rPr>
              <a:t>[</a:t>
            </a:r>
            <a:r>
              <a:rPr lang="en-US" sz="4000">
                <a:latin typeface="+mj-lt"/>
                <a:ea typeface="SimSun"/>
              </a:rPr>
              <a:t>2] S. </a:t>
            </a:r>
            <a:r>
              <a:rPr lang="en-US" sz="4000" err="1">
                <a:latin typeface="+mj-lt"/>
                <a:ea typeface="SimSun"/>
              </a:rPr>
              <a:t>Sasagawa</a:t>
            </a:r>
            <a:r>
              <a:rPr lang="en-US" sz="4000">
                <a:latin typeface="+mj-lt"/>
                <a:ea typeface="SimSun"/>
              </a:rPr>
              <a:t>, J. </a:t>
            </a:r>
            <a:r>
              <a:rPr lang="en-US" sz="4000" err="1">
                <a:latin typeface="+mj-lt"/>
                <a:ea typeface="SimSun"/>
              </a:rPr>
              <a:t>Ushiyama</a:t>
            </a:r>
            <a:r>
              <a:rPr lang="en-US" sz="4000">
                <a:latin typeface="+mj-lt"/>
                <a:ea typeface="SimSun"/>
              </a:rPr>
              <a:t>, M. </a:t>
            </a:r>
            <a:r>
              <a:rPr lang="en-US" sz="4000" err="1">
                <a:latin typeface="+mj-lt"/>
                <a:ea typeface="SimSun"/>
              </a:rPr>
              <a:t>Kouzaki</a:t>
            </a:r>
            <a:r>
              <a:rPr lang="en-US" sz="4000">
                <a:latin typeface="+mj-lt"/>
                <a:ea typeface="SimSun"/>
              </a:rPr>
              <a:t>, and H. </a:t>
            </a:r>
            <a:r>
              <a:rPr lang="en-US" sz="4000" err="1">
                <a:latin typeface="+mj-lt"/>
                <a:ea typeface="SimSun"/>
              </a:rPr>
              <a:t>Kanehisa</a:t>
            </a:r>
            <a:r>
              <a:rPr lang="en-US" sz="4000">
                <a:latin typeface="+mj-lt"/>
                <a:ea typeface="SimSun"/>
              </a:rPr>
              <a:t>, “Effect of the hip motion on the body kinematics in the sagittal plane during human quiet standing,” </a:t>
            </a:r>
            <a:r>
              <a:rPr lang="en-US" sz="4000" i="1">
                <a:latin typeface="+mj-lt"/>
                <a:ea typeface="SimSun"/>
              </a:rPr>
              <a:t>Neuroscience Letters</a:t>
            </a:r>
            <a:r>
              <a:rPr lang="en-US" sz="4000">
                <a:latin typeface="+mj-lt"/>
                <a:ea typeface="SimSun"/>
              </a:rPr>
              <a:t>, vol. 450, no. 1, pp. 27–31, Jan. 2009, </a:t>
            </a:r>
            <a:r>
              <a:rPr lang="en-US" sz="4000" err="1">
                <a:latin typeface="+mj-lt"/>
                <a:ea typeface="SimSun"/>
              </a:rPr>
              <a:t>doi</a:t>
            </a:r>
            <a:r>
              <a:rPr lang="en-US" sz="4000">
                <a:latin typeface="+mj-lt"/>
                <a:ea typeface="SimSun"/>
              </a:rPr>
              <a:t>: </a:t>
            </a:r>
            <a:r>
              <a:rPr lang="en-US" sz="4000">
                <a:latin typeface="+mj-lt"/>
                <a:ea typeface="SimSun"/>
                <a:hlinkClick r:id="rId2">
                  <a:extLst>
                    <a:ext uri="{A12FA001-AC4F-418D-AE19-62706E023703}">
                      <ahyp:hlinkClr xmlns:ahyp="http://schemas.microsoft.com/office/drawing/2018/hyperlinkcolor" val="tx"/>
                    </a:ext>
                  </a:extLst>
                </a:hlinkClick>
              </a:rPr>
              <a:t>https://doi.org/10.1016/j.neulet.2008.11.027</a:t>
            </a:r>
            <a:r>
              <a:rPr lang="en-US" sz="4000">
                <a:latin typeface="+mj-lt"/>
                <a:ea typeface="SimSun"/>
              </a:rPr>
              <a:t>.</a:t>
            </a:r>
          </a:p>
          <a:p>
            <a:pPr>
              <a:lnSpc>
                <a:spcPct val="220000"/>
              </a:lnSpc>
              <a:buNone/>
            </a:pPr>
            <a:r>
              <a:rPr lang="en-US" sz="4000">
                <a:latin typeface="+mj-lt"/>
                <a:ea typeface="Calibri"/>
                <a:cs typeface="Calibri"/>
              </a:rPr>
              <a:t>[3] J. L. Cabrera and J. G. Milton, “Human stick balancing: Tuning </a:t>
            </a:r>
            <a:r>
              <a:rPr lang="en-US" sz="4000" err="1">
                <a:latin typeface="+mj-lt"/>
                <a:ea typeface="Calibri"/>
                <a:cs typeface="Calibri"/>
              </a:rPr>
              <a:t>Lèvy</a:t>
            </a:r>
            <a:r>
              <a:rPr lang="en-US" sz="4000">
                <a:latin typeface="+mj-lt"/>
                <a:ea typeface="Calibri"/>
                <a:cs typeface="Calibri"/>
              </a:rPr>
              <a:t> flights to improve balance control,” </a:t>
            </a:r>
            <a:r>
              <a:rPr lang="en-US" sz="4000" i="1">
                <a:latin typeface="+mj-lt"/>
                <a:ea typeface="Calibri"/>
                <a:cs typeface="Calibri"/>
              </a:rPr>
              <a:t>Chaos: An Interdisciplinary Journal of Nonlinear Science</a:t>
            </a:r>
            <a:r>
              <a:rPr lang="en-US" sz="4000">
                <a:latin typeface="+mj-lt"/>
                <a:ea typeface="Calibri"/>
                <a:cs typeface="Calibri"/>
              </a:rPr>
              <a:t>, vol. 14, no. 3, pp. 691–698, Sep. 2004, </a:t>
            </a:r>
            <a:r>
              <a:rPr lang="en-US" sz="4000" err="1">
                <a:latin typeface="+mj-lt"/>
                <a:ea typeface="Calibri"/>
                <a:cs typeface="Calibri"/>
              </a:rPr>
              <a:t>doi</a:t>
            </a:r>
            <a:r>
              <a:rPr lang="en-US" sz="4000">
                <a:latin typeface="+mj-lt"/>
                <a:ea typeface="Calibri"/>
                <a:cs typeface="Calibri"/>
              </a:rPr>
              <a:t>: </a:t>
            </a:r>
            <a:r>
              <a:rPr lang="en-US" sz="4000">
                <a:latin typeface="+mj-lt"/>
                <a:ea typeface="Calibri"/>
                <a:cs typeface="Calibri"/>
                <a:hlinkClick r:id="rId3"/>
              </a:rPr>
              <a:t>https://doi.org/10.1063/1.1785453</a:t>
            </a:r>
            <a:r>
              <a:rPr lang="en-US" sz="4000">
                <a:latin typeface="+mj-lt"/>
                <a:ea typeface="Calibri"/>
                <a:cs typeface="Calibri"/>
              </a:rPr>
              <a:t>.</a:t>
            </a:r>
            <a:endParaRPr lang="en-US" sz="4000">
              <a:latin typeface="+mj-lt"/>
              <a:ea typeface="SimSun"/>
            </a:endParaRPr>
          </a:p>
          <a:p>
            <a:pPr marL="0" indent="0">
              <a:lnSpc>
                <a:spcPct val="220000"/>
              </a:lnSpc>
              <a:buNone/>
            </a:pPr>
            <a:r>
              <a:rPr lang="en-US" sz="4000">
                <a:latin typeface="+mj-lt"/>
                <a:ea typeface="Calibri"/>
                <a:cs typeface="Calibri"/>
              </a:rPr>
              <a:t>[4] </a:t>
            </a:r>
            <a:r>
              <a:rPr lang="en-US" sz="4000">
                <a:latin typeface="+mj-lt"/>
                <a:ea typeface="+mn-lt"/>
                <a:cs typeface="+mn-lt"/>
              </a:rPr>
              <a:t>B. Sprenger, L. Kucera and S. Mourad, "Balancing of an inverted pendulum with a SCARA robot," in IEEE/ASME Transactions on Mechatronics, vol. 3, no. 2, pp. 91-97, June 1998, </a:t>
            </a:r>
            <a:r>
              <a:rPr lang="en-US" sz="4000" err="1">
                <a:latin typeface="+mj-lt"/>
                <a:ea typeface="+mn-lt"/>
                <a:cs typeface="+mn-lt"/>
              </a:rPr>
              <a:t>doi</a:t>
            </a:r>
            <a:r>
              <a:rPr lang="en-US" sz="4000">
                <a:latin typeface="+mj-lt"/>
                <a:ea typeface="+mn-lt"/>
                <a:cs typeface="+mn-lt"/>
              </a:rPr>
              <a:t>: 10.1109/3516.686676.keywords: {Robot sensing </a:t>
            </a:r>
            <a:r>
              <a:rPr lang="en-US" sz="4000" err="1">
                <a:latin typeface="+mj-lt"/>
                <a:ea typeface="+mn-lt"/>
                <a:cs typeface="+mn-lt"/>
              </a:rPr>
              <a:t>systems;Robot</a:t>
            </a:r>
            <a:r>
              <a:rPr lang="en-US" sz="4000">
                <a:latin typeface="+mj-lt"/>
                <a:ea typeface="+mn-lt"/>
                <a:cs typeface="+mn-lt"/>
              </a:rPr>
              <a:t> </a:t>
            </a:r>
            <a:r>
              <a:rPr lang="en-US" sz="4000" err="1">
                <a:latin typeface="+mj-lt"/>
                <a:ea typeface="+mn-lt"/>
                <a:cs typeface="+mn-lt"/>
              </a:rPr>
              <a:t>kinematics;Sensor</a:t>
            </a:r>
            <a:r>
              <a:rPr lang="en-US" sz="4000">
                <a:latin typeface="+mj-lt"/>
                <a:ea typeface="+mn-lt"/>
                <a:cs typeface="+mn-lt"/>
              </a:rPr>
              <a:t> </a:t>
            </a:r>
            <a:r>
              <a:rPr lang="en-US" sz="4000" err="1">
                <a:latin typeface="+mj-lt"/>
                <a:ea typeface="+mn-lt"/>
                <a:cs typeface="+mn-lt"/>
              </a:rPr>
              <a:t>systems;Manipulators;Benchmark</a:t>
            </a:r>
            <a:r>
              <a:rPr lang="en-US" sz="4000">
                <a:latin typeface="+mj-lt"/>
                <a:ea typeface="+mn-lt"/>
                <a:cs typeface="+mn-lt"/>
              </a:rPr>
              <a:t> </a:t>
            </a:r>
            <a:r>
              <a:rPr lang="en-US" sz="4000" err="1">
                <a:latin typeface="+mj-lt"/>
                <a:ea typeface="+mn-lt"/>
                <a:cs typeface="+mn-lt"/>
              </a:rPr>
              <a:t>testing;Open</a:t>
            </a:r>
            <a:r>
              <a:rPr lang="en-US" sz="4000">
                <a:latin typeface="+mj-lt"/>
                <a:ea typeface="+mn-lt"/>
                <a:cs typeface="+mn-lt"/>
              </a:rPr>
              <a:t> loop </a:t>
            </a:r>
            <a:r>
              <a:rPr lang="en-US" sz="4000" err="1">
                <a:latin typeface="+mj-lt"/>
                <a:ea typeface="+mn-lt"/>
                <a:cs typeface="+mn-lt"/>
              </a:rPr>
              <a:t>systems;Control</a:t>
            </a:r>
            <a:r>
              <a:rPr lang="en-US" sz="4000">
                <a:latin typeface="+mj-lt"/>
                <a:ea typeface="+mn-lt"/>
                <a:cs typeface="+mn-lt"/>
              </a:rPr>
              <a:t> </a:t>
            </a:r>
            <a:r>
              <a:rPr lang="en-US" sz="4000" err="1">
                <a:latin typeface="+mj-lt"/>
                <a:ea typeface="+mn-lt"/>
                <a:cs typeface="+mn-lt"/>
              </a:rPr>
              <a:t>design;Actuators;Friction;Elasticity</a:t>
            </a:r>
            <a:r>
              <a:rPr lang="en-US" sz="4000">
                <a:latin typeface="+mj-lt"/>
                <a:ea typeface="+mn-lt"/>
                <a:cs typeface="+mn-lt"/>
              </a:rPr>
              <a:t>},</a:t>
            </a:r>
            <a:endParaRPr lang="en-US" sz="4000">
              <a:latin typeface="+mj-lt"/>
              <a:ea typeface="SimSun"/>
            </a:endParaRPr>
          </a:p>
          <a:p>
            <a:pPr marL="0" indent="0">
              <a:lnSpc>
                <a:spcPct val="220000"/>
              </a:lnSpc>
              <a:buNone/>
            </a:pPr>
            <a:r>
              <a:rPr lang="en-US" sz="4000">
                <a:latin typeface="+mj-lt"/>
                <a:ea typeface="+mn-lt"/>
                <a:cs typeface="+mn-lt"/>
              </a:rPr>
              <a:t>[5] Winkler and J. </a:t>
            </a:r>
            <a:r>
              <a:rPr lang="en-US" sz="4000" err="1">
                <a:latin typeface="+mj-lt"/>
                <a:ea typeface="+mn-lt"/>
                <a:cs typeface="+mn-lt"/>
              </a:rPr>
              <a:t>Suchý</a:t>
            </a:r>
            <a:r>
              <a:rPr lang="en-US" sz="4000">
                <a:latin typeface="+mj-lt"/>
                <a:ea typeface="+mn-lt"/>
                <a:cs typeface="+mn-lt"/>
              </a:rPr>
              <a:t>, “Erecting and Balancing of the Inverted Pendulum by an Industrial Robot,” </a:t>
            </a:r>
            <a:r>
              <a:rPr lang="en-US" sz="4000" i="1">
                <a:latin typeface="+mj-lt"/>
                <a:ea typeface="+mn-lt"/>
                <a:cs typeface="+mn-lt"/>
              </a:rPr>
              <a:t>IFAC Proceedings Volumes</a:t>
            </a:r>
            <a:r>
              <a:rPr lang="en-US" sz="4000">
                <a:latin typeface="+mj-lt"/>
                <a:ea typeface="+mn-lt"/>
                <a:cs typeface="+mn-lt"/>
              </a:rPr>
              <a:t>, vol. 42, no. 16, pp. 323–328, 2009, </a:t>
            </a:r>
            <a:r>
              <a:rPr lang="en-US" sz="4000" err="1">
                <a:latin typeface="+mj-lt"/>
                <a:ea typeface="+mn-lt"/>
                <a:cs typeface="+mn-lt"/>
              </a:rPr>
              <a:t>doi</a:t>
            </a:r>
            <a:r>
              <a:rPr lang="en-US" sz="4000">
                <a:latin typeface="+mj-lt"/>
                <a:ea typeface="+mn-lt"/>
                <a:cs typeface="+mn-lt"/>
              </a:rPr>
              <a:t>: </a:t>
            </a:r>
            <a:r>
              <a:rPr lang="en-US" sz="4000">
                <a:latin typeface="+mj-lt"/>
                <a:ea typeface="+mn-lt"/>
                <a:cs typeface="+mn-lt"/>
                <a:hlinkClick r:id="rId4"/>
              </a:rPr>
              <a:t>https://doi.org/10.3182/20090909-4-jp-2010.00056</a:t>
            </a:r>
            <a:r>
              <a:rPr lang="en-US" sz="4000">
                <a:latin typeface="+mj-lt"/>
                <a:ea typeface="+mn-lt"/>
                <a:cs typeface="+mn-lt"/>
              </a:rPr>
              <a:t>.</a:t>
            </a:r>
            <a:endParaRPr lang="en-US" sz="4000">
              <a:latin typeface="+mj-lt"/>
              <a:ea typeface="SimSun"/>
            </a:endParaRPr>
          </a:p>
          <a:p>
            <a:pPr marL="0" indent="0">
              <a:lnSpc>
                <a:spcPct val="220000"/>
              </a:lnSpc>
              <a:buNone/>
            </a:pPr>
            <a:r>
              <a:rPr lang="en-US" sz="4000">
                <a:latin typeface="+mj-lt"/>
                <a:ea typeface="SimSun"/>
                <a:cs typeface="Times New Roman"/>
              </a:rPr>
              <a:t>[6] </a:t>
            </a:r>
            <a:r>
              <a:rPr lang="en-US" sz="4000">
                <a:latin typeface="+mj-lt"/>
                <a:ea typeface="+mn-lt"/>
                <a:cs typeface="+mn-lt"/>
              </a:rPr>
              <a:t>Y. Y. Lim, C. L. </a:t>
            </a:r>
            <a:r>
              <a:rPr lang="en-US" sz="4000" err="1">
                <a:latin typeface="+mj-lt"/>
                <a:ea typeface="+mn-lt"/>
                <a:cs typeface="+mn-lt"/>
              </a:rPr>
              <a:t>Hoo</a:t>
            </a:r>
            <a:r>
              <a:rPr lang="en-US" sz="4000">
                <a:latin typeface="+mj-lt"/>
                <a:ea typeface="+mn-lt"/>
                <a:cs typeface="+mn-lt"/>
              </a:rPr>
              <a:t>, and Y. M. Felicia Wong, “Stabilizing an Inverted Pendulum with PID Controller,” </a:t>
            </a:r>
            <a:r>
              <a:rPr lang="en-US" sz="4000" i="1">
                <a:latin typeface="+mj-lt"/>
                <a:ea typeface="+mn-lt"/>
                <a:cs typeface="+mn-lt"/>
              </a:rPr>
              <a:t>MATEC Web of Conferences</a:t>
            </a:r>
            <a:r>
              <a:rPr lang="en-US" sz="4000">
                <a:latin typeface="+mj-lt"/>
                <a:ea typeface="+mn-lt"/>
                <a:cs typeface="+mn-lt"/>
              </a:rPr>
              <a:t>, vol. 152, p. 02009, 2018, </a:t>
            </a:r>
            <a:r>
              <a:rPr lang="en-US" sz="4000" err="1">
                <a:latin typeface="+mj-lt"/>
                <a:ea typeface="+mn-lt"/>
                <a:cs typeface="+mn-lt"/>
              </a:rPr>
              <a:t>doi</a:t>
            </a:r>
            <a:r>
              <a:rPr lang="en-US" sz="4000">
                <a:latin typeface="+mj-lt"/>
                <a:ea typeface="+mn-lt"/>
                <a:cs typeface="+mn-lt"/>
              </a:rPr>
              <a:t>: </a:t>
            </a:r>
            <a:r>
              <a:rPr lang="en-US" sz="4000">
                <a:latin typeface="+mj-lt"/>
                <a:ea typeface="+mn-lt"/>
                <a:cs typeface="+mn-lt"/>
                <a:hlinkClick r:id="rId5"/>
              </a:rPr>
              <a:t>https://doi.org/10.1051/matecconf/201815202009</a:t>
            </a:r>
            <a:r>
              <a:rPr lang="en-US" sz="4000">
                <a:latin typeface="+mj-lt"/>
                <a:ea typeface="+mn-lt"/>
                <a:cs typeface="+mn-lt"/>
              </a:rPr>
              <a:t>.</a:t>
            </a:r>
            <a:endParaRPr lang="en-US" sz="4000">
              <a:latin typeface="+mj-lt"/>
            </a:endParaRPr>
          </a:p>
          <a:p>
            <a:pPr marL="0" indent="0">
              <a:lnSpc>
                <a:spcPct val="220000"/>
              </a:lnSpc>
              <a:buNone/>
            </a:pPr>
            <a:r>
              <a:rPr lang="en-US" sz="4000">
                <a:latin typeface="+mj-lt"/>
                <a:ea typeface="Calibri"/>
                <a:cs typeface="Times New Roman"/>
              </a:rPr>
              <a:t>[7] </a:t>
            </a:r>
            <a:r>
              <a:rPr lang="en-US" sz="4000">
                <a:latin typeface="+mj-lt"/>
                <a:ea typeface="+mn-lt"/>
                <a:cs typeface="+mn-lt"/>
              </a:rPr>
              <a:t>D. Zhang, J. Wang, H. Zhang and L. Yu, "Research on Inverted Pendulum Control System Based on Vision Sensor," ICMLCA 2021; 2nd International Conference on Machine Learning and Computer Application, Shenyang, China, 2021, pp. 1-5.</a:t>
            </a:r>
          </a:p>
          <a:p>
            <a:pPr>
              <a:lnSpc>
                <a:spcPct val="220000"/>
              </a:lnSpc>
              <a:buNone/>
            </a:pPr>
            <a:endParaRPr lang="en-US" sz="5600">
              <a:latin typeface="+mj-lt"/>
            </a:endParaRPr>
          </a:p>
          <a:p>
            <a:pPr>
              <a:lnSpc>
                <a:spcPct val="170000"/>
              </a:lnSpc>
              <a:buNone/>
            </a:pPr>
            <a:endParaRPr lang="en-US" sz="1200">
              <a:latin typeface="+mj-lt"/>
              <a:ea typeface="Calibri"/>
              <a:cs typeface="Times New Roman"/>
            </a:endParaRPr>
          </a:p>
          <a:p>
            <a:pPr>
              <a:lnSpc>
                <a:spcPct val="170000"/>
              </a:lnSpc>
              <a:buNone/>
            </a:pPr>
            <a:endParaRPr lang="en-US" sz="1200">
              <a:latin typeface="+mj-lt"/>
              <a:ea typeface="Calibri"/>
              <a:cs typeface="Times New Roman"/>
            </a:endParaRPr>
          </a:p>
          <a:p>
            <a:pPr>
              <a:lnSpc>
                <a:spcPct val="170000"/>
              </a:lnSpc>
              <a:buNone/>
            </a:pPr>
            <a:endParaRPr lang="en-US" sz="1200">
              <a:latin typeface="+mj-lt"/>
              <a:ea typeface="Calibri"/>
              <a:cs typeface="Calibri"/>
            </a:endParaRPr>
          </a:p>
          <a:p>
            <a:pPr>
              <a:lnSpc>
                <a:spcPct val="170000"/>
              </a:lnSpc>
              <a:buNone/>
            </a:pPr>
            <a:r>
              <a:rPr lang="en-US" sz="1200">
                <a:latin typeface="+mj-lt"/>
                <a:ea typeface="Calibri"/>
                <a:cs typeface="Calibri"/>
              </a:rPr>
              <a:t>‌</a:t>
            </a:r>
            <a:endParaRPr lang="en-US">
              <a:latin typeface="+mj-lt"/>
            </a:endParaRPr>
          </a:p>
          <a:p>
            <a:pPr marL="0" indent="0">
              <a:lnSpc>
                <a:spcPct val="170000"/>
              </a:lnSpc>
              <a:buNone/>
            </a:pPr>
            <a:br>
              <a:rPr lang="en-US">
                <a:latin typeface="+mj-lt"/>
              </a:rPr>
            </a:br>
            <a:endParaRPr lang="en-US">
              <a:latin typeface="+mj-lt"/>
            </a:endParaRPr>
          </a:p>
        </p:txBody>
      </p:sp>
      <p:sp>
        <p:nvSpPr>
          <p:cNvPr id="4" name="Slide Number Placeholder 3">
            <a:extLst>
              <a:ext uri="{FF2B5EF4-FFF2-40B4-BE49-F238E27FC236}">
                <a16:creationId xmlns:a16="http://schemas.microsoft.com/office/drawing/2014/main" id="{56FC2E20-3781-C766-985F-9125612EBA10}"/>
              </a:ext>
            </a:extLst>
          </p:cNvPr>
          <p:cNvSpPr>
            <a:spLocks noGrp="1"/>
          </p:cNvSpPr>
          <p:nvPr>
            <p:ph type="sldNum" sz="quarter" idx="12"/>
          </p:nvPr>
        </p:nvSpPr>
        <p:spPr/>
        <p:txBody>
          <a:bodyPr/>
          <a:lstStyle/>
          <a:p>
            <a:fld id="{E30AF5A0-43BB-4336-8627-9123B9144D80}" type="slidenum">
              <a:rPr lang="en-US" dirty="0"/>
              <a:t>28</a:t>
            </a:fld>
            <a:endParaRPr lang="en-US"/>
          </a:p>
        </p:txBody>
      </p:sp>
    </p:spTree>
    <p:extLst>
      <p:ext uri="{BB962C8B-B14F-4D97-AF65-F5344CB8AC3E}">
        <p14:creationId xmlns:p14="http://schemas.microsoft.com/office/powerpoint/2010/main" val="3133823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F1760-2F5A-479B-299B-CD45C3FB6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FE2E7-28DC-90F4-FB54-DC855C449AFC}"/>
              </a:ext>
            </a:extLst>
          </p:cNvPr>
          <p:cNvSpPr>
            <a:spLocks noGrp="1"/>
          </p:cNvSpPr>
          <p:nvPr>
            <p:ph type="title"/>
          </p:nvPr>
        </p:nvSpPr>
        <p:spPr>
          <a:xfrm>
            <a:off x="715383" y="136525"/>
            <a:ext cx="10691265" cy="1371030"/>
          </a:xfrm>
        </p:spPr>
        <p:txBody>
          <a:bodyPr/>
          <a:lstStyle/>
          <a:p>
            <a:r>
              <a:rPr lang="en-US">
                <a:latin typeface="Univers Condensed"/>
              </a:rPr>
              <a:t>References</a:t>
            </a:r>
          </a:p>
        </p:txBody>
      </p:sp>
      <p:sp>
        <p:nvSpPr>
          <p:cNvPr id="3" name="Content Placeholder 2">
            <a:extLst>
              <a:ext uri="{FF2B5EF4-FFF2-40B4-BE49-F238E27FC236}">
                <a16:creationId xmlns:a16="http://schemas.microsoft.com/office/drawing/2014/main" id="{2E4DAB03-BC66-A947-6F45-947D11FD28C0}"/>
              </a:ext>
            </a:extLst>
          </p:cNvPr>
          <p:cNvSpPr>
            <a:spLocks noGrp="1"/>
          </p:cNvSpPr>
          <p:nvPr>
            <p:ph idx="1"/>
          </p:nvPr>
        </p:nvSpPr>
        <p:spPr>
          <a:xfrm>
            <a:off x="320883" y="854558"/>
            <a:ext cx="11363619" cy="5148884"/>
          </a:xfrm>
        </p:spPr>
        <p:txBody>
          <a:bodyPr vert="horz" lIns="91440" tIns="45720" rIns="91440" bIns="45720" rtlCol="0" anchor="t">
            <a:normAutofit fontScale="25000" lnSpcReduction="20000"/>
          </a:bodyPr>
          <a:lstStyle/>
          <a:p>
            <a:pPr marL="0" indent="0">
              <a:lnSpc>
                <a:spcPct val="220000"/>
              </a:lnSpc>
              <a:buNone/>
            </a:pPr>
            <a:r>
              <a:rPr lang="en-US" sz="4000" dirty="0">
                <a:latin typeface="+mj-lt"/>
                <a:ea typeface="Calibri"/>
                <a:cs typeface="Times New Roman"/>
              </a:rPr>
              <a:t>[8] </a:t>
            </a:r>
            <a:r>
              <a:rPr lang="en-US" sz="4000" dirty="0">
                <a:latin typeface="+mj-lt"/>
                <a:ea typeface="Calibri"/>
                <a:cs typeface="Times New Roman"/>
                <a:hlinkClick r:id="rId2">
                  <a:extLst>
                    <a:ext uri="{A12FA001-AC4F-418D-AE19-62706E023703}">
                      <ahyp:hlinkClr xmlns:ahyp="http://schemas.microsoft.com/office/drawing/2018/hyperlinkcolor" val="tx"/>
                    </a:ext>
                  </a:extLst>
                </a:hlinkClick>
              </a:rPr>
              <a:t>Line Follower Robot With Arduino - Very Fast and Very Simple : 11 Steps (with Pictures) - Instructables</a:t>
            </a:r>
            <a:endParaRPr lang="en-US" sz="4000" dirty="0">
              <a:latin typeface="+mj-lt"/>
              <a:ea typeface="Calibri"/>
              <a:cs typeface="Times New Roman"/>
            </a:endParaRPr>
          </a:p>
          <a:p>
            <a:pPr marL="0" indent="0">
              <a:lnSpc>
                <a:spcPct val="220000"/>
              </a:lnSpc>
              <a:buNone/>
            </a:pPr>
            <a:r>
              <a:rPr lang="en-US" sz="4000" dirty="0">
                <a:latin typeface="+mj-lt"/>
                <a:ea typeface="Calibri"/>
                <a:cs typeface="Times New Roman"/>
              </a:rPr>
              <a:t>[9] Haruhiko H. Asada, “Manufacturing Robotics: Basic Issues and Challenges,” IFAC Proceedings Volumes, Volume 29, Issue 1, 1996, Pages 319-330, [Online Document], Available: Science Direct </a:t>
            </a:r>
            <a:r>
              <a:rPr lang="en-US" sz="4000" dirty="0">
                <a:latin typeface="+mj-lt"/>
                <a:ea typeface="Calibri"/>
                <a:cs typeface="Times New Roman"/>
                <a:hlinkClick r:id="rId3">
                  <a:extLst>
                    <a:ext uri="{A12FA001-AC4F-418D-AE19-62706E023703}">
                      <ahyp:hlinkClr xmlns:ahyp="http://schemas.microsoft.com/office/drawing/2018/hyperlinkcolor" val="tx"/>
                    </a:ext>
                  </a:extLst>
                </a:hlinkClick>
              </a:rPr>
              <a:t>https://www.sciencedirect.com/science/article/pii/S147466701757682X</a:t>
            </a:r>
            <a:r>
              <a:rPr lang="en-US" sz="4000" dirty="0">
                <a:latin typeface="+mj-lt"/>
                <a:ea typeface="Calibri"/>
                <a:cs typeface="Times New Roman"/>
              </a:rPr>
              <a:t> [Accessed September 11, 2025]</a:t>
            </a:r>
          </a:p>
          <a:p>
            <a:pPr marL="0" indent="0">
              <a:lnSpc>
                <a:spcPct val="220000"/>
              </a:lnSpc>
              <a:buNone/>
            </a:pPr>
            <a:r>
              <a:rPr lang="en-US" sz="4000" dirty="0">
                <a:latin typeface="+mj-lt"/>
                <a:ea typeface="Calibri"/>
                <a:cs typeface="Times New Roman"/>
              </a:rPr>
              <a:t>[10] Elisa Prati, Margherita </a:t>
            </a:r>
            <a:r>
              <a:rPr lang="en-US" sz="4000" dirty="0" err="1">
                <a:latin typeface="+mj-lt"/>
                <a:ea typeface="Calibri"/>
                <a:cs typeface="Times New Roman"/>
              </a:rPr>
              <a:t>Peruzzini</a:t>
            </a:r>
            <a:r>
              <a:rPr lang="en-US" sz="4000" dirty="0">
                <a:latin typeface="+mj-lt"/>
                <a:ea typeface="Calibri"/>
                <a:cs typeface="Times New Roman"/>
              </a:rPr>
              <a:t>, Marcello </a:t>
            </a:r>
            <a:r>
              <a:rPr lang="en-US" sz="4000" dirty="0" err="1">
                <a:latin typeface="+mj-lt"/>
                <a:ea typeface="Calibri"/>
                <a:cs typeface="Times New Roman"/>
              </a:rPr>
              <a:t>Pellicciari</a:t>
            </a:r>
            <a:r>
              <a:rPr lang="en-US" sz="4000" dirty="0">
                <a:latin typeface="+mj-lt"/>
                <a:ea typeface="Calibri"/>
                <a:cs typeface="Times New Roman"/>
              </a:rPr>
              <a:t>, Roberto Raffaeli, “How to include User </a:t>
            </a:r>
            <a:r>
              <a:rPr lang="en-US" sz="4000" dirty="0" err="1">
                <a:latin typeface="+mj-lt"/>
                <a:ea typeface="Calibri"/>
                <a:cs typeface="Times New Roman"/>
              </a:rPr>
              <a:t>eXperience</a:t>
            </a:r>
            <a:r>
              <a:rPr lang="en-US" sz="4000" dirty="0">
                <a:latin typeface="+mj-lt"/>
                <a:ea typeface="Calibri"/>
                <a:cs typeface="Times New Roman"/>
              </a:rPr>
              <a:t> in the design of Human-Robot Interaction,” Robotics and Computer-Integrated Manufacturing, Volume 68, 2021, [Online Document], Available: Science Direct </a:t>
            </a:r>
            <a:r>
              <a:rPr lang="en-US" sz="4000" dirty="0">
                <a:latin typeface="+mj-lt"/>
                <a:ea typeface="Calibri"/>
                <a:cs typeface="Times New Roman"/>
                <a:hlinkClick r:id="rId4">
                  <a:extLst>
                    <a:ext uri="{A12FA001-AC4F-418D-AE19-62706E023703}">
                      <ahyp:hlinkClr xmlns:ahyp="http://schemas.microsoft.com/office/drawing/2018/hyperlinkcolor" val="tx"/>
                    </a:ext>
                  </a:extLst>
                </a:hlinkClick>
              </a:rPr>
              <a:t>https://www.sciencedirect.com/science/article/pii/S0736584520302805</a:t>
            </a:r>
            <a:r>
              <a:rPr lang="en-US" sz="4000" dirty="0">
                <a:latin typeface="+mj-lt"/>
                <a:ea typeface="Calibri"/>
                <a:cs typeface="Times New Roman"/>
              </a:rPr>
              <a:t> [Accessed September 11, 2025]</a:t>
            </a:r>
          </a:p>
          <a:p>
            <a:pPr marL="0" indent="0">
              <a:lnSpc>
                <a:spcPct val="220000"/>
              </a:lnSpc>
              <a:buNone/>
            </a:pPr>
            <a:r>
              <a:rPr lang="en-US" sz="4000" dirty="0">
                <a:latin typeface="+mj-lt"/>
                <a:ea typeface="Calibri"/>
                <a:cs typeface="Times New Roman"/>
              </a:rPr>
              <a:t>[11] Guy Hoffman and Wendy Ju. 2014. Designing robots with movement in mind. J. Hum.-Robot Interact. 3, 1 (February 2014), 91–122. [Online Document], Available: </a:t>
            </a:r>
            <a:r>
              <a:rPr lang="en-US" sz="4000" dirty="0">
                <a:latin typeface="+mj-lt"/>
                <a:ea typeface="Calibri"/>
                <a:cs typeface="Times New Roman"/>
                <a:hlinkClick r:id="rId5">
                  <a:extLst>
                    <a:ext uri="{A12FA001-AC4F-418D-AE19-62706E023703}">
                      <ahyp:hlinkClr xmlns:ahyp="http://schemas.microsoft.com/office/drawing/2018/hyperlinkcolor" val="tx"/>
                    </a:ext>
                  </a:extLst>
                </a:hlinkClick>
              </a:rPr>
              <a:t>https://dl.acm.org/doi/10.5898/JHRI.3.1.Hoffman</a:t>
            </a:r>
            <a:r>
              <a:rPr lang="en-US" sz="4000" dirty="0">
                <a:latin typeface="+mj-lt"/>
                <a:ea typeface="Calibri"/>
                <a:cs typeface="Times New Roman"/>
              </a:rPr>
              <a:t> [Accessed September 11, 2025]</a:t>
            </a:r>
          </a:p>
          <a:p>
            <a:pPr marL="0" indent="0">
              <a:lnSpc>
                <a:spcPct val="220000"/>
              </a:lnSpc>
              <a:buNone/>
            </a:pPr>
            <a:r>
              <a:rPr lang="en-US" sz="4000" dirty="0">
                <a:latin typeface="+mj-lt"/>
                <a:ea typeface="Calibri"/>
                <a:cs typeface="Times New Roman"/>
              </a:rPr>
              <a:t>[12] Z. </a:t>
            </a:r>
            <a:r>
              <a:rPr lang="en-US" sz="4000" dirty="0" err="1">
                <a:latin typeface="+mj-lt"/>
                <a:ea typeface="Calibri"/>
                <a:cs typeface="Times New Roman"/>
              </a:rPr>
              <a:t>Mamatnabiyev</a:t>
            </a:r>
            <a:r>
              <a:rPr lang="en-US" sz="4000" dirty="0">
                <a:latin typeface="+mj-lt"/>
                <a:ea typeface="Calibri"/>
                <a:cs typeface="Times New Roman"/>
              </a:rPr>
              <a:t>, "Design and Implementation of an Open-Source Educational Robot for Hands-On Learning Experiences in IoT," 2023 17th International Conference on Electronics Computer and Computation (ICECCO), </a:t>
            </a:r>
            <a:r>
              <a:rPr lang="en-US" sz="4000" dirty="0" err="1">
                <a:latin typeface="+mj-lt"/>
                <a:ea typeface="Calibri"/>
                <a:cs typeface="Times New Roman"/>
              </a:rPr>
              <a:t>Kaskelen</a:t>
            </a:r>
            <a:r>
              <a:rPr lang="en-US" sz="4000" dirty="0">
                <a:latin typeface="+mj-lt"/>
                <a:ea typeface="Calibri"/>
                <a:cs typeface="Times New Roman"/>
              </a:rPr>
              <a:t>, Kazakhstan, 2023, pp. 1-4, [Online Document], Available: IEEE Xplore </a:t>
            </a:r>
            <a:r>
              <a:rPr lang="en-US" sz="4000" dirty="0">
                <a:latin typeface="+mj-lt"/>
                <a:ea typeface="Calibri"/>
                <a:cs typeface="Times New Roman"/>
                <a:hlinkClick r:id="rId6">
                  <a:extLst>
                    <a:ext uri="{A12FA001-AC4F-418D-AE19-62706E023703}">
                      <ahyp:hlinkClr xmlns:ahyp="http://schemas.microsoft.com/office/drawing/2018/hyperlinkcolor" val="tx"/>
                    </a:ext>
                  </a:extLst>
                </a:hlinkClick>
              </a:rPr>
              <a:t>https://ieeexplore.ieee.org/document/10146599</a:t>
            </a:r>
            <a:r>
              <a:rPr lang="en-US" sz="4000" dirty="0">
                <a:latin typeface="+mj-lt"/>
                <a:ea typeface="Calibri"/>
                <a:cs typeface="Times New Roman"/>
              </a:rPr>
              <a:t> [Accessed September 12, 2025]</a:t>
            </a:r>
          </a:p>
          <a:p>
            <a:pPr marL="0" indent="0">
              <a:lnSpc>
                <a:spcPct val="220000"/>
              </a:lnSpc>
              <a:buNone/>
            </a:pPr>
            <a:r>
              <a:rPr lang="en-US" sz="4000" dirty="0">
                <a:latin typeface="+mj-lt"/>
                <a:ea typeface="Calibri"/>
                <a:cs typeface="Times New Roman"/>
              </a:rPr>
              <a:t>[13] F. Dai, J. Li, J. Peng, Z. Zhu, S. Jiang and X. Gao, "Design and control of a multi-DOF two wheeled inverted pendulum robot," Proceeding of the 11th World Congress on Intelligent Control and Automation, Shenyang, China, 2014, pp. 497-502,  [Online Document], Available: IEEE Xplore </a:t>
            </a:r>
            <a:r>
              <a:rPr lang="en-US" sz="4000" dirty="0">
                <a:latin typeface="+mj-lt"/>
                <a:ea typeface="Calibri"/>
                <a:cs typeface="Times New Roman"/>
                <a:hlinkClick r:id="rId7">
                  <a:extLst>
                    <a:ext uri="{A12FA001-AC4F-418D-AE19-62706E023703}">
                      <ahyp:hlinkClr xmlns:ahyp="http://schemas.microsoft.com/office/drawing/2018/hyperlinkcolor" val="tx"/>
                    </a:ext>
                  </a:extLst>
                </a:hlinkClick>
              </a:rPr>
              <a:t>https://ieeexplore-ieee-</a:t>
            </a:r>
            <a:r>
              <a:rPr lang="en-US" sz="4000" dirty="0">
                <a:latin typeface="+mj-lt"/>
                <a:ea typeface="Calibri"/>
                <a:cs typeface="Times New Roman"/>
                <a:hlinkClick r:id="rId7"/>
              </a:rPr>
              <a:t>org.libproxy.nau.edu/document/7052763</a:t>
            </a:r>
            <a:r>
              <a:rPr lang="en-US" sz="4000" dirty="0">
                <a:latin typeface="+mj-lt"/>
                <a:ea typeface="Calibri"/>
                <a:cs typeface="Times New Roman"/>
              </a:rPr>
              <a:t> [Accessed September 14, 2025]</a:t>
            </a:r>
          </a:p>
          <a:p>
            <a:pPr marL="0" indent="0">
              <a:lnSpc>
                <a:spcPct val="220000"/>
              </a:lnSpc>
              <a:buNone/>
            </a:pPr>
            <a:r>
              <a:rPr lang="en-US" sz="4000" dirty="0">
                <a:latin typeface="+mj-lt"/>
                <a:ea typeface="Calibri"/>
                <a:cs typeface="Times New Roman"/>
              </a:rPr>
              <a:t>[14] J. Li, X. Gao, Q. Huang, Q. Du and X. Duan, "Mechanical Design and Dynamic Modeling of a Two-Wheeled Inverted Pendulum Mobile Robot," 2007 IEEE International Conference on Automation and Logistics, Jinan, China, 2007, pp. 1614-1619, [Online Document], Available: IEEE Xplore </a:t>
            </a:r>
            <a:r>
              <a:rPr lang="en-US" sz="4000" dirty="0">
                <a:latin typeface="+mj-lt"/>
                <a:ea typeface="Calibri"/>
                <a:cs typeface="Times New Roman"/>
                <a:hlinkClick r:id="rId8">
                  <a:extLst>
                    <a:ext uri="{A12FA001-AC4F-418D-AE19-62706E023703}">
                      <ahyp:hlinkClr xmlns:ahyp="http://schemas.microsoft.com/office/drawing/2018/hyperlinkcolor" val="tx"/>
                    </a:ext>
                  </a:extLst>
                </a:hlinkClick>
              </a:rPr>
              <a:t>https://ieeexplore-ieee-</a:t>
            </a:r>
            <a:r>
              <a:rPr lang="en-US" sz="4000" dirty="0">
                <a:latin typeface="+mj-lt"/>
                <a:ea typeface="Calibri"/>
                <a:cs typeface="Times New Roman"/>
                <a:hlinkClick r:id="rId8"/>
              </a:rPr>
              <a:t>org.libproxy.nau.edu/document/4338830</a:t>
            </a:r>
            <a:r>
              <a:rPr lang="en-US" sz="4000" dirty="0">
                <a:latin typeface="+mj-lt"/>
                <a:ea typeface="Calibri"/>
                <a:cs typeface="Times New Roman"/>
              </a:rPr>
              <a:t>  [Accessed September 14, 2025]</a:t>
            </a:r>
          </a:p>
        </p:txBody>
      </p:sp>
      <p:sp>
        <p:nvSpPr>
          <p:cNvPr id="4" name="Slide Number Placeholder 3">
            <a:extLst>
              <a:ext uri="{FF2B5EF4-FFF2-40B4-BE49-F238E27FC236}">
                <a16:creationId xmlns:a16="http://schemas.microsoft.com/office/drawing/2014/main" id="{A3E38C1E-9606-6C53-B421-13D28A5253BF}"/>
              </a:ext>
            </a:extLst>
          </p:cNvPr>
          <p:cNvSpPr>
            <a:spLocks noGrp="1"/>
          </p:cNvSpPr>
          <p:nvPr>
            <p:ph type="sldNum" sz="quarter" idx="12"/>
          </p:nvPr>
        </p:nvSpPr>
        <p:spPr/>
        <p:txBody>
          <a:bodyPr/>
          <a:lstStyle/>
          <a:p>
            <a:fld id="{E30AF5A0-43BB-4336-8627-9123B9144D80}" type="slidenum">
              <a:rPr lang="en-US" dirty="0"/>
              <a:t>29</a:t>
            </a:fld>
            <a:endParaRPr lang="en-US"/>
          </a:p>
        </p:txBody>
      </p:sp>
    </p:spTree>
    <p:extLst>
      <p:ext uri="{BB962C8B-B14F-4D97-AF65-F5344CB8AC3E}">
        <p14:creationId xmlns:p14="http://schemas.microsoft.com/office/powerpoint/2010/main" val="380892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0BE99A-C7E7-CE83-8A1A-1BE99108E883}"/>
              </a:ext>
            </a:extLst>
          </p:cNvPr>
          <p:cNvSpPr>
            <a:spLocks noGrp="1"/>
          </p:cNvSpPr>
          <p:nvPr>
            <p:ph type="title"/>
          </p:nvPr>
        </p:nvSpPr>
        <p:spPr>
          <a:xfrm>
            <a:off x="700635" y="922096"/>
            <a:ext cx="10680058" cy="704280"/>
          </a:xfrm>
          <a:solidFill>
            <a:schemeClr val="bg1"/>
          </a:solidFill>
        </p:spPr>
        <p:txBody>
          <a:bodyPr vert="horz" lIns="91440" tIns="45720" rIns="91440" bIns="45720" rtlCol="0" anchor="ctr">
            <a:normAutofit fontScale="90000"/>
          </a:bodyPr>
          <a:lstStyle/>
          <a:p>
            <a:pPr algn="ctr"/>
            <a:r>
              <a:rPr lang="zh-CN" altLang="en-US" sz="4400">
                <a:latin typeface="Univers Condensed"/>
                <a:ea typeface="SimSun"/>
              </a:rPr>
              <a:t>Customer Requirements    </a:t>
            </a:r>
            <a:r>
              <a:rPr lang="zh-CN" altLang="en-US">
                <a:latin typeface="Univers Condensed"/>
                <a:ea typeface="SimSun"/>
              </a:rPr>
              <a:t>                       </a:t>
            </a:r>
            <a:endParaRPr lang="zh-CN" altLang="en-US" sz="900">
              <a:latin typeface="Univers Condensed"/>
              <a:ea typeface="SimSun"/>
            </a:endParaRPr>
          </a:p>
        </p:txBody>
      </p:sp>
      <p:sp>
        <p:nvSpPr>
          <p:cNvPr id="6" name="Content Placeholder 5">
            <a:extLst>
              <a:ext uri="{FF2B5EF4-FFF2-40B4-BE49-F238E27FC236}">
                <a16:creationId xmlns:a16="http://schemas.microsoft.com/office/drawing/2014/main" id="{F0BAD0C7-FEBA-E185-01A5-3A80E6FBA02B}"/>
              </a:ext>
            </a:extLst>
          </p:cNvPr>
          <p:cNvSpPr>
            <a:spLocks noGrp="1"/>
          </p:cNvSpPr>
          <p:nvPr>
            <p:ph idx="1"/>
          </p:nvPr>
        </p:nvSpPr>
        <p:spPr>
          <a:xfrm>
            <a:off x="504533" y="1738435"/>
            <a:ext cx="10881765" cy="4482131"/>
          </a:xfrm>
          <a:solidFill>
            <a:schemeClr val="bg1"/>
          </a:solidFill>
        </p:spPr>
        <p:txBody>
          <a:bodyPr vert="horz" lIns="91440" tIns="45720" rIns="91440" bIns="45720" rtlCol="0" anchor="t">
            <a:normAutofit fontScale="92500" lnSpcReduction="20000"/>
          </a:bodyPr>
          <a:lstStyle/>
          <a:p>
            <a:pPr marL="0" indent="0">
              <a:buNone/>
            </a:pPr>
            <a:r>
              <a:rPr lang="en-US">
                <a:latin typeface="Univers Condensed"/>
                <a:ea typeface="SimSun"/>
              </a:rPr>
              <a:t>Objective: To demonstrate how feedback controls affects the functionality of robots on continuous systems for K-12 students. </a:t>
            </a:r>
          </a:p>
          <a:p>
            <a:r>
              <a:rPr lang="en-US">
                <a:latin typeface="Univers Condensed"/>
                <a:ea typeface="SimSun"/>
              </a:rPr>
              <a:t>Durable</a:t>
            </a:r>
          </a:p>
          <a:p>
            <a:r>
              <a:rPr lang="en-US">
                <a:latin typeface="Univers Condensed"/>
                <a:ea typeface="SimSun"/>
              </a:rPr>
              <a:t>Inexpensive</a:t>
            </a:r>
            <a:endParaRPr lang="en-US"/>
          </a:p>
          <a:p>
            <a:r>
              <a:rPr lang="en-US">
                <a:latin typeface="Univers Condensed"/>
                <a:ea typeface="SimSun"/>
              </a:rPr>
              <a:t>Functionality</a:t>
            </a:r>
            <a:endParaRPr lang="en-US"/>
          </a:p>
          <a:p>
            <a:pPr lvl="1">
              <a:buFont typeface="Courier New" panose="020B0604020202020204" pitchFamily="34" charset="0"/>
              <a:buChar char="o"/>
            </a:pPr>
            <a:r>
              <a:rPr lang="en-US">
                <a:latin typeface="Univers Condensed"/>
                <a:ea typeface="SimSun"/>
              </a:rPr>
              <a:t>Battery powered</a:t>
            </a:r>
          </a:p>
          <a:p>
            <a:pPr lvl="1">
              <a:buFont typeface="Courier New" panose="020B0604020202020204" pitchFamily="34" charset="0"/>
              <a:buChar char="o"/>
            </a:pPr>
            <a:r>
              <a:rPr lang="en-US">
                <a:latin typeface="Univers Condensed"/>
                <a:ea typeface="SimSun"/>
              </a:rPr>
              <a:t>Interactive interface (touchscreen)</a:t>
            </a:r>
          </a:p>
          <a:p>
            <a:pPr lvl="1">
              <a:buFont typeface="Courier New" panose="020B0604020202020204" pitchFamily="34" charset="0"/>
              <a:buChar char="o"/>
            </a:pPr>
            <a:r>
              <a:rPr lang="en-US">
                <a:latin typeface="Univers Condensed"/>
                <a:ea typeface="SimSun"/>
              </a:rPr>
              <a:t>Operating space</a:t>
            </a:r>
          </a:p>
          <a:p>
            <a:r>
              <a:rPr lang="en-US">
                <a:latin typeface="Univers Condensed"/>
                <a:ea typeface="SimSun"/>
              </a:rPr>
              <a:t>Educational</a:t>
            </a:r>
            <a:endParaRPr lang="en-US">
              <a:latin typeface="Calisto MT" panose="02040603050505030304"/>
              <a:ea typeface="SimSun"/>
            </a:endParaRPr>
          </a:p>
          <a:p>
            <a:r>
              <a:rPr lang="en-US">
                <a:latin typeface="Univers Condensed"/>
                <a:ea typeface="SimSun"/>
              </a:rPr>
              <a:t>Kid friendly</a:t>
            </a:r>
            <a:endParaRPr lang="en-US">
              <a:latin typeface="Calisto MT" panose="02040603050505030304"/>
              <a:ea typeface="SimSun"/>
            </a:endParaRPr>
          </a:p>
          <a:p>
            <a:pPr lvl="1">
              <a:buFont typeface="Courier New" panose="020B0604020202020204" pitchFamily="34" charset="0"/>
              <a:buChar char="o"/>
            </a:pPr>
            <a:r>
              <a:rPr lang="en-US">
                <a:latin typeface="Univers Condensed"/>
                <a:ea typeface="SimSun"/>
              </a:rPr>
              <a:t>Emergency button</a:t>
            </a:r>
            <a:endParaRPr lang="en-US">
              <a:latin typeface="Calisto MT" panose="02040603050505030304"/>
              <a:ea typeface="SimSun"/>
            </a:endParaRPr>
          </a:p>
          <a:p>
            <a:pPr lvl="1">
              <a:buFont typeface="Courier New" panose="020B0604020202020204" pitchFamily="34" charset="0"/>
              <a:buChar char="o"/>
            </a:pPr>
            <a:r>
              <a:rPr lang="en-US">
                <a:latin typeface="Univers Condensed"/>
                <a:ea typeface="SimSun"/>
              </a:rPr>
              <a:t>Chamfer and fillet parts </a:t>
            </a:r>
            <a:endParaRPr lang="en-US"/>
          </a:p>
          <a:p>
            <a:pPr lvl="1">
              <a:buFont typeface="Courier New" panose="020B0604020202020204" pitchFamily="34" charset="0"/>
              <a:buChar char="o"/>
            </a:pPr>
            <a:r>
              <a:rPr lang="en-US">
                <a:latin typeface="Univers Condensed"/>
                <a:ea typeface="SimSun"/>
              </a:rPr>
              <a:t>Reduction of pinching (3mm between wheels)</a:t>
            </a:r>
            <a:endParaRPr lang="en-US"/>
          </a:p>
          <a:p>
            <a:pPr marL="457200" lvl="1" indent="0">
              <a:buNone/>
            </a:pPr>
            <a:endParaRPr lang="en-US">
              <a:latin typeface="Univers Condensed"/>
              <a:ea typeface="SimSun"/>
            </a:endParaRPr>
          </a:p>
          <a:p>
            <a:pPr lvl="1">
              <a:buFont typeface="Courier New" panose="020B0604020202020204" pitchFamily="34" charset="0"/>
              <a:buChar char="o"/>
            </a:pPr>
            <a:endParaRPr lang="en-US">
              <a:latin typeface="Univers Condensed"/>
              <a:ea typeface="SimSun"/>
            </a:endParaRPr>
          </a:p>
        </p:txBody>
      </p:sp>
      <p:sp>
        <p:nvSpPr>
          <p:cNvPr id="7" name="TextBox 6">
            <a:extLst>
              <a:ext uri="{FF2B5EF4-FFF2-40B4-BE49-F238E27FC236}">
                <a16:creationId xmlns:a16="http://schemas.microsoft.com/office/drawing/2014/main" id="{C76BB27B-2314-CFD8-2C12-75AD658B1DBB}"/>
              </a:ext>
            </a:extLst>
          </p:cNvPr>
          <p:cNvSpPr txBox="1"/>
          <p:nvPr/>
        </p:nvSpPr>
        <p:spPr>
          <a:xfrm>
            <a:off x="10534863" y="-2222"/>
            <a:ext cx="1655980" cy="36933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0000"/>
                </a:solidFill>
                <a:latin typeface="Univers Condensed"/>
                <a:ea typeface="SimSun"/>
              </a:rPr>
              <a:t>Florence </a:t>
            </a:r>
          </a:p>
        </p:txBody>
      </p:sp>
      <p:sp>
        <p:nvSpPr>
          <p:cNvPr id="3" name="Slide Number Placeholder 2">
            <a:extLst>
              <a:ext uri="{FF2B5EF4-FFF2-40B4-BE49-F238E27FC236}">
                <a16:creationId xmlns:a16="http://schemas.microsoft.com/office/drawing/2014/main" id="{17F3200C-C35F-0612-97D6-1E7CE7F6F9EC}"/>
              </a:ext>
            </a:extLst>
          </p:cNvPr>
          <p:cNvSpPr>
            <a:spLocks noGrp="1"/>
          </p:cNvSpPr>
          <p:nvPr>
            <p:ph type="sldNum" sz="quarter" idx="12"/>
          </p:nvPr>
        </p:nvSpPr>
        <p:spPr/>
        <p:txBody>
          <a:bodyPr/>
          <a:lstStyle/>
          <a:p>
            <a:fld id="{E30AF5A0-43BB-4336-8627-9123B9144D80}" type="slidenum">
              <a:rPr lang="en-US" dirty="0"/>
              <a:t>3</a:t>
            </a:fld>
            <a:endParaRPr lang="en-US"/>
          </a:p>
        </p:txBody>
      </p:sp>
    </p:spTree>
    <p:extLst>
      <p:ext uri="{BB962C8B-B14F-4D97-AF65-F5344CB8AC3E}">
        <p14:creationId xmlns:p14="http://schemas.microsoft.com/office/powerpoint/2010/main" val="1001017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F1760-2F5A-479B-299B-CD45C3FB6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FE2E7-28DC-90F4-FB54-DC855C449AFC}"/>
              </a:ext>
            </a:extLst>
          </p:cNvPr>
          <p:cNvSpPr>
            <a:spLocks noGrp="1"/>
          </p:cNvSpPr>
          <p:nvPr>
            <p:ph type="title"/>
          </p:nvPr>
        </p:nvSpPr>
        <p:spPr>
          <a:xfrm>
            <a:off x="750367" y="136525"/>
            <a:ext cx="10691265" cy="1371030"/>
          </a:xfrm>
        </p:spPr>
        <p:txBody>
          <a:bodyPr/>
          <a:lstStyle/>
          <a:p>
            <a:r>
              <a:rPr lang="en-US">
                <a:latin typeface="Univers Condensed"/>
              </a:rPr>
              <a:t>References</a:t>
            </a:r>
          </a:p>
        </p:txBody>
      </p:sp>
      <p:sp>
        <p:nvSpPr>
          <p:cNvPr id="3" name="Content Placeholder 2">
            <a:extLst>
              <a:ext uri="{FF2B5EF4-FFF2-40B4-BE49-F238E27FC236}">
                <a16:creationId xmlns:a16="http://schemas.microsoft.com/office/drawing/2014/main" id="{2E4DAB03-BC66-A947-6F45-947D11FD28C0}"/>
              </a:ext>
            </a:extLst>
          </p:cNvPr>
          <p:cNvSpPr>
            <a:spLocks noGrp="1"/>
          </p:cNvSpPr>
          <p:nvPr>
            <p:ph idx="1"/>
          </p:nvPr>
        </p:nvSpPr>
        <p:spPr>
          <a:xfrm>
            <a:off x="414189" y="854558"/>
            <a:ext cx="11363619" cy="5148884"/>
          </a:xfrm>
        </p:spPr>
        <p:txBody>
          <a:bodyPr vert="horz" lIns="91440" tIns="45720" rIns="91440" bIns="45720" rtlCol="0" anchor="t">
            <a:noAutofit/>
          </a:bodyPr>
          <a:lstStyle/>
          <a:p>
            <a:pPr marL="0" indent="0">
              <a:lnSpc>
                <a:spcPct val="200000"/>
              </a:lnSpc>
              <a:buNone/>
            </a:pPr>
            <a:r>
              <a:rPr lang="en-US" sz="1000">
                <a:latin typeface="+mj-lt"/>
                <a:ea typeface="Calibri"/>
                <a:cs typeface="Times New Roman"/>
              </a:rPr>
              <a:t>[15] B. S. Siddhartha, T. Ghosh and D. M, "Design and Implementation of Self-Balancing Interactive Robot," 2023 Fourth International Conference on Smart Technologies in Computing, Electrical and Electronics (ICSTCEE), Bengaluru, India, 2023, pp. 1-6, [Online Document], Available: IEEE Xplore </a:t>
            </a:r>
            <a:r>
              <a:rPr lang="en-US" sz="1000">
                <a:latin typeface="+mj-lt"/>
                <a:ea typeface="Calibri"/>
                <a:cs typeface="Times New Roman"/>
                <a:hlinkClick r:id="rId3">
                  <a:extLst>
                    <a:ext uri="{A12FA001-AC4F-418D-AE19-62706E023703}">
                      <ahyp:hlinkClr xmlns:ahyp="http://schemas.microsoft.com/office/drawing/2018/hyperlinkcolor" val="tx"/>
                    </a:ext>
                  </a:extLst>
                </a:hlinkClick>
              </a:rPr>
              <a:t>https://ieeexplore-ieee-</a:t>
            </a:r>
            <a:r>
              <a:rPr lang="en-US" sz="1000">
                <a:latin typeface="+mj-lt"/>
                <a:ea typeface="Calibri"/>
                <a:cs typeface="Times New Roman"/>
                <a:hlinkClick r:id="rId3"/>
              </a:rPr>
              <a:t>org.libproxy.nau.edu/document/10584954</a:t>
            </a:r>
            <a:r>
              <a:rPr lang="en-US" sz="1000">
                <a:latin typeface="+mj-lt"/>
                <a:ea typeface="Calibri"/>
                <a:cs typeface="Times New Roman"/>
              </a:rPr>
              <a:t> , [Accessed September 14, 2025]</a:t>
            </a:r>
            <a:endParaRPr lang="en-US" sz="1000">
              <a:latin typeface="+mj-lt"/>
              <a:ea typeface="SimSun"/>
              <a:cs typeface="Times New Roman"/>
            </a:endParaRPr>
          </a:p>
          <a:p>
            <a:pPr marL="0" indent="0">
              <a:lnSpc>
                <a:spcPct val="200000"/>
              </a:lnSpc>
              <a:buNone/>
            </a:pPr>
            <a:r>
              <a:rPr lang="en-US" sz="1000">
                <a:latin typeface="+mj-lt"/>
                <a:ea typeface="SimSun"/>
                <a:cs typeface="Times New Roman"/>
              </a:rPr>
              <a:t>[16]  Arun Chapman, "What is the strongest 3D printing material?," ultimaker.com, May 20, 2022, [Online], Available: </a:t>
            </a:r>
            <a:r>
              <a:rPr lang="en-US" sz="1000">
                <a:latin typeface="+mj-lt"/>
                <a:ea typeface="SimSun"/>
                <a:cs typeface="Times New Roman"/>
                <a:hlinkClick r:id="rId4">
                  <a:extLst>
                    <a:ext uri="{A12FA001-AC4F-418D-AE19-62706E023703}">
                      <ahyp:hlinkClr xmlns:ahyp="http://schemas.microsoft.com/office/drawing/2018/hyperlinkcolor" val="tx"/>
                    </a:ext>
                  </a:extLst>
                </a:hlinkClick>
              </a:rPr>
              <a:t>https://ultimaker.com/learn/what-is-the-strongest-3d-printing-material/</a:t>
            </a:r>
            <a:r>
              <a:rPr lang="en-US" sz="1000">
                <a:latin typeface="+mj-lt"/>
                <a:ea typeface="SimSun"/>
                <a:cs typeface="Times New Roman"/>
              </a:rPr>
              <a:t> [Accessed: September 17, 2025]</a:t>
            </a:r>
          </a:p>
          <a:p>
            <a:pPr marL="0" indent="0">
              <a:lnSpc>
                <a:spcPct val="200000"/>
              </a:lnSpc>
              <a:buNone/>
            </a:pPr>
            <a:r>
              <a:rPr lang="en-US" sz="1000">
                <a:latin typeface="+mj-lt"/>
                <a:ea typeface="SimSun"/>
                <a:cs typeface="Times New Roman"/>
              </a:rPr>
              <a:t>[17] K. M. </a:t>
            </a:r>
            <a:r>
              <a:rPr lang="en-US" sz="1000" err="1">
                <a:latin typeface="+mj-lt"/>
                <a:ea typeface="SimSun"/>
                <a:cs typeface="Times New Roman"/>
              </a:rPr>
              <a:t>Goher</a:t>
            </a:r>
            <a:r>
              <a:rPr lang="en-US" sz="1000">
                <a:latin typeface="+mj-lt"/>
                <a:ea typeface="SimSun"/>
                <a:cs typeface="Times New Roman"/>
              </a:rPr>
              <a:t> and S. O. </a:t>
            </a:r>
            <a:r>
              <a:rPr lang="en-US" sz="1000" err="1">
                <a:latin typeface="+mj-lt"/>
                <a:ea typeface="SimSun"/>
                <a:cs typeface="Times New Roman"/>
              </a:rPr>
              <a:t>Fadlallah</a:t>
            </a:r>
            <a:r>
              <a:rPr lang="en-US" sz="1000">
                <a:latin typeface="+mj-lt"/>
                <a:ea typeface="SimSun"/>
                <a:cs typeface="Times New Roman"/>
              </a:rPr>
              <a:t>, "Bacterial foraging-optimized PID control of a two-wheeled machine with a two-directional handling mechanism," Robot. </a:t>
            </a:r>
            <a:r>
              <a:rPr lang="en-US" sz="1000" err="1">
                <a:latin typeface="+mj-lt"/>
                <a:ea typeface="SimSun"/>
                <a:cs typeface="Times New Roman"/>
              </a:rPr>
              <a:t>Biomim</a:t>
            </a:r>
            <a:r>
              <a:rPr lang="en-US" sz="1000">
                <a:latin typeface="+mj-lt"/>
                <a:ea typeface="SimSun"/>
                <a:cs typeface="Times New Roman"/>
              </a:rPr>
              <a:t>., vol. 4, no. 1, 2017. [Online]. Available: </a:t>
            </a:r>
            <a:r>
              <a:rPr lang="en-US" sz="1000">
                <a:latin typeface="+mj-lt"/>
                <a:ea typeface="SimSun"/>
                <a:cs typeface="Times New Roman"/>
                <a:hlinkClick r:id="rId5">
                  <a:extLst>
                    <a:ext uri="{A12FA001-AC4F-418D-AE19-62706E023703}">
                      <ahyp:hlinkClr xmlns:ahyp="http://schemas.microsoft.com/office/drawing/2018/hyperlinkcolor" val="tx"/>
                    </a:ext>
                  </a:extLst>
                </a:hlinkClick>
              </a:rPr>
              <a:t>https://doi.org/10.1186/s40638-017-0057-3</a:t>
            </a:r>
            <a:endParaRPr lang="en-US" sz="1000">
              <a:latin typeface="+mj-lt"/>
              <a:ea typeface="SimSun"/>
              <a:cs typeface="Times New Roman"/>
            </a:endParaRPr>
          </a:p>
          <a:p>
            <a:pPr marL="0" indent="0">
              <a:lnSpc>
                <a:spcPct val="200000"/>
              </a:lnSpc>
              <a:buNone/>
            </a:pPr>
            <a:r>
              <a:rPr lang="en-US" sz="1000">
                <a:latin typeface="+mj-lt"/>
                <a:ea typeface="SimSun"/>
                <a:cs typeface="Times New Roman"/>
              </a:rPr>
              <a:t>[18] X. Yu, Y. Liu, L. Wang, J. Li, H. Cheng, and H. He, "A self‐adaptive SAC‐PID control approach based on reinforcement learning for mobile robots," Int. J. Robust Nonlinear Control, vol. 32, no. 18, pp. 9625–9643, 2022.</a:t>
            </a:r>
          </a:p>
          <a:p>
            <a:pPr marL="0" indent="0">
              <a:lnSpc>
                <a:spcPct val="200000"/>
              </a:lnSpc>
              <a:buNone/>
            </a:pPr>
            <a:r>
              <a:rPr lang="en-US" sz="1000">
                <a:latin typeface="+mj-lt"/>
                <a:ea typeface="SimSun"/>
                <a:cs typeface="Times New Roman"/>
              </a:rPr>
              <a:t>[19] S. </a:t>
            </a:r>
            <a:r>
              <a:rPr lang="en-US" sz="1000" err="1">
                <a:latin typeface="+mj-lt"/>
                <a:ea typeface="SimSun"/>
                <a:cs typeface="Times New Roman"/>
              </a:rPr>
              <a:t>Jin</a:t>
            </a:r>
            <a:r>
              <a:rPr lang="en-US" sz="1000">
                <a:latin typeface="+mj-lt"/>
                <a:ea typeface="SimSun"/>
                <a:cs typeface="Times New Roman"/>
              </a:rPr>
              <a:t> and Y. </a:t>
            </a:r>
            <a:r>
              <a:rPr lang="en-US" sz="1000" err="1">
                <a:latin typeface="+mj-lt"/>
                <a:ea typeface="SimSun"/>
                <a:cs typeface="Times New Roman"/>
              </a:rPr>
              <a:t>Ou</a:t>
            </a:r>
            <a:r>
              <a:rPr lang="en-US" sz="1000">
                <a:latin typeface="+mj-lt"/>
                <a:ea typeface="SimSun"/>
                <a:cs typeface="Times New Roman"/>
              </a:rPr>
              <a:t>, "A wheeled inverted pendulum learning stable and accurate control from demonstrations," Appl. Sci., vol. 9, no. 24, p. 5279, 2019. [Online]. Available: </a:t>
            </a:r>
            <a:r>
              <a:rPr lang="en-US" sz="1000">
                <a:latin typeface="+mj-lt"/>
                <a:ea typeface="SimSun"/>
                <a:cs typeface="Times New Roman"/>
                <a:hlinkClick r:id="rId6">
                  <a:extLst>
                    <a:ext uri="{A12FA001-AC4F-418D-AE19-62706E023703}">
                      <ahyp:hlinkClr xmlns:ahyp="http://schemas.microsoft.com/office/drawing/2018/hyperlinkcolor" val="tx"/>
                    </a:ext>
                  </a:extLst>
                </a:hlinkClick>
              </a:rPr>
              <a:t>https://doi.org/10.3390/app9245279</a:t>
            </a:r>
            <a:endParaRPr lang="en-US" sz="1000">
              <a:latin typeface="+mj-lt"/>
              <a:ea typeface="SimSun"/>
              <a:cs typeface="Times New Roman"/>
            </a:endParaRPr>
          </a:p>
          <a:p>
            <a:pPr marL="0" indent="0">
              <a:lnSpc>
                <a:spcPct val="200000"/>
              </a:lnSpc>
              <a:buNone/>
            </a:pPr>
            <a:r>
              <a:rPr lang="en-US" sz="1000">
                <a:latin typeface="+mj-lt"/>
                <a:ea typeface="SimSun"/>
                <a:cs typeface="Times New Roman"/>
              </a:rPr>
              <a:t>[20] S. Roy, S. B. Roy, and I. N. Kar, "Adaptive–robust control of Euler–Lagrange systems with linearly parametrizable uncertainty bound," IEEE Trans. Control Syst. Technol., vol. 26, no. 5, pp. 1842–1850, Sep. 2017.</a:t>
            </a:r>
          </a:p>
          <a:p>
            <a:pPr marL="0" indent="0">
              <a:lnSpc>
                <a:spcPct val="200000"/>
              </a:lnSpc>
              <a:buNone/>
            </a:pPr>
            <a:r>
              <a:rPr lang="en-US" sz="1000">
                <a:latin typeface="+mj-lt"/>
                <a:ea typeface="SimSun"/>
                <a:cs typeface="Times New Roman"/>
              </a:rPr>
              <a:t>[21] S. Caron and A. </a:t>
            </a:r>
            <a:r>
              <a:rPr lang="en-US" sz="1000" err="1">
                <a:latin typeface="+mj-lt"/>
                <a:ea typeface="SimSun"/>
                <a:cs typeface="Times New Roman"/>
              </a:rPr>
              <a:t>Kheddar</a:t>
            </a:r>
            <a:r>
              <a:rPr lang="en-US" sz="1000">
                <a:latin typeface="+mj-lt"/>
                <a:ea typeface="SimSun"/>
                <a:cs typeface="Times New Roman"/>
              </a:rPr>
              <a:t>, "Dynamic walking over rough terrains by nonlinear predictive control of the floating-base inverted pendulum," in Proc. IEEE/RSJ Int. Conf. </a:t>
            </a:r>
            <a:r>
              <a:rPr lang="en-US" sz="1000" err="1">
                <a:latin typeface="+mj-lt"/>
                <a:ea typeface="SimSun"/>
                <a:cs typeface="Times New Roman"/>
              </a:rPr>
              <a:t>Intell</a:t>
            </a:r>
            <a:r>
              <a:rPr lang="en-US" sz="1000">
                <a:latin typeface="+mj-lt"/>
                <a:ea typeface="SimSun"/>
                <a:cs typeface="Times New Roman"/>
              </a:rPr>
              <a:t>. Robots Syst. (IROS), 2017, pp. 5019–5024.</a:t>
            </a:r>
          </a:p>
          <a:p>
            <a:pPr marL="0" indent="0">
              <a:lnSpc>
                <a:spcPct val="200000"/>
              </a:lnSpc>
              <a:buNone/>
            </a:pPr>
            <a:r>
              <a:rPr lang="en-US" sz="1000">
                <a:latin typeface="+mj-lt"/>
                <a:ea typeface="SimSun"/>
                <a:cs typeface="Times New Roman"/>
              </a:rPr>
              <a:t>[22] U.S. Consumer Product Safety Commission (CPSC), "Toy Safety," [Online]. Available: </a:t>
            </a:r>
            <a:r>
              <a:rPr lang="en-US" sz="1000">
                <a:latin typeface="+mj-lt"/>
                <a:ea typeface="SimSun"/>
                <a:cs typeface="Times New Roman"/>
                <a:hlinkClick r:id="rId7">
                  <a:extLst>
                    <a:ext uri="{A12FA001-AC4F-418D-AE19-62706E023703}">
                      <ahyp:hlinkClr xmlns:ahyp="http://schemas.microsoft.com/office/drawing/2018/hyperlinkcolor" val="tx"/>
                    </a:ext>
                  </a:extLst>
                </a:hlinkClick>
              </a:rPr>
              <a:t>https://www.cpsc.gov/Business--Manufacturing/Business-Education/Toy-Safety</a:t>
            </a:r>
            <a:endParaRPr lang="en-US" sz="1000">
              <a:latin typeface="+mj-lt"/>
              <a:ea typeface="SimSun"/>
              <a:cs typeface="Times New Roman"/>
            </a:endParaRPr>
          </a:p>
          <a:p>
            <a:pPr marL="0" indent="0">
              <a:lnSpc>
                <a:spcPct val="200000"/>
              </a:lnSpc>
              <a:buNone/>
            </a:pPr>
            <a:r>
              <a:rPr lang="en-US" sz="1000">
                <a:latin typeface="+mj-lt"/>
                <a:ea typeface="SimSun"/>
                <a:cs typeface="Times New Roman"/>
              </a:rPr>
              <a:t>[23] </a:t>
            </a:r>
            <a:r>
              <a:rPr lang="en-US" sz="1000" err="1">
                <a:latin typeface="+mj-lt"/>
                <a:ea typeface="SimSun"/>
                <a:cs typeface="Times New Roman"/>
              </a:rPr>
              <a:t>Instructables</a:t>
            </a:r>
            <a:r>
              <a:rPr lang="en-US" sz="1000">
                <a:latin typeface="+mj-lt"/>
                <a:ea typeface="SimSun"/>
                <a:cs typeface="Times New Roman"/>
              </a:rPr>
              <a:t>, "Inverted Pendulum Control Theory and Dynamics," [Online]. Available: </a:t>
            </a:r>
            <a:r>
              <a:rPr lang="en-US" sz="1000">
                <a:latin typeface="+mj-lt"/>
                <a:ea typeface="SimSun"/>
                <a:cs typeface="Times New Roman"/>
                <a:hlinkClick r:id="rId8">
                  <a:extLst>
                    <a:ext uri="{A12FA001-AC4F-418D-AE19-62706E023703}">
                      <ahyp:hlinkClr xmlns:ahyp="http://schemas.microsoft.com/office/drawing/2018/hyperlinkcolor" val="tx"/>
                    </a:ext>
                  </a:extLst>
                </a:hlinkClick>
              </a:rPr>
              <a:t>https://www.instructables.com/Inverted-Pendulum-Control-Theory-and-Dynamics/</a:t>
            </a:r>
            <a:endParaRPr lang="en-US" sz="1000">
              <a:latin typeface="+mj-lt"/>
              <a:ea typeface="SimSun"/>
              <a:cs typeface="Times New Roman"/>
            </a:endParaRPr>
          </a:p>
          <a:p>
            <a:pPr marL="0" indent="0">
              <a:lnSpc>
                <a:spcPct val="200000"/>
              </a:lnSpc>
              <a:buNone/>
            </a:pPr>
            <a:r>
              <a:rPr lang="en-US" sz="1000">
                <a:latin typeface="+mj-lt"/>
                <a:ea typeface="SimSun"/>
                <a:cs typeface="Times New Roman"/>
              </a:rPr>
              <a:t>[24] University of Michigan, “Inverted Pendulum: System Modeling,” Control Tutorials for MATLAB and Simulink (CTMS). [Online]. Available: </a:t>
            </a:r>
            <a:r>
              <a:rPr lang="en-US" sz="1000">
                <a:latin typeface="+mj-lt"/>
                <a:ea typeface="SimSun"/>
                <a:cs typeface="Times New Roman"/>
                <a:hlinkClick r:id="rId9">
                  <a:extLst>
                    <a:ext uri="{A12FA001-AC4F-418D-AE19-62706E023703}">
                      <ahyp:hlinkClr xmlns:ahyp="http://schemas.microsoft.com/office/drawing/2018/hyperlinkcolor" val="tx"/>
                    </a:ext>
                  </a:extLst>
                </a:hlinkClick>
              </a:rPr>
              <a:t>https://ctms.engin.umich.edu/CTMS/index.php?example=InvertedPendulum&amp;section=SystemModeling</a:t>
            </a:r>
            <a:r>
              <a:rPr lang="en-US" sz="1000">
                <a:latin typeface="+mj-lt"/>
                <a:ea typeface="SimSun"/>
                <a:cs typeface="Times New Roman"/>
              </a:rPr>
              <a:t>. [Accessed: Sept. 9, 2025].</a:t>
            </a:r>
          </a:p>
          <a:p>
            <a:pPr marL="0" indent="0">
              <a:lnSpc>
                <a:spcPct val="200000"/>
              </a:lnSpc>
              <a:buNone/>
            </a:pPr>
            <a:endParaRPr lang="en-US" sz="1000">
              <a:latin typeface="+mj-lt"/>
              <a:ea typeface="SimSun"/>
              <a:cs typeface="Times New Roman"/>
            </a:endParaRPr>
          </a:p>
          <a:p>
            <a:pPr marL="0" indent="0">
              <a:lnSpc>
                <a:spcPct val="200000"/>
              </a:lnSpc>
              <a:buNone/>
            </a:pPr>
            <a:r>
              <a:rPr lang="en-US" sz="1000">
                <a:latin typeface="+mj-lt"/>
                <a:ea typeface="SimSun"/>
                <a:cs typeface="Times New Roman"/>
              </a:rPr>
              <a:t>‌</a:t>
            </a:r>
          </a:p>
          <a:p>
            <a:pPr marL="0" indent="0">
              <a:buNone/>
            </a:pPr>
            <a:br>
              <a:rPr lang="en-US" sz="1000">
                <a:latin typeface="+mj-lt"/>
              </a:rPr>
            </a:br>
            <a:endParaRPr lang="en-US" sz="1000">
              <a:latin typeface="+mj-lt"/>
            </a:endParaRPr>
          </a:p>
        </p:txBody>
      </p:sp>
      <p:sp>
        <p:nvSpPr>
          <p:cNvPr id="4" name="Slide Number Placeholder 3">
            <a:extLst>
              <a:ext uri="{FF2B5EF4-FFF2-40B4-BE49-F238E27FC236}">
                <a16:creationId xmlns:a16="http://schemas.microsoft.com/office/drawing/2014/main" id="{87F33E1C-0DF3-BA29-D1FC-CEA0E2D34001}"/>
              </a:ext>
            </a:extLst>
          </p:cNvPr>
          <p:cNvSpPr>
            <a:spLocks noGrp="1"/>
          </p:cNvSpPr>
          <p:nvPr>
            <p:ph type="sldNum" sz="quarter" idx="12"/>
          </p:nvPr>
        </p:nvSpPr>
        <p:spPr/>
        <p:txBody>
          <a:bodyPr/>
          <a:lstStyle/>
          <a:p>
            <a:fld id="{E30AF5A0-43BB-4336-8627-9123B9144D80}" type="slidenum">
              <a:rPr lang="en-US" dirty="0"/>
              <a:t>30</a:t>
            </a:fld>
            <a:endParaRPr lang="en-US"/>
          </a:p>
        </p:txBody>
      </p:sp>
    </p:spTree>
    <p:extLst>
      <p:ext uri="{BB962C8B-B14F-4D97-AF65-F5344CB8AC3E}">
        <p14:creationId xmlns:p14="http://schemas.microsoft.com/office/powerpoint/2010/main" val="1077368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149FB-CD52-AA95-5BEA-3BC6A2432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793A6C-8F3E-EB0C-3FD0-BF1BF4B3D02F}"/>
              </a:ext>
            </a:extLst>
          </p:cNvPr>
          <p:cNvSpPr>
            <a:spLocks noGrp="1"/>
          </p:cNvSpPr>
          <p:nvPr>
            <p:ph type="title"/>
          </p:nvPr>
        </p:nvSpPr>
        <p:spPr>
          <a:xfrm>
            <a:off x="700634" y="136525"/>
            <a:ext cx="10691265" cy="1371030"/>
          </a:xfrm>
        </p:spPr>
        <p:txBody>
          <a:bodyPr/>
          <a:lstStyle/>
          <a:p>
            <a:r>
              <a:rPr lang="en-US">
                <a:latin typeface="Univers Condensed"/>
              </a:rPr>
              <a:t>References</a:t>
            </a:r>
          </a:p>
        </p:txBody>
      </p:sp>
      <p:sp>
        <p:nvSpPr>
          <p:cNvPr id="3" name="Content Placeholder 2">
            <a:extLst>
              <a:ext uri="{FF2B5EF4-FFF2-40B4-BE49-F238E27FC236}">
                <a16:creationId xmlns:a16="http://schemas.microsoft.com/office/drawing/2014/main" id="{9952769A-FC37-1C1F-DA1C-C4F2200E5B64}"/>
              </a:ext>
            </a:extLst>
          </p:cNvPr>
          <p:cNvSpPr>
            <a:spLocks noGrp="1"/>
          </p:cNvSpPr>
          <p:nvPr>
            <p:ph idx="1"/>
          </p:nvPr>
        </p:nvSpPr>
        <p:spPr>
          <a:xfrm>
            <a:off x="414190" y="960151"/>
            <a:ext cx="11363619" cy="4331942"/>
          </a:xfrm>
        </p:spPr>
        <p:txBody>
          <a:bodyPr vert="horz" lIns="91440" tIns="45720" rIns="91440" bIns="45720" rtlCol="0" anchor="t">
            <a:normAutofit fontScale="25000" lnSpcReduction="20000"/>
          </a:bodyPr>
          <a:lstStyle/>
          <a:p>
            <a:pPr marL="0" indent="0">
              <a:lnSpc>
                <a:spcPct val="220000"/>
              </a:lnSpc>
              <a:buNone/>
            </a:pPr>
            <a:r>
              <a:rPr lang="en-US" sz="4000">
                <a:latin typeface="+mj-lt"/>
                <a:ea typeface="SimSun"/>
                <a:cs typeface="Times New Roman"/>
              </a:rPr>
              <a:t>[25] University of Michigan, “Ball &amp; Beam: System Modeling,” Control Tutorials for MATLAB and Simulink (CTMS). [Online]. Available: </a:t>
            </a:r>
            <a:r>
              <a:rPr lang="en-US" sz="4000">
                <a:latin typeface="+mj-lt"/>
                <a:ea typeface="SimSun"/>
                <a:cs typeface="Times New Roman"/>
                <a:hlinkClick r:id="rId3">
                  <a:extLst>
                    <a:ext uri="{A12FA001-AC4F-418D-AE19-62706E023703}">
                      <ahyp:hlinkClr xmlns:ahyp="http://schemas.microsoft.com/office/drawing/2018/hyperlinkcolor" val="tx"/>
                    </a:ext>
                  </a:extLst>
                </a:hlinkClick>
              </a:rPr>
              <a:t>https://ctms.engin.umich.edu/CTMS/index.php?example=BallBeam&amp;section=SystemModeling</a:t>
            </a:r>
            <a:r>
              <a:rPr lang="en-US" sz="4000">
                <a:latin typeface="+mj-lt"/>
                <a:ea typeface="SimSun"/>
                <a:cs typeface="Times New Roman"/>
              </a:rPr>
              <a:t>. [Accessed: Sept. 10, 2025].</a:t>
            </a:r>
          </a:p>
          <a:p>
            <a:pPr marL="0" indent="0">
              <a:lnSpc>
                <a:spcPct val="220000"/>
              </a:lnSpc>
              <a:buNone/>
            </a:pPr>
            <a:r>
              <a:rPr lang="en-US" sz="4000">
                <a:latin typeface="+mj-lt"/>
                <a:ea typeface="SimSun"/>
                <a:cs typeface="Times New Roman"/>
              </a:rPr>
              <a:t>[26] B. </a:t>
            </a:r>
            <a:r>
              <a:rPr lang="en-US" sz="4000" err="1">
                <a:latin typeface="+mj-lt"/>
                <a:ea typeface="SimSun"/>
                <a:cs typeface="Times New Roman"/>
              </a:rPr>
              <a:t>Cazzolato</a:t>
            </a:r>
            <a:r>
              <a:rPr lang="en-US" sz="4000">
                <a:latin typeface="+mj-lt"/>
                <a:ea typeface="SimSun"/>
                <a:cs typeface="Times New Roman"/>
              </a:rPr>
              <a:t>, “Derivation of the Dynamics of the Ball and Beam System,” Univ. of Adelaide, School of Mechanical Engineering. [Online]. Available: </a:t>
            </a:r>
            <a:r>
              <a:rPr lang="en-US" sz="4000">
                <a:latin typeface="+mj-lt"/>
                <a:ea typeface="SimSun"/>
                <a:cs typeface="Times New Roman"/>
                <a:hlinkClick r:id="rId4">
                  <a:extLst>
                    <a:ext uri="{A12FA001-AC4F-418D-AE19-62706E023703}">
                      <ahyp:hlinkClr xmlns:ahyp="http://schemas.microsoft.com/office/drawing/2018/hyperlinkcolor" val="tx"/>
                    </a:ext>
                  </a:extLst>
                </a:hlinkClick>
              </a:rPr>
              <a:t>https://www.researchgate.net/profile/Ben-Cazzolato/publication/235898231_Derivation_of_the_Dynamics_of_the_Ball_and_Beam_System/links/569338cf08aec14fa55db5a8/Derivation-of-the-Dynamics-of-the-Ball-and-Beam-System.pdf</a:t>
            </a:r>
            <a:r>
              <a:rPr lang="en-US" sz="4000">
                <a:latin typeface="+mj-lt"/>
                <a:ea typeface="SimSun"/>
                <a:cs typeface="Times New Roman"/>
              </a:rPr>
              <a:t>. [Accessed: Sept. 14, 2025].</a:t>
            </a:r>
          </a:p>
          <a:p>
            <a:pPr marL="0" indent="0">
              <a:lnSpc>
                <a:spcPct val="220000"/>
              </a:lnSpc>
              <a:buNone/>
            </a:pPr>
            <a:r>
              <a:rPr lang="en-US" sz="4000">
                <a:latin typeface="+mj-lt"/>
                <a:ea typeface="SimSun"/>
                <a:cs typeface="Times New Roman"/>
              </a:rPr>
              <a:t>[27] University of Michigan, “DC Motor Speed: System Modeling,” Control Tutorials for MATLAB and Simulink (CTMS). [Online]. Available: </a:t>
            </a:r>
            <a:r>
              <a:rPr lang="en-US" sz="4000">
                <a:latin typeface="+mj-lt"/>
                <a:ea typeface="SimSun"/>
                <a:cs typeface="Times New Roman"/>
                <a:hlinkClick r:id="rId5">
                  <a:extLst>
                    <a:ext uri="{A12FA001-AC4F-418D-AE19-62706E023703}">
                      <ahyp:hlinkClr xmlns:ahyp="http://schemas.microsoft.com/office/drawing/2018/hyperlinkcolor" val="tx"/>
                    </a:ext>
                  </a:extLst>
                </a:hlinkClick>
              </a:rPr>
              <a:t>https://ctms.engin.umich.edu/CTMS/index.php?example=MotorSpeed&amp;section=SystemModeling</a:t>
            </a:r>
            <a:r>
              <a:rPr lang="en-US" sz="4000">
                <a:latin typeface="+mj-lt"/>
                <a:ea typeface="SimSun"/>
                <a:cs typeface="Times New Roman"/>
              </a:rPr>
              <a:t>. [Accessed: Sept. 11, 2025].</a:t>
            </a:r>
          </a:p>
          <a:p>
            <a:pPr marL="0" indent="0">
              <a:lnSpc>
                <a:spcPct val="220000"/>
              </a:lnSpc>
              <a:buNone/>
            </a:pPr>
            <a:r>
              <a:rPr lang="en-US" sz="4000">
                <a:latin typeface="+mj-lt"/>
                <a:ea typeface="SimSun"/>
                <a:cs typeface="Times New Roman"/>
              </a:rPr>
              <a:t>[28] A. Md. Khairul </a:t>
            </a:r>
            <a:r>
              <a:rPr lang="en-US" sz="4000" err="1">
                <a:latin typeface="+mj-lt"/>
                <a:ea typeface="SimSun"/>
                <a:cs typeface="Times New Roman"/>
              </a:rPr>
              <a:t>Alam</a:t>
            </a:r>
            <a:r>
              <a:rPr lang="en-US" sz="4000">
                <a:latin typeface="+mj-lt"/>
                <a:ea typeface="SimSun"/>
                <a:cs typeface="Times New Roman"/>
              </a:rPr>
              <a:t>, M. R. Karim, and S. M. Mahmud Hasan, “</a:t>
            </a:r>
            <a:r>
              <a:rPr lang="en-US" sz="4000" err="1">
                <a:latin typeface="+mj-lt"/>
                <a:ea typeface="SimSun"/>
                <a:cs typeface="Times New Roman"/>
              </a:rPr>
              <a:t>Stabilising</a:t>
            </a:r>
            <a:r>
              <a:rPr lang="en-US" sz="4000">
                <a:latin typeface="+mj-lt"/>
                <a:ea typeface="SimSun"/>
                <a:cs typeface="Times New Roman"/>
              </a:rPr>
              <a:t> a cart inverted pendulum system using pole placement control method,” in 2017 3rd Int. Conf. on Electrical Information and Communication Technology (EICT), Khulna, Bangladesh, 2017, pp. 1–6. </a:t>
            </a:r>
            <a:r>
              <a:rPr lang="en-US" sz="4000" err="1">
                <a:latin typeface="+mj-lt"/>
                <a:ea typeface="SimSun"/>
                <a:cs typeface="Times New Roman"/>
              </a:rPr>
              <a:t>doi</a:t>
            </a:r>
            <a:r>
              <a:rPr lang="en-US" sz="4000">
                <a:latin typeface="+mj-lt"/>
                <a:ea typeface="SimSun"/>
                <a:cs typeface="Times New Roman"/>
              </a:rPr>
              <a:t>: 10.1109/EICT.2017.8168481. [Online]. Available: </a:t>
            </a:r>
            <a:r>
              <a:rPr lang="en-US" sz="4000">
                <a:latin typeface="+mj-lt"/>
                <a:ea typeface="SimSun"/>
                <a:cs typeface="Times New Roman"/>
                <a:hlinkClick r:id="rId6">
                  <a:extLst>
                    <a:ext uri="{A12FA001-AC4F-418D-AE19-62706E023703}">
                      <ahyp:hlinkClr xmlns:ahyp="http://schemas.microsoft.com/office/drawing/2018/hyperlinkcolor" val="tx"/>
                    </a:ext>
                  </a:extLst>
                </a:hlinkClick>
              </a:rPr>
              <a:t>https://ieeexplore.ieee.org/abstract/document/8168481</a:t>
            </a:r>
            <a:r>
              <a:rPr lang="en-US" sz="4000">
                <a:latin typeface="+mj-lt"/>
                <a:ea typeface="SimSun"/>
                <a:cs typeface="Times New Roman"/>
              </a:rPr>
              <a:t>. [Accessed: Sept. 13, 2025].</a:t>
            </a:r>
          </a:p>
          <a:p>
            <a:pPr marL="0" indent="0">
              <a:lnSpc>
                <a:spcPct val="220000"/>
              </a:lnSpc>
              <a:buNone/>
            </a:pPr>
            <a:r>
              <a:rPr lang="en-US" sz="4000">
                <a:latin typeface="+mj-lt"/>
                <a:ea typeface="SimSun"/>
                <a:cs typeface="Times New Roman"/>
              </a:rPr>
              <a:t>[29] K. C., “Inverted Pendulum: Control Theory and Dynamics,” </a:t>
            </a:r>
            <a:r>
              <a:rPr lang="en-US" sz="4000" err="1">
                <a:latin typeface="+mj-lt"/>
                <a:ea typeface="SimSun"/>
                <a:cs typeface="Times New Roman"/>
              </a:rPr>
              <a:t>Instructables</a:t>
            </a:r>
            <a:r>
              <a:rPr lang="en-US" sz="4000">
                <a:latin typeface="+mj-lt"/>
                <a:ea typeface="SimSun"/>
                <a:cs typeface="Times New Roman"/>
              </a:rPr>
              <a:t>. [Online]. Available: </a:t>
            </a:r>
            <a:r>
              <a:rPr lang="en-US" sz="4000">
                <a:latin typeface="+mj-lt"/>
                <a:ea typeface="SimSun"/>
                <a:cs typeface="Times New Roman"/>
                <a:hlinkClick r:id="rId7">
                  <a:extLst>
                    <a:ext uri="{A12FA001-AC4F-418D-AE19-62706E023703}">
                      <ahyp:hlinkClr xmlns:ahyp="http://schemas.microsoft.com/office/drawing/2018/hyperlinkcolor" val="tx"/>
                    </a:ext>
                  </a:extLst>
                </a:hlinkClick>
              </a:rPr>
              <a:t>https://www.instructables.com/Inverted-Pendulum-Control-Theory-and-Dynamics/</a:t>
            </a:r>
            <a:r>
              <a:rPr lang="en-US" sz="4000">
                <a:latin typeface="+mj-lt"/>
                <a:ea typeface="SimSun"/>
                <a:cs typeface="Times New Roman"/>
              </a:rPr>
              <a:t>. [Accessed: Sept. 14, 2025].</a:t>
            </a:r>
          </a:p>
          <a:p>
            <a:pPr marL="0" indent="0">
              <a:lnSpc>
                <a:spcPct val="220000"/>
              </a:lnSpc>
              <a:buNone/>
            </a:pPr>
            <a:r>
              <a:rPr lang="en-US" sz="4000">
                <a:latin typeface="+mj-lt"/>
                <a:ea typeface="SimSun"/>
                <a:cs typeface="Times New Roman"/>
              </a:rPr>
              <a:t>[30] S. Sackett, “Self-Balancing Inverted Pendulum Robot,” Shay Sackett’s Project Portfolio. [Online]. Available: </a:t>
            </a:r>
            <a:r>
              <a:rPr lang="en-US" sz="4000">
                <a:latin typeface="+mj-lt"/>
                <a:ea typeface="SimSun"/>
                <a:cs typeface="Times New Roman"/>
                <a:hlinkClick r:id="rId8">
                  <a:extLst>
                    <a:ext uri="{A12FA001-AC4F-418D-AE19-62706E023703}">
                      <ahyp:hlinkClr xmlns:ahyp="http://schemas.microsoft.com/office/drawing/2018/hyperlinkcolor" val="tx"/>
                    </a:ext>
                  </a:extLst>
                </a:hlinkClick>
              </a:rPr>
              <a:t>https://www.shaysackett.com/inverted-pendulum-robot/</a:t>
            </a:r>
            <a:r>
              <a:rPr lang="en-US" sz="4000">
                <a:latin typeface="+mj-lt"/>
                <a:ea typeface="SimSun"/>
                <a:cs typeface="Times New Roman"/>
              </a:rPr>
              <a:t>. [Accessed: Sept. 11, 2025].</a:t>
            </a:r>
          </a:p>
          <a:p>
            <a:pPr marL="0" indent="0">
              <a:lnSpc>
                <a:spcPct val="220000"/>
              </a:lnSpc>
              <a:buNone/>
            </a:pPr>
            <a:r>
              <a:rPr lang="en-US" sz="4000">
                <a:latin typeface="+mj-lt"/>
                <a:ea typeface="SimSun"/>
                <a:cs typeface="Times New Roman"/>
              </a:rPr>
              <a:t>[31] B. T. Williams, “Self-Balancing Robot Using PID Packs Other Punches,” </a:t>
            </a:r>
            <a:r>
              <a:rPr lang="en-US" sz="4000" err="1">
                <a:latin typeface="+mj-lt"/>
                <a:ea typeface="SimSun"/>
                <a:cs typeface="Times New Roman"/>
              </a:rPr>
              <a:t>Elektor</a:t>
            </a:r>
            <a:r>
              <a:rPr lang="en-US" sz="4000">
                <a:latin typeface="+mj-lt"/>
                <a:ea typeface="SimSun"/>
                <a:cs typeface="Times New Roman"/>
              </a:rPr>
              <a:t> Magazine, Oct. 5, 2022. [Online]. Available: </a:t>
            </a:r>
            <a:r>
              <a:rPr lang="en-US" sz="4000">
                <a:latin typeface="+mj-lt"/>
                <a:ea typeface="SimSun"/>
                <a:cs typeface="Times New Roman"/>
                <a:hlinkClick r:id="rId9">
                  <a:extLst>
                    <a:ext uri="{A12FA001-AC4F-418D-AE19-62706E023703}">
                      <ahyp:hlinkClr xmlns:ahyp="http://schemas.microsoft.com/office/drawing/2018/hyperlinkcolor" val="tx"/>
                    </a:ext>
                  </a:extLst>
                </a:hlinkClick>
              </a:rPr>
              <a:t>https://www.elektormagazine.com/news/self-balancing-robot-using-pid-packs-other-punches</a:t>
            </a:r>
            <a:r>
              <a:rPr lang="en-US" sz="4000">
                <a:latin typeface="+mj-lt"/>
                <a:ea typeface="SimSun"/>
                <a:cs typeface="Times New Roman"/>
              </a:rPr>
              <a:t>. [Accessed: Sept. 14, 2025].</a:t>
            </a:r>
          </a:p>
          <a:p>
            <a:endParaRPr lang="en-US" sz="1900">
              <a:latin typeface="Univers Condensed"/>
            </a:endParaRPr>
          </a:p>
          <a:p>
            <a:endParaRPr lang="en-US" sz="900"/>
          </a:p>
          <a:p>
            <a:endParaRPr lang="en-US" sz="900"/>
          </a:p>
        </p:txBody>
      </p:sp>
      <p:sp>
        <p:nvSpPr>
          <p:cNvPr id="4" name="Slide Number Placeholder 3">
            <a:extLst>
              <a:ext uri="{FF2B5EF4-FFF2-40B4-BE49-F238E27FC236}">
                <a16:creationId xmlns:a16="http://schemas.microsoft.com/office/drawing/2014/main" id="{7E7EB0D3-6005-C6D4-EE59-E71417715484}"/>
              </a:ext>
            </a:extLst>
          </p:cNvPr>
          <p:cNvSpPr>
            <a:spLocks noGrp="1"/>
          </p:cNvSpPr>
          <p:nvPr>
            <p:ph type="sldNum" sz="quarter" idx="12"/>
          </p:nvPr>
        </p:nvSpPr>
        <p:spPr/>
        <p:txBody>
          <a:bodyPr/>
          <a:lstStyle/>
          <a:p>
            <a:fld id="{E30AF5A0-43BB-4336-8627-9123B9144D80}" type="slidenum">
              <a:rPr lang="en-US" dirty="0"/>
              <a:t>31</a:t>
            </a:fld>
            <a:endParaRPr lang="en-US"/>
          </a:p>
        </p:txBody>
      </p:sp>
    </p:spTree>
    <p:extLst>
      <p:ext uri="{BB962C8B-B14F-4D97-AF65-F5344CB8AC3E}">
        <p14:creationId xmlns:p14="http://schemas.microsoft.com/office/powerpoint/2010/main" val="2980140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7314C-1884-F307-0DFA-CA6E4701A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8D6CA-828E-37C7-9357-6E5E8982ABFF}"/>
              </a:ext>
            </a:extLst>
          </p:cNvPr>
          <p:cNvSpPr>
            <a:spLocks noGrp="1"/>
          </p:cNvSpPr>
          <p:nvPr>
            <p:ph type="title"/>
          </p:nvPr>
        </p:nvSpPr>
        <p:spPr>
          <a:xfrm>
            <a:off x="700634" y="136525"/>
            <a:ext cx="10691265" cy="1371030"/>
          </a:xfrm>
        </p:spPr>
        <p:txBody>
          <a:bodyPr/>
          <a:lstStyle/>
          <a:p>
            <a:r>
              <a:rPr lang="en-US">
                <a:latin typeface="Univers Condensed"/>
              </a:rPr>
              <a:t>References</a:t>
            </a:r>
          </a:p>
        </p:txBody>
      </p:sp>
      <p:sp>
        <p:nvSpPr>
          <p:cNvPr id="3" name="Content Placeholder 2">
            <a:extLst>
              <a:ext uri="{FF2B5EF4-FFF2-40B4-BE49-F238E27FC236}">
                <a16:creationId xmlns:a16="http://schemas.microsoft.com/office/drawing/2014/main" id="{CCD125C1-DE69-A070-E499-24515799E352}"/>
              </a:ext>
            </a:extLst>
          </p:cNvPr>
          <p:cNvSpPr>
            <a:spLocks noGrp="1"/>
          </p:cNvSpPr>
          <p:nvPr>
            <p:ph idx="1"/>
          </p:nvPr>
        </p:nvSpPr>
        <p:spPr>
          <a:xfrm>
            <a:off x="414190" y="960151"/>
            <a:ext cx="11363619" cy="4331942"/>
          </a:xfrm>
        </p:spPr>
        <p:txBody>
          <a:bodyPr vert="horz" lIns="91440" tIns="45720" rIns="91440" bIns="45720" rtlCol="0" anchor="t">
            <a:normAutofit fontScale="92500" lnSpcReduction="10000"/>
          </a:bodyPr>
          <a:lstStyle/>
          <a:p>
            <a:pPr marL="0" indent="0">
              <a:lnSpc>
                <a:spcPct val="220000"/>
              </a:lnSpc>
              <a:buNone/>
            </a:pPr>
            <a:r>
              <a:rPr lang="en-US" sz="1100" dirty="0">
                <a:latin typeface="+mj-lt"/>
                <a:ea typeface="SimSun"/>
                <a:cs typeface="Times New Roman"/>
              </a:rPr>
              <a:t>[32] B. A. </a:t>
            </a:r>
            <a:r>
              <a:rPr lang="en-US" sz="1100" dirty="0" err="1">
                <a:latin typeface="+mj-lt"/>
                <a:ea typeface="SimSun"/>
                <a:cs typeface="Times New Roman"/>
              </a:rPr>
              <a:t>Asfora</a:t>
            </a:r>
            <a:r>
              <a:rPr lang="en-US" sz="1100" dirty="0">
                <a:latin typeface="+mj-lt"/>
                <a:ea typeface="SimSun"/>
                <a:cs typeface="Times New Roman"/>
              </a:rPr>
              <a:t>, “Embedded Computer Vision System Applied to a Four-Legged Line Follower Robot,” arXiv:2101.04804 cs.RO, Jan. 2021. Accessed: Sep. 18, 2025. </a:t>
            </a:r>
            <a:endParaRPr lang="zh-CN" altLang="en-US" sz="1100" dirty="0">
              <a:latin typeface="+mj-lt"/>
              <a:ea typeface="SimSun"/>
              <a:cs typeface="Times New Roman"/>
            </a:endParaRPr>
          </a:p>
          <a:p>
            <a:pPr marL="0" indent="0">
              <a:lnSpc>
                <a:spcPct val="220000"/>
              </a:lnSpc>
              <a:buNone/>
            </a:pPr>
            <a:r>
              <a:rPr lang="en-US" sz="1100" dirty="0">
                <a:latin typeface="+mj-lt"/>
                <a:ea typeface="SimSun"/>
                <a:cs typeface="Times New Roman"/>
              </a:rPr>
              <a:t>[33] Y. M. </a:t>
            </a:r>
            <a:r>
              <a:rPr lang="en-US" sz="1100" dirty="0" err="1">
                <a:latin typeface="+mj-lt"/>
                <a:ea typeface="SimSun"/>
                <a:cs typeface="Times New Roman"/>
              </a:rPr>
              <a:t>Ummadisetty</a:t>
            </a:r>
            <a:r>
              <a:rPr lang="en-US" sz="1100" dirty="0">
                <a:latin typeface="+mj-lt"/>
                <a:ea typeface="SimSun"/>
                <a:cs typeface="Times New Roman"/>
              </a:rPr>
              <a:t> and S. P. Mamidi, “Investigating and Deploying an AI Model on Raspberry Pi IoT Platform Using FIWARE and Docker in the Context of the </a:t>
            </a:r>
            <a:r>
              <a:rPr lang="en-US" sz="1100" dirty="0" err="1">
                <a:latin typeface="+mj-lt"/>
                <a:ea typeface="SimSun"/>
                <a:cs typeface="Times New Roman"/>
              </a:rPr>
              <a:t>Bonseyes</a:t>
            </a:r>
            <a:r>
              <a:rPr lang="en-US" sz="1100" dirty="0">
                <a:latin typeface="+mj-lt"/>
                <a:ea typeface="SimSun"/>
                <a:cs typeface="Times New Roman"/>
              </a:rPr>
              <a:t> AI Ecosystem,” M.S. thesis, Faculty of Computing, Blekinge Inst. of Technology, Karlskrona, Sweden, 2019. Accessed: Sep. 18, 2025. </a:t>
            </a:r>
          </a:p>
          <a:p>
            <a:pPr marL="0" indent="0">
              <a:lnSpc>
                <a:spcPct val="220000"/>
              </a:lnSpc>
              <a:buNone/>
            </a:pPr>
            <a:r>
              <a:rPr lang="en-US" sz="1100" dirty="0">
                <a:latin typeface="+mj-lt"/>
                <a:ea typeface="SimSun"/>
                <a:cs typeface="Times New Roman"/>
              </a:rPr>
              <a:t>[34] Raspberry Pi Ltd., Raspberry Pi 5 Product Brief, Jan. 2025. Accessed: Sep. 18, 2025. </a:t>
            </a:r>
          </a:p>
          <a:p>
            <a:pPr marL="0" indent="0">
              <a:lnSpc>
                <a:spcPct val="220000"/>
              </a:lnSpc>
              <a:buNone/>
            </a:pPr>
            <a:r>
              <a:rPr lang="en-US" sz="1100" dirty="0">
                <a:latin typeface="+mj-lt"/>
                <a:ea typeface="SimSun"/>
                <a:cs typeface="Times New Roman"/>
              </a:rPr>
              <a:t>[35] Raspberry Pi Ltd., Raspberry Pi Documentation. Accessed: Sep. 18, 2025. </a:t>
            </a:r>
          </a:p>
          <a:p>
            <a:pPr marL="0" indent="0">
              <a:lnSpc>
                <a:spcPct val="220000"/>
              </a:lnSpc>
              <a:buNone/>
            </a:pPr>
            <a:r>
              <a:rPr lang="en-US" sz="1100" dirty="0">
                <a:latin typeface="+mj-lt"/>
                <a:ea typeface="SimSun"/>
                <a:cs typeface="Times New Roman"/>
              </a:rPr>
              <a:t>[36] L. T. Blank and A. J. Tarquin, Engineering Economy, 8th ed. New York, NY, USA: McGraw-Hill Education, 2018. </a:t>
            </a:r>
          </a:p>
          <a:p>
            <a:pPr marL="0" indent="0">
              <a:lnSpc>
                <a:spcPct val="220000"/>
              </a:lnSpc>
              <a:buNone/>
            </a:pPr>
            <a:r>
              <a:rPr lang="en-US" sz="1100" dirty="0">
                <a:latin typeface="+mj-lt"/>
                <a:ea typeface="SimSun"/>
                <a:cs typeface="Times New Roman"/>
              </a:rPr>
              <a:t>[37] H. Kerzner, Project Management: A Systems Approach to Planning, Scheduling, and Controlling, 12th ed. Hoboken, NJ, USA: John Wiley &amp; Sons, 2017. </a:t>
            </a:r>
          </a:p>
          <a:p>
            <a:pPr marL="0" indent="0">
              <a:lnSpc>
                <a:spcPct val="220000"/>
              </a:lnSpc>
              <a:buNone/>
            </a:pPr>
            <a:r>
              <a:rPr lang="en-US" sz="1100" dirty="0">
                <a:latin typeface="+mj-lt"/>
                <a:ea typeface="SimSun"/>
                <a:cs typeface="Times New Roman"/>
              </a:rPr>
              <a:t>[38] AACE International, “Cost Estimate Classification System,” Recommended Practice No. 17R-97, rev. Aug. 7, 2020. Accessed: Sep. 18, 2025.</a:t>
            </a:r>
          </a:p>
          <a:p>
            <a:pPr marL="0" indent="0">
              <a:lnSpc>
                <a:spcPct val="220000"/>
              </a:lnSpc>
              <a:buNone/>
            </a:pPr>
            <a:r>
              <a:rPr lang="en-US" sz="1100" dirty="0">
                <a:latin typeface="+mj-lt"/>
                <a:ea typeface="SimSun"/>
                <a:cs typeface="Times New Roman"/>
              </a:rPr>
              <a:t>[39] IEEE Standard for Ontologies for Robotics and Automation (ORA): Core Ontologies for Robotics and Automation (CORA), IEEE Std 1872.1-2024, pp. 1–84, May 2024, </a:t>
            </a:r>
            <a:r>
              <a:rPr lang="en-US" sz="1100" err="1">
                <a:latin typeface="+mj-lt"/>
                <a:ea typeface="SimSun"/>
                <a:cs typeface="Times New Roman"/>
              </a:rPr>
              <a:t>doi</a:t>
            </a:r>
            <a:r>
              <a:rPr lang="en-US" sz="1100" dirty="0">
                <a:latin typeface="+mj-lt"/>
                <a:ea typeface="SimSun"/>
                <a:cs typeface="Times New Roman"/>
              </a:rPr>
              <a:t>: 10.1109/IEEESTD.2024.10557945.</a:t>
            </a:r>
          </a:p>
          <a:p>
            <a:pPr marL="0" indent="0">
              <a:lnSpc>
                <a:spcPct val="220000"/>
              </a:lnSpc>
              <a:buNone/>
            </a:pPr>
            <a:r>
              <a:rPr lang="en-US" sz="1100" dirty="0">
                <a:latin typeface="Univers Condensed"/>
                <a:ea typeface="SimSun"/>
                <a:cs typeface="Times New Roman"/>
              </a:rPr>
              <a:t>[40] </a:t>
            </a:r>
            <a:r>
              <a:rPr lang="en-US" sz="1100" dirty="0">
                <a:ea typeface="+mn-lt"/>
                <a:cs typeface="+mn-lt"/>
              </a:rPr>
              <a:t>ISO/IEC, “Information technology — Sensor network reference architecture (ISO/IEC 29182),” ISO/IEC JTC 1, Geneva, Switzerland, 2013.</a:t>
            </a:r>
            <a:endParaRPr lang="en-US" dirty="0"/>
          </a:p>
          <a:p>
            <a:endParaRPr lang="en-US" sz="1900" dirty="0">
              <a:latin typeface="Univers Condensed"/>
            </a:endParaRPr>
          </a:p>
          <a:p>
            <a:endParaRPr lang="en-US" sz="900" dirty="0"/>
          </a:p>
          <a:p>
            <a:endParaRPr lang="en-US" sz="900" dirty="0"/>
          </a:p>
        </p:txBody>
      </p:sp>
      <p:sp>
        <p:nvSpPr>
          <p:cNvPr id="4" name="Slide Number Placeholder 3">
            <a:extLst>
              <a:ext uri="{FF2B5EF4-FFF2-40B4-BE49-F238E27FC236}">
                <a16:creationId xmlns:a16="http://schemas.microsoft.com/office/drawing/2014/main" id="{1B146489-80C3-3845-12B6-61B9C938801D}"/>
              </a:ext>
            </a:extLst>
          </p:cNvPr>
          <p:cNvSpPr>
            <a:spLocks noGrp="1"/>
          </p:cNvSpPr>
          <p:nvPr>
            <p:ph type="sldNum" sz="quarter" idx="12"/>
          </p:nvPr>
        </p:nvSpPr>
        <p:spPr/>
        <p:txBody>
          <a:bodyPr/>
          <a:lstStyle/>
          <a:p>
            <a:fld id="{E30AF5A0-43BB-4336-8627-9123B9144D80}" type="slidenum">
              <a:rPr lang="en-US" dirty="0"/>
              <a:t>32</a:t>
            </a:fld>
            <a:endParaRPr lang="en-US"/>
          </a:p>
        </p:txBody>
      </p:sp>
    </p:spTree>
    <p:extLst>
      <p:ext uri="{BB962C8B-B14F-4D97-AF65-F5344CB8AC3E}">
        <p14:creationId xmlns:p14="http://schemas.microsoft.com/office/powerpoint/2010/main" val="341653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ECAC2-F219-F1B4-217C-8A54C80625B6}"/>
              </a:ext>
            </a:extLst>
          </p:cNvPr>
          <p:cNvSpPr>
            <a:spLocks noGrp="1"/>
          </p:cNvSpPr>
          <p:nvPr>
            <p:ph type="title"/>
          </p:nvPr>
        </p:nvSpPr>
        <p:spPr>
          <a:xfrm>
            <a:off x="700635" y="922096"/>
            <a:ext cx="10691265" cy="782722"/>
          </a:xfrm>
          <a:solidFill>
            <a:schemeClr val="bg1"/>
          </a:solidFill>
        </p:spPr>
        <p:txBody>
          <a:bodyPr/>
          <a:lstStyle/>
          <a:p>
            <a:pPr algn="ctr"/>
            <a:r>
              <a:rPr lang="zh-CN" altLang="en-US">
                <a:latin typeface="Univers Condensed"/>
                <a:ea typeface="SimSun"/>
              </a:rPr>
              <a:t>Engineering Requirements</a:t>
            </a:r>
            <a:endParaRPr lang="en-US" altLang="zh-CN">
              <a:latin typeface="Univers Condensed"/>
            </a:endParaRPr>
          </a:p>
        </p:txBody>
      </p:sp>
      <p:sp>
        <p:nvSpPr>
          <p:cNvPr id="3" name="内容占位符 2">
            <a:extLst>
              <a:ext uri="{FF2B5EF4-FFF2-40B4-BE49-F238E27FC236}">
                <a16:creationId xmlns:a16="http://schemas.microsoft.com/office/drawing/2014/main" id="{8F04E852-F7AD-D9AA-71F2-AFFF44B9DF1F}"/>
              </a:ext>
            </a:extLst>
          </p:cNvPr>
          <p:cNvSpPr>
            <a:spLocks noGrp="1"/>
          </p:cNvSpPr>
          <p:nvPr>
            <p:ph idx="1"/>
          </p:nvPr>
        </p:nvSpPr>
        <p:spPr>
          <a:xfrm>
            <a:off x="796792" y="1569226"/>
            <a:ext cx="10609620" cy="4488802"/>
          </a:xfrm>
          <a:solidFill>
            <a:schemeClr val="bg1"/>
          </a:solidFill>
        </p:spPr>
        <p:txBody>
          <a:bodyPr vert="horz" lIns="91440" tIns="45720" rIns="91440" bIns="45720" rtlCol="0" anchor="t">
            <a:normAutofit fontScale="85000" lnSpcReduction="20000"/>
          </a:bodyPr>
          <a:lstStyle/>
          <a:p>
            <a:r>
              <a:rPr lang="zh-CN" altLang="en-US">
                <a:latin typeface="Univers Condensed"/>
                <a:ea typeface="SimSun"/>
              </a:rPr>
              <a:t>Dimensions: </a:t>
            </a:r>
            <a:endParaRPr lang="en-US" altLang="zh-CN">
              <a:latin typeface="Univers Condensed"/>
            </a:endParaRPr>
          </a:p>
          <a:p>
            <a:pPr lvl="1"/>
            <a:r>
              <a:rPr lang="zh-CN">
                <a:latin typeface="Univers Condensed"/>
                <a:ea typeface="SimSun"/>
              </a:rPr>
              <a:t>14" by 10" by 5" (the dimensions of a shoebox)</a:t>
            </a:r>
          </a:p>
          <a:p>
            <a:pPr lvl="1"/>
            <a:r>
              <a:rPr lang="zh-CN">
                <a:latin typeface="Univers Condensed"/>
                <a:ea typeface="SimSun"/>
              </a:rPr>
              <a:t>Operate within a 20" by 20" space</a:t>
            </a:r>
            <a:endParaRPr lang="zh-CN"/>
          </a:p>
          <a:p>
            <a:r>
              <a:rPr lang="zh-CN" altLang="en-US">
                <a:latin typeface="Univers Condensed"/>
                <a:ea typeface="SimSun"/>
              </a:rPr>
              <a:t>Power Source:</a:t>
            </a:r>
          </a:p>
          <a:p>
            <a:pPr lvl="1"/>
            <a:r>
              <a:rPr lang="zh-CN" altLang="en-US">
                <a:latin typeface="Univers Condensed"/>
                <a:ea typeface="SimSun"/>
              </a:rPr>
              <a:t>On a single set of batteries, system should be able to operate regularly for an hour to an hour and a half</a:t>
            </a:r>
          </a:p>
          <a:p>
            <a:r>
              <a:rPr lang="zh-CN" altLang="en-US">
                <a:latin typeface="Univers Condensed"/>
                <a:ea typeface="SimSun"/>
              </a:rPr>
              <a:t>Arduino or RasberryPi:</a:t>
            </a:r>
          </a:p>
          <a:p>
            <a:pPr lvl="1"/>
            <a:r>
              <a:rPr lang="zh-CN" altLang="en-US">
                <a:latin typeface="Univers Condensed"/>
                <a:ea typeface="SimSun"/>
              </a:rPr>
              <a:t>RasberryPi allows more flexibility in programing and offers touch screen capability, Arduino is more space efficient and power efficient</a:t>
            </a:r>
          </a:p>
          <a:p>
            <a:r>
              <a:rPr lang="zh-CN" altLang="en-US">
                <a:latin typeface="Univers Condensed"/>
                <a:ea typeface="SimSun"/>
              </a:rPr>
              <a:t>U.S. CPSC Guidlines:</a:t>
            </a:r>
          </a:p>
          <a:p>
            <a:pPr lvl="1"/>
            <a:r>
              <a:rPr lang="zh-CN" altLang="en-US">
                <a:latin typeface="Univers Condensed"/>
                <a:ea typeface="SimSun"/>
              </a:rPr>
              <a:t>Guidlines regulating design elements of childrens toys, includes numerous requirements such as no exposed batteries or wiring, hazerdous edges, etc.</a:t>
            </a:r>
          </a:p>
          <a:p>
            <a:r>
              <a:rPr lang="zh-CN" altLang="en-US">
                <a:latin typeface="Univers Condensed"/>
                <a:ea typeface="SimSun"/>
              </a:rPr>
              <a:t>Drop Test:</a:t>
            </a:r>
          </a:p>
          <a:p>
            <a:pPr lvl="1"/>
            <a:r>
              <a:rPr lang="zh-CN" altLang="en-US">
                <a:latin typeface="Univers Condensed"/>
                <a:ea typeface="SimSun"/>
              </a:rPr>
              <a:t>Survive a 30" fall onto concrete surface and continue functioning.</a:t>
            </a:r>
            <a:endParaRPr lang="zh-CN">
              <a:latin typeface="Univers Condensed"/>
            </a:endParaRPr>
          </a:p>
          <a:p>
            <a:r>
              <a:rPr lang="zh-CN" altLang="en-US">
                <a:latin typeface="Univers Condensed"/>
                <a:ea typeface="SimSun"/>
              </a:rPr>
              <a:t>Programming Diagrams:</a:t>
            </a:r>
          </a:p>
          <a:p>
            <a:pPr lvl="1"/>
            <a:r>
              <a:rPr lang="zh-CN" altLang="en-US">
                <a:latin typeface="Univers Condensed"/>
                <a:ea typeface="SimSun"/>
              </a:rPr>
              <a:t>Method of organizing program functions into if-then trees</a:t>
            </a:r>
          </a:p>
          <a:p>
            <a:pPr lvl="1"/>
            <a:endParaRPr lang="zh-CN" altLang="en-US">
              <a:latin typeface="Univers Condensed"/>
              <a:ea typeface="SimSun"/>
            </a:endParaRPr>
          </a:p>
          <a:p>
            <a:pPr lvl="1"/>
            <a:endParaRPr lang="zh-CN" altLang="en-US">
              <a:latin typeface="Univers Condensed"/>
              <a:ea typeface="SimSun"/>
            </a:endParaRPr>
          </a:p>
        </p:txBody>
      </p:sp>
      <p:sp>
        <p:nvSpPr>
          <p:cNvPr id="4" name="TextBox 3">
            <a:extLst>
              <a:ext uri="{FF2B5EF4-FFF2-40B4-BE49-F238E27FC236}">
                <a16:creationId xmlns:a16="http://schemas.microsoft.com/office/drawing/2014/main" id="{9CA52793-5A16-1986-1BCC-262861A32248}"/>
              </a:ext>
            </a:extLst>
          </p:cNvPr>
          <p:cNvSpPr txBox="1"/>
          <p:nvPr/>
        </p:nvSpPr>
        <p:spPr>
          <a:xfrm>
            <a:off x="10824491" y="1121"/>
            <a:ext cx="1358296"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Colin </a:t>
            </a:r>
            <a:endParaRPr lang="en-US">
              <a:latin typeface="Univers Condensed"/>
            </a:endParaRPr>
          </a:p>
        </p:txBody>
      </p:sp>
      <p:sp>
        <p:nvSpPr>
          <p:cNvPr id="5" name="Slide Number Placeholder 4">
            <a:extLst>
              <a:ext uri="{FF2B5EF4-FFF2-40B4-BE49-F238E27FC236}">
                <a16:creationId xmlns:a16="http://schemas.microsoft.com/office/drawing/2014/main" id="{E5D3D003-79E6-9459-79D2-13FD7E708010}"/>
              </a:ext>
            </a:extLst>
          </p:cNvPr>
          <p:cNvSpPr>
            <a:spLocks noGrp="1"/>
          </p:cNvSpPr>
          <p:nvPr>
            <p:ph type="sldNum" sz="quarter" idx="12"/>
          </p:nvPr>
        </p:nvSpPr>
        <p:spPr/>
        <p:txBody>
          <a:bodyPr/>
          <a:lstStyle/>
          <a:p>
            <a:fld id="{E30AF5A0-43BB-4336-8627-9123B9144D80}" type="slidenum">
              <a:rPr lang="en-US" dirty="0"/>
              <a:t>4</a:t>
            </a:fld>
            <a:endParaRPr lang="en-US"/>
          </a:p>
        </p:txBody>
      </p:sp>
    </p:spTree>
    <p:extLst>
      <p:ext uri="{BB962C8B-B14F-4D97-AF65-F5344CB8AC3E}">
        <p14:creationId xmlns:p14="http://schemas.microsoft.com/office/powerpoint/2010/main" val="3813808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CD788F-C007-3B43-6536-EB5BBEA49C4D}"/>
              </a:ext>
            </a:extLst>
          </p:cNvPr>
          <p:cNvSpPr>
            <a:spLocks noGrp="1"/>
          </p:cNvSpPr>
          <p:nvPr>
            <p:ph type="title"/>
          </p:nvPr>
        </p:nvSpPr>
        <p:spPr>
          <a:xfrm>
            <a:off x="2718120" y="849525"/>
            <a:ext cx="8673780" cy="1443601"/>
          </a:xfrm>
        </p:spPr>
        <p:txBody>
          <a:bodyPr/>
          <a:lstStyle/>
          <a:p>
            <a:r>
              <a:rPr lang="zh-CN">
                <a:latin typeface="Univers Condensed"/>
                <a:ea typeface="+mj-lt"/>
                <a:cs typeface="+mj-lt"/>
              </a:rPr>
              <a:t>Background &amp; Benchmarking</a:t>
            </a:r>
            <a:endParaRPr lang="zh-CN">
              <a:latin typeface="Univers Condensed"/>
            </a:endParaRPr>
          </a:p>
        </p:txBody>
      </p:sp>
      <p:sp>
        <p:nvSpPr>
          <p:cNvPr id="3" name="内容占位符 2">
            <a:extLst>
              <a:ext uri="{FF2B5EF4-FFF2-40B4-BE49-F238E27FC236}">
                <a16:creationId xmlns:a16="http://schemas.microsoft.com/office/drawing/2014/main" id="{CEE3EDC0-4460-876C-D824-7CF65813F9F1}"/>
              </a:ext>
            </a:extLst>
          </p:cNvPr>
          <p:cNvSpPr>
            <a:spLocks noGrp="1"/>
          </p:cNvSpPr>
          <p:nvPr>
            <p:ph idx="1"/>
          </p:nvPr>
        </p:nvSpPr>
        <p:spPr>
          <a:xfrm>
            <a:off x="1294511" y="1927849"/>
            <a:ext cx="9595437" cy="3607060"/>
          </a:xfrm>
        </p:spPr>
        <p:txBody>
          <a:bodyPr vert="horz" lIns="91440" tIns="45720" rIns="91440" bIns="45720" rtlCol="0" anchor="t">
            <a:normAutofit/>
          </a:bodyPr>
          <a:lstStyle/>
          <a:p>
            <a:r>
              <a:rPr lang="zh-CN" b="1">
                <a:latin typeface="Univers Condensed"/>
                <a:ea typeface="+mn-lt"/>
                <a:cs typeface="+mn-lt"/>
              </a:rPr>
              <a:t>Focus of Our Project </a:t>
            </a:r>
            <a:br>
              <a:rPr lang="zh-CN" b="1">
                <a:latin typeface="Univers Condensed"/>
                <a:ea typeface="+mn-lt"/>
                <a:cs typeface="+mn-lt"/>
              </a:rPr>
            </a:br>
            <a:r>
              <a:rPr lang="zh-CN" b="1">
                <a:latin typeface="Univers Condensed"/>
                <a:ea typeface="+mn-lt"/>
                <a:cs typeface="+mn-lt"/>
              </a:rPr>
              <a:t> Since our project targets</a:t>
            </a:r>
            <a:r>
              <a:rPr lang="zh-CN" altLang="en-US" b="1">
                <a:latin typeface="Univers Condensed"/>
                <a:ea typeface="+mn-lt"/>
                <a:cs typeface="+mn-lt"/>
              </a:rPr>
              <a:t> </a:t>
            </a:r>
            <a:r>
              <a:rPr lang="zh-CN" b="1">
                <a:latin typeface="Univers Condensed"/>
                <a:ea typeface="+mn-lt"/>
                <a:cs typeface="+mn-lt"/>
              </a:rPr>
              <a:t>K–12 students</a:t>
            </a:r>
            <a:r>
              <a:rPr lang="zh-CN">
                <a:latin typeface="Univers Condensed"/>
                <a:ea typeface="+mn-lt"/>
                <a:cs typeface="+mn-lt"/>
              </a:rPr>
              <a:t>, benchmarking emphasizes:</a:t>
            </a:r>
            <a:br>
              <a:rPr lang="zh-CN">
                <a:latin typeface="Univers Condensed"/>
                <a:ea typeface="+mn-lt"/>
                <a:cs typeface="+mn-lt"/>
              </a:rPr>
            </a:br>
            <a:r>
              <a:rPr lang="zh-CN">
                <a:latin typeface="Univers Condensed"/>
                <a:ea typeface="+mn-lt"/>
                <a:cs typeface="+mn-lt"/>
              </a:rPr>
              <a:t>  → Simplicity &amp; visibility </a:t>
            </a:r>
            <a:br>
              <a:rPr lang="zh-CN">
                <a:latin typeface="Univers Condensed"/>
                <a:ea typeface="+mn-lt"/>
                <a:cs typeface="+mn-lt"/>
              </a:rPr>
            </a:br>
            <a:r>
              <a:rPr lang="zh-CN">
                <a:latin typeface="Univers Condensed"/>
                <a:ea typeface="+mn-lt"/>
                <a:cs typeface="+mn-lt"/>
              </a:rPr>
              <a:t>   </a:t>
            </a:r>
            <a:r>
              <a:rPr lang="zh-CN" altLang="en-US">
                <a:latin typeface="Univers Condensed"/>
                <a:ea typeface="+mn-lt"/>
                <a:cs typeface="+mn-lt"/>
              </a:rPr>
              <a:t>  </a:t>
            </a:r>
            <a:r>
              <a:rPr lang="zh-CN">
                <a:latin typeface="Univers Condensed"/>
                <a:ea typeface="+mn-lt"/>
                <a:cs typeface="+mn-lt"/>
              </a:rPr>
              <a:t>→ Interactivity </a:t>
            </a:r>
            <a:br>
              <a:rPr lang="zh-CN">
                <a:latin typeface="Univers Condensed"/>
                <a:ea typeface="+mn-lt"/>
                <a:cs typeface="+mn-lt"/>
              </a:rPr>
            </a:br>
            <a:r>
              <a:rPr lang="zh-CN">
                <a:latin typeface="Univers Condensed"/>
                <a:ea typeface="+mn-lt"/>
                <a:cs typeface="+mn-lt"/>
              </a:rPr>
              <a:t>     </a:t>
            </a:r>
            <a:r>
              <a:rPr lang="zh-CN" altLang="en-US">
                <a:latin typeface="Univers Condensed"/>
                <a:ea typeface="+mn-lt"/>
                <a:cs typeface="+mn-lt"/>
              </a:rPr>
              <a:t>   </a:t>
            </a:r>
            <a:r>
              <a:rPr lang="zh-CN">
                <a:latin typeface="Univers Condensed"/>
                <a:ea typeface="+mn-lt"/>
                <a:cs typeface="+mn-lt"/>
              </a:rPr>
              <a:t>→ Excitement &amp; engagement </a:t>
            </a:r>
            <a:br>
              <a:rPr lang="zh-CN">
                <a:latin typeface="Univers Condensed"/>
                <a:ea typeface="+mn-lt"/>
                <a:cs typeface="+mn-lt"/>
              </a:rPr>
            </a:br>
            <a:r>
              <a:rPr lang="zh-CN">
                <a:latin typeface="Univers Condensed"/>
                <a:ea typeface="+mn-lt"/>
                <a:cs typeface="+mn-lt"/>
              </a:rPr>
              <a:t>  </a:t>
            </a:r>
            <a:br>
              <a:rPr lang="zh-CN">
                <a:latin typeface="Univers Condensed"/>
                <a:ea typeface="+mn-lt"/>
                <a:cs typeface="+mn-lt"/>
              </a:rPr>
            </a:br>
            <a:br>
              <a:rPr lang="zh-CN" altLang="en-US">
                <a:latin typeface="Univers Condensed"/>
              </a:rPr>
            </a:br>
            <a:r>
              <a:rPr lang="zh-CN">
                <a:latin typeface="Univers Condensed"/>
              </a:rPr>
              <a:t>        </a:t>
            </a:r>
            <a:r>
              <a:rPr lang="zh-CN">
                <a:latin typeface="Univers Condensed"/>
                <a:ea typeface="+mn-lt"/>
                <a:cs typeface="+mn-lt"/>
              </a:rPr>
              <a:t>        </a:t>
            </a:r>
            <a:r>
              <a:rPr lang="zh-CN" altLang="en-US">
                <a:latin typeface="Univers Condensed"/>
                <a:ea typeface="+mn-lt"/>
                <a:cs typeface="+mn-lt"/>
              </a:rPr>
              <a:t>  </a:t>
            </a:r>
            <a:r>
              <a:rPr lang="en-US" altLang="zh-CN">
                <a:latin typeface="Univers Condensed"/>
                <a:ea typeface="+mn-lt"/>
                <a:cs typeface="+mn-lt"/>
              </a:rPr>
              <a:t>Existing</a:t>
            </a:r>
            <a:r>
              <a:rPr lang="zh-CN">
                <a:latin typeface="Univers Condensed"/>
                <a:ea typeface="+mn-lt"/>
                <a:cs typeface="+mn-lt"/>
              </a:rPr>
              <a:t> </a:t>
            </a:r>
            <a:r>
              <a:rPr lang="en-US" altLang="zh-CN">
                <a:latin typeface="Univers Condensed"/>
                <a:ea typeface="+mn-lt"/>
                <a:cs typeface="+mn-lt"/>
              </a:rPr>
              <a:t>Designs</a:t>
            </a:r>
            <a:r>
              <a:rPr lang="zh-CN">
                <a:latin typeface="Univers Condensed"/>
                <a:ea typeface="+mn-lt"/>
                <a:cs typeface="+mn-lt"/>
              </a:rPr>
              <a:t> → </a:t>
            </a:r>
            <a:r>
              <a:rPr lang="en-US" altLang="zh-CN">
                <a:latin typeface="Univers Condensed"/>
                <a:ea typeface="+mn-lt"/>
                <a:cs typeface="+mn-lt"/>
              </a:rPr>
              <a:t>Comparison</a:t>
            </a:r>
            <a:r>
              <a:rPr lang="zh-CN">
                <a:latin typeface="Univers Condensed"/>
                <a:ea typeface="+mn-lt"/>
                <a:cs typeface="+mn-lt"/>
              </a:rPr>
              <a:t> → </a:t>
            </a:r>
            <a:r>
              <a:rPr lang="en-US" altLang="zh-CN">
                <a:latin typeface="Univers Condensed"/>
                <a:ea typeface="+mn-lt"/>
                <a:cs typeface="+mn-lt"/>
              </a:rPr>
              <a:t>Insights</a:t>
            </a:r>
            <a:r>
              <a:rPr lang="zh-CN">
                <a:latin typeface="Univers Condensed"/>
                <a:ea typeface="+mn-lt"/>
                <a:cs typeface="+mn-lt"/>
              </a:rPr>
              <a:t> → </a:t>
            </a:r>
            <a:r>
              <a:rPr lang="en-US" altLang="zh-CN">
                <a:latin typeface="Univers Condensed"/>
                <a:ea typeface="+mn-lt"/>
                <a:cs typeface="+mn-lt"/>
              </a:rPr>
              <a:t>Our</a:t>
            </a:r>
            <a:r>
              <a:rPr lang="zh-CN">
                <a:latin typeface="Univers Condensed"/>
                <a:ea typeface="+mn-lt"/>
                <a:cs typeface="+mn-lt"/>
              </a:rPr>
              <a:t> </a:t>
            </a:r>
            <a:r>
              <a:rPr lang="en-US" altLang="zh-CN">
                <a:latin typeface="Univers Condensed"/>
                <a:ea typeface="+mn-lt"/>
                <a:cs typeface="+mn-lt"/>
              </a:rPr>
              <a:t>Project.</a:t>
            </a:r>
            <a:endParaRPr lang="zh-CN" altLang="en-US">
              <a:latin typeface="Univers Condensed"/>
              <a:ea typeface="+mn-lt"/>
              <a:cs typeface="+mn-lt"/>
            </a:endParaRPr>
          </a:p>
        </p:txBody>
      </p:sp>
      <p:sp>
        <p:nvSpPr>
          <p:cNvPr id="6" name="灯片编号占位符 5">
            <a:extLst>
              <a:ext uri="{FF2B5EF4-FFF2-40B4-BE49-F238E27FC236}">
                <a16:creationId xmlns:a16="http://schemas.microsoft.com/office/drawing/2014/main" id="{FEB939DF-461E-E3CF-373B-5FC252DAE81E}"/>
              </a:ext>
            </a:extLst>
          </p:cNvPr>
          <p:cNvSpPr>
            <a:spLocks noGrp="1"/>
          </p:cNvSpPr>
          <p:nvPr>
            <p:ph type="sldNum" sz="quarter" idx="12"/>
          </p:nvPr>
        </p:nvSpPr>
        <p:spPr/>
        <p:txBody>
          <a:bodyPr/>
          <a:lstStyle/>
          <a:p>
            <a:fld id="{E30AF5A0-43BB-4336-8627-9123B9144D80}" type="slidenum">
              <a:rPr lang="en-US" dirty="0">
                <a:latin typeface="Univers Condensed"/>
              </a:rPr>
              <a:t>5</a:t>
            </a:fld>
            <a:endParaRPr lang="en-US">
              <a:latin typeface="Univers Condensed"/>
            </a:endParaRPr>
          </a:p>
        </p:txBody>
      </p:sp>
      <p:sp>
        <p:nvSpPr>
          <p:cNvPr id="7" name="TextBox 6">
            <a:extLst>
              <a:ext uri="{FF2B5EF4-FFF2-40B4-BE49-F238E27FC236}">
                <a16:creationId xmlns:a16="http://schemas.microsoft.com/office/drawing/2014/main" id="{0163E29F-D0FF-747A-DFF2-096173FAA33E}"/>
              </a:ext>
            </a:extLst>
          </p:cNvPr>
          <p:cNvSpPr txBox="1"/>
          <p:nvPr/>
        </p:nvSpPr>
        <p:spPr>
          <a:xfrm>
            <a:off x="10893878" y="1210"/>
            <a:ext cx="1289902"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Ziyi</a:t>
            </a:r>
          </a:p>
        </p:txBody>
      </p:sp>
    </p:spTree>
    <p:extLst>
      <p:ext uri="{BB962C8B-B14F-4D97-AF65-F5344CB8AC3E}">
        <p14:creationId xmlns:p14="http://schemas.microsoft.com/office/powerpoint/2010/main" val="317037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D835C-A738-D9FF-D9AF-1CE76FCAA25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6CA9E14-A2D3-D81B-CEA3-20D2E4DE3171}"/>
              </a:ext>
            </a:extLst>
          </p:cNvPr>
          <p:cNvSpPr>
            <a:spLocks noGrp="1"/>
          </p:cNvSpPr>
          <p:nvPr>
            <p:ph type="title"/>
          </p:nvPr>
        </p:nvSpPr>
        <p:spPr>
          <a:xfrm>
            <a:off x="2442348" y="7697"/>
            <a:ext cx="7331209" cy="754172"/>
          </a:xfrm>
        </p:spPr>
        <p:txBody>
          <a:bodyPr>
            <a:normAutofit/>
          </a:bodyPr>
          <a:lstStyle/>
          <a:p>
            <a:r>
              <a:rPr lang="en-US" altLang="zh-CN">
                <a:latin typeface="Univers Condensed"/>
              </a:rPr>
              <a:t>Benchmarking-Competitors</a:t>
            </a:r>
            <a:endParaRPr lang="zh-CN">
              <a:latin typeface="Univers Condensed"/>
            </a:endParaRPr>
          </a:p>
        </p:txBody>
      </p:sp>
      <p:sp>
        <p:nvSpPr>
          <p:cNvPr id="3" name="内容占位符 2">
            <a:extLst>
              <a:ext uri="{FF2B5EF4-FFF2-40B4-BE49-F238E27FC236}">
                <a16:creationId xmlns:a16="http://schemas.microsoft.com/office/drawing/2014/main" id="{48521441-0740-34D3-1CDE-9A30F4C28859}"/>
              </a:ext>
            </a:extLst>
          </p:cNvPr>
          <p:cNvSpPr>
            <a:spLocks noGrp="1"/>
          </p:cNvSpPr>
          <p:nvPr>
            <p:ph idx="1"/>
          </p:nvPr>
        </p:nvSpPr>
        <p:spPr>
          <a:xfrm>
            <a:off x="816749" y="761869"/>
            <a:ext cx="10575151" cy="5377802"/>
          </a:xfrm>
        </p:spPr>
        <p:txBody>
          <a:bodyPr vert="horz" lIns="91440" tIns="45720" rIns="91440" bIns="45720" rtlCol="0" anchor="t">
            <a:normAutofit/>
          </a:bodyPr>
          <a:lstStyle/>
          <a:p>
            <a:pPr>
              <a:buNone/>
            </a:pPr>
            <a:r>
              <a:rPr lang="zh-CN" altLang="en-US" b="1">
                <a:latin typeface="Univers Condensed"/>
              </a:rPr>
              <a:t>Shay Sackett's Inverted Pendulum Robot:</a:t>
            </a:r>
          </a:p>
          <a:p>
            <a:r>
              <a:rPr lang="zh-CN" altLang="en-US" sz="1600">
                <a:latin typeface="Univers Condensed"/>
              </a:rPr>
              <a:t>Strengths: Low cost, small size, demonstrates core concept</a:t>
            </a:r>
          </a:p>
          <a:p>
            <a:r>
              <a:rPr lang="zh-CN" altLang="en-US" sz="1600">
                <a:latin typeface="Univers Condensed"/>
              </a:rPr>
              <a:t>Best-in-Class: Design simplicity</a:t>
            </a:r>
          </a:p>
          <a:p>
            <a:r>
              <a:rPr lang="zh-CN" altLang="en-US" sz="1600">
                <a:latin typeface="Univers Condensed"/>
              </a:rPr>
              <a:t>Project Relavence: good baseline design to expand off of</a:t>
            </a:r>
          </a:p>
          <a:p>
            <a:pPr marL="0" indent="0">
              <a:buNone/>
            </a:pPr>
            <a:r>
              <a:rPr lang="zh-CN" altLang="en-US" b="1">
                <a:latin typeface="Univers Condensed"/>
              </a:rPr>
              <a:t>"Roolie" Self-balancing Interactive Robot:</a:t>
            </a:r>
          </a:p>
          <a:p>
            <a:r>
              <a:rPr lang="zh-CN" altLang="en-US" sz="1600">
                <a:latin typeface="Univers Condensed"/>
              </a:rPr>
              <a:t>Strengths: voice controlled, small size, Rasberry Pi based</a:t>
            </a:r>
          </a:p>
          <a:p>
            <a:r>
              <a:rPr lang="zh-CN" altLang="en-US" sz="1600">
                <a:latin typeface="Univers Condensed"/>
              </a:rPr>
              <a:t>Best-in-Class: most advanced interactive system</a:t>
            </a:r>
          </a:p>
          <a:p>
            <a:r>
              <a:rPr lang="zh-CN" altLang="en-US" sz="1600">
                <a:latin typeface="Univers Condensed"/>
              </a:rPr>
              <a:t>Project Relavence: Very similar in concept to our desired final design</a:t>
            </a:r>
          </a:p>
          <a:p>
            <a:pPr marL="0" indent="0">
              <a:buNone/>
            </a:pPr>
            <a:r>
              <a:rPr lang="zh-CN" altLang="en-US" b="1">
                <a:latin typeface="Univers Condensed"/>
              </a:rPr>
              <a:t>Line Follower Robot with Arduino:</a:t>
            </a:r>
          </a:p>
          <a:p>
            <a:r>
              <a:rPr lang="zh-CN" altLang="en-US" sz="1600">
                <a:latin typeface="Univers Condensed"/>
              </a:rPr>
              <a:t>Strenghts: Unique, simple, compact design</a:t>
            </a:r>
          </a:p>
          <a:p>
            <a:r>
              <a:rPr lang="zh-CN" altLang="en-US" sz="1600">
                <a:latin typeface="Univers Condensed"/>
              </a:rPr>
              <a:t>Best-in-Class: Most cost effective in terms of materials</a:t>
            </a:r>
          </a:p>
          <a:p>
            <a:r>
              <a:rPr lang="zh-CN" altLang="en-US" sz="1600">
                <a:latin typeface="Univers Condensed"/>
              </a:rPr>
              <a:t>Project Relavence: serves as a concept for our secondary design</a:t>
            </a:r>
          </a:p>
        </p:txBody>
      </p:sp>
      <p:sp>
        <p:nvSpPr>
          <p:cNvPr id="6" name="灯片编号占位符 5">
            <a:extLst>
              <a:ext uri="{FF2B5EF4-FFF2-40B4-BE49-F238E27FC236}">
                <a16:creationId xmlns:a16="http://schemas.microsoft.com/office/drawing/2014/main" id="{9D0DFB42-E59F-3046-8691-0BA99BAA4EC3}"/>
              </a:ext>
            </a:extLst>
          </p:cNvPr>
          <p:cNvSpPr>
            <a:spLocks noGrp="1"/>
          </p:cNvSpPr>
          <p:nvPr>
            <p:ph type="sldNum" sz="quarter" idx="12"/>
          </p:nvPr>
        </p:nvSpPr>
        <p:spPr/>
        <p:txBody>
          <a:bodyPr/>
          <a:lstStyle/>
          <a:p>
            <a:fld id="{E30AF5A0-43BB-4336-8627-9123B9144D80}" type="slidenum">
              <a:rPr lang="en-US" dirty="0">
                <a:latin typeface="Univers Condensed"/>
              </a:rPr>
              <a:t>6</a:t>
            </a:fld>
            <a:endParaRPr lang="en-US">
              <a:latin typeface="Univers Condensed"/>
            </a:endParaRPr>
          </a:p>
        </p:txBody>
      </p:sp>
      <p:pic>
        <p:nvPicPr>
          <p:cNvPr id="4" name="Picture 3" descr="Key Concepts for Achieving Maximum Speed">
            <a:extLst>
              <a:ext uri="{FF2B5EF4-FFF2-40B4-BE49-F238E27FC236}">
                <a16:creationId xmlns:a16="http://schemas.microsoft.com/office/drawing/2014/main" id="{F8133572-B8B8-28B6-F838-0D3EA73400BB}"/>
              </a:ext>
            </a:extLst>
          </p:cNvPr>
          <p:cNvPicPr>
            <a:picLocks noChangeAspect="1"/>
          </p:cNvPicPr>
          <p:nvPr/>
        </p:nvPicPr>
        <p:blipFill>
          <a:blip r:embed="rId3"/>
          <a:srcRect l="21912" t="20359" r="9163" b="19760"/>
          <a:stretch>
            <a:fillRect/>
          </a:stretch>
        </p:blipFill>
        <p:spPr>
          <a:xfrm>
            <a:off x="6727928" y="4593320"/>
            <a:ext cx="2514438" cy="1455372"/>
          </a:xfrm>
          <a:prstGeom prst="rect">
            <a:avLst/>
          </a:prstGeom>
        </p:spPr>
      </p:pic>
      <p:pic>
        <p:nvPicPr>
          <p:cNvPr id="7" name="Picture 6" descr="A wine glass on a robot&#10;&#10;AI-generated content may be incorrect.">
            <a:extLst>
              <a:ext uri="{FF2B5EF4-FFF2-40B4-BE49-F238E27FC236}">
                <a16:creationId xmlns:a16="http://schemas.microsoft.com/office/drawing/2014/main" id="{15460327-6CD7-C161-D1A1-2B755CAE3E11}"/>
              </a:ext>
            </a:extLst>
          </p:cNvPr>
          <p:cNvPicPr>
            <a:picLocks noChangeAspect="1"/>
          </p:cNvPicPr>
          <p:nvPr/>
        </p:nvPicPr>
        <p:blipFill>
          <a:blip r:embed="rId4"/>
          <a:srcRect l="20079" r="15354" b="510"/>
          <a:stretch>
            <a:fillRect/>
          </a:stretch>
        </p:blipFill>
        <p:spPr>
          <a:xfrm>
            <a:off x="7269017" y="760185"/>
            <a:ext cx="1445474" cy="1718150"/>
          </a:xfrm>
          <a:prstGeom prst="rect">
            <a:avLst/>
          </a:prstGeom>
        </p:spPr>
      </p:pic>
      <p:pic>
        <p:nvPicPr>
          <p:cNvPr id="13" name="Picture 12" descr="A machine with wires on wheels&#10;&#10;AI-generated content may be incorrect.">
            <a:extLst>
              <a:ext uri="{FF2B5EF4-FFF2-40B4-BE49-F238E27FC236}">
                <a16:creationId xmlns:a16="http://schemas.microsoft.com/office/drawing/2014/main" id="{8C33AFF1-0DA9-D9C5-9A42-45310E562430}"/>
              </a:ext>
            </a:extLst>
          </p:cNvPr>
          <p:cNvPicPr>
            <a:picLocks noChangeAspect="1"/>
          </p:cNvPicPr>
          <p:nvPr/>
        </p:nvPicPr>
        <p:blipFill>
          <a:blip r:embed="rId5"/>
          <a:stretch>
            <a:fillRect/>
          </a:stretch>
        </p:blipFill>
        <p:spPr>
          <a:xfrm>
            <a:off x="7271748" y="2563089"/>
            <a:ext cx="1428816" cy="1919846"/>
          </a:xfrm>
          <a:prstGeom prst="rect">
            <a:avLst/>
          </a:prstGeom>
        </p:spPr>
      </p:pic>
      <p:sp>
        <p:nvSpPr>
          <p:cNvPr id="15" name="TextBox 14">
            <a:extLst>
              <a:ext uri="{FF2B5EF4-FFF2-40B4-BE49-F238E27FC236}">
                <a16:creationId xmlns:a16="http://schemas.microsoft.com/office/drawing/2014/main" id="{BCA1A902-6A07-AEF9-4D56-5AC177AB3A0B}"/>
              </a:ext>
            </a:extLst>
          </p:cNvPr>
          <p:cNvSpPr txBox="1"/>
          <p:nvPr/>
        </p:nvSpPr>
        <p:spPr>
          <a:xfrm>
            <a:off x="9400474" y="1185883"/>
            <a:ext cx="1751610"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latin typeface="Calisto MT"/>
                <a:cs typeface="Arial"/>
              </a:rPr>
              <a:t>Fig 2. Shay Sackett's Inverted Pendulum Balancing a glass of wine [23]</a:t>
            </a:r>
          </a:p>
          <a:p>
            <a:endParaRPr lang="en-US" sz="1100" i="1">
              <a:latin typeface="Calisto MT"/>
              <a:cs typeface="Arial"/>
            </a:endParaRPr>
          </a:p>
          <a:p>
            <a:endParaRPr lang="en-US" sz="1100" i="1">
              <a:latin typeface="Calisto MT"/>
              <a:cs typeface="Arial"/>
            </a:endParaRPr>
          </a:p>
          <a:p>
            <a:endParaRPr lang="en-US" sz="1100" i="1">
              <a:latin typeface="Calisto MT"/>
              <a:cs typeface="Arial"/>
            </a:endParaRPr>
          </a:p>
          <a:p>
            <a:endParaRPr lang="en-US" sz="1100" i="1">
              <a:latin typeface="Calisto MT"/>
              <a:cs typeface="Arial"/>
            </a:endParaRPr>
          </a:p>
          <a:p>
            <a:endParaRPr lang="en-US" sz="1100" i="1">
              <a:latin typeface="Calisto MT"/>
              <a:cs typeface="Arial"/>
            </a:endParaRPr>
          </a:p>
          <a:p>
            <a:endParaRPr lang="en-US" sz="1100" i="1">
              <a:latin typeface="Calisto MT"/>
              <a:cs typeface="Arial"/>
            </a:endParaRPr>
          </a:p>
          <a:p>
            <a:endParaRPr lang="en-US" sz="1100" i="1">
              <a:latin typeface="Calisto MT"/>
              <a:cs typeface="Arial"/>
            </a:endParaRPr>
          </a:p>
          <a:p>
            <a:endParaRPr lang="en-US" sz="1100" i="1">
              <a:latin typeface="Calisto MT"/>
              <a:cs typeface="Arial"/>
            </a:endParaRPr>
          </a:p>
          <a:p>
            <a:r>
              <a:rPr lang="en-US" sz="1100" i="1">
                <a:latin typeface="Calisto MT"/>
                <a:cs typeface="Arial"/>
              </a:rPr>
              <a:t>Fig 3."Roolie" Self- Balancing interactive robot prototype [15]</a:t>
            </a:r>
            <a:endParaRPr lang="en-US"/>
          </a:p>
          <a:p>
            <a:endParaRPr lang="en-US" sz="1100" i="1">
              <a:latin typeface="Calisto MT"/>
              <a:cs typeface="Arial"/>
            </a:endParaRPr>
          </a:p>
          <a:p>
            <a:endParaRPr lang="en-US" sz="1100" i="1">
              <a:latin typeface="Calisto MT"/>
              <a:cs typeface="Arial"/>
            </a:endParaRPr>
          </a:p>
          <a:p>
            <a:endParaRPr lang="en-US" sz="1100" i="1">
              <a:latin typeface="Calisto MT"/>
              <a:cs typeface="Arial"/>
            </a:endParaRPr>
          </a:p>
          <a:p>
            <a:endParaRPr lang="en-US" sz="1100" i="1">
              <a:latin typeface="Calisto MT"/>
              <a:cs typeface="Arial"/>
            </a:endParaRPr>
          </a:p>
          <a:p>
            <a:endParaRPr lang="en-US" sz="1100" i="1">
              <a:latin typeface="Calisto MT"/>
              <a:cs typeface="Arial"/>
            </a:endParaRPr>
          </a:p>
          <a:p>
            <a:endParaRPr lang="en-US" sz="1100" i="1">
              <a:latin typeface="Calisto MT"/>
              <a:cs typeface="Arial"/>
            </a:endParaRPr>
          </a:p>
          <a:p>
            <a:endParaRPr lang="en-US" sz="1100" i="1">
              <a:latin typeface="Calisto MT"/>
              <a:cs typeface="Arial"/>
            </a:endParaRPr>
          </a:p>
          <a:p>
            <a:r>
              <a:rPr lang="en-US" sz="1100" i="1">
                <a:latin typeface="Calisto MT"/>
                <a:cs typeface="Arial"/>
              </a:rPr>
              <a:t>Fig. 4 "Line Follower Robot with Arduino completed assembly [8]</a:t>
            </a:r>
            <a:endParaRPr lang="en-US"/>
          </a:p>
          <a:p>
            <a:endParaRPr lang="en-US" sz="1100" i="1">
              <a:latin typeface="Calisto MT"/>
              <a:cs typeface="Arial"/>
            </a:endParaRPr>
          </a:p>
        </p:txBody>
      </p:sp>
      <p:sp>
        <p:nvSpPr>
          <p:cNvPr id="9" name="TextBox 3">
            <a:extLst>
              <a:ext uri="{FF2B5EF4-FFF2-40B4-BE49-F238E27FC236}">
                <a16:creationId xmlns:a16="http://schemas.microsoft.com/office/drawing/2014/main" id="{397384A0-EFC4-1842-7531-198A1D60FE14}"/>
              </a:ext>
            </a:extLst>
          </p:cNvPr>
          <p:cNvSpPr txBox="1"/>
          <p:nvPr/>
        </p:nvSpPr>
        <p:spPr>
          <a:xfrm>
            <a:off x="11386296" y="12326"/>
            <a:ext cx="804584" cy="36933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Ziyi </a:t>
            </a:r>
          </a:p>
        </p:txBody>
      </p:sp>
    </p:spTree>
    <p:extLst>
      <p:ext uri="{BB962C8B-B14F-4D97-AF65-F5344CB8AC3E}">
        <p14:creationId xmlns:p14="http://schemas.microsoft.com/office/powerpoint/2010/main" val="176648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5906F-DAA7-EA84-A6BD-02F9A855965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0FA2F17-6D8C-1E8F-5CE7-D11538D695FF}"/>
              </a:ext>
            </a:extLst>
          </p:cNvPr>
          <p:cNvSpPr>
            <a:spLocks noGrp="1"/>
          </p:cNvSpPr>
          <p:nvPr>
            <p:ph type="title"/>
          </p:nvPr>
        </p:nvSpPr>
        <p:spPr>
          <a:xfrm>
            <a:off x="700635" y="922096"/>
            <a:ext cx="10691265" cy="1127930"/>
          </a:xfrm>
        </p:spPr>
        <p:txBody>
          <a:bodyPr vert="horz" lIns="91440" tIns="45720" rIns="91440" bIns="45720" rtlCol="0" anchor="t">
            <a:normAutofit/>
          </a:bodyPr>
          <a:lstStyle/>
          <a:p>
            <a:pPr>
              <a:lnSpc>
                <a:spcPct val="90000"/>
              </a:lnSpc>
            </a:pPr>
            <a:r>
              <a:rPr lang="en-US" altLang="zh-CN" sz="3700" kern="1200" cap="all" spc="30" baseline="0">
                <a:latin typeface="+mj-lt"/>
                <a:ea typeface="+mj-ea"/>
                <a:cs typeface="+mj-cs"/>
              </a:rPr>
              <a:t>QFD</a:t>
            </a:r>
            <a:br>
              <a:rPr lang="en-US" altLang="zh-CN" sz="3700" kern="1200" cap="all" spc="30" baseline="0">
                <a:latin typeface="+mj-lt"/>
                <a:ea typeface="+mj-ea"/>
                <a:cs typeface="+mj-cs"/>
              </a:rPr>
            </a:br>
            <a:endParaRPr lang="en-US" altLang="zh-CN" sz="3700" kern="1200" cap="all" spc="30" baseline="0">
              <a:latin typeface="+mj-lt"/>
              <a:ea typeface="+mj-ea"/>
              <a:cs typeface="+mj-cs"/>
            </a:endParaRPr>
          </a:p>
        </p:txBody>
      </p:sp>
      <p:pic>
        <p:nvPicPr>
          <p:cNvPr id="4" name="Picture 3" descr="A diagram of a diagram&#10;&#10;AI-generated content may be incorrect.">
            <a:extLst>
              <a:ext uri="{FF2B5EF4-FFF2-40B4-BE49-F238E27FC236}">
                <a16:creationId xmlns:a16="http://schemas.microsoft.com/office/drawing/2014/main" id="{AA3620E4-8BD6-EA49-0631-8E8638C21DE0}"/>
              </a:ext>
            </a:extLst>
          </p:cNvPr>
          <p:cNvPicPr>
            <a:picLocks noChangeAspect="1"/>
          </p:cNvPicPr>
          <p:nvPr/>
        </p:nvPicPr>
        <p:blipFill>
          <a:blip r:embed="rId3"/>
          <a:stretch>
            <a:fillRect/>
          </a:stretch>
        </p:blipFill>
        <p:spPr>
          <a:xfrm>
            <a:off x="1679090" y="738631"/>
            <a:ext cx="9921238" cy="5391872"/>
          </a:xfrm>
          <a:prstGeom prst="rect">
            <a:avLst/>
          </a:prstGeom>
          <a:noFill/>
        </p:spPr>
      </p:pic>
      <p:sp>
        <p:nvSpPr>
          <p:cNvPr id="13" name="Slide Number Placeholder 6">
            <a:extLst>
              <a:ext uri="{FF2B5EF4-FFF2-40B4-BE49-F238E27FC236}">
                <a16:creationId xmlns:a16="http://schemas.microsoft.com/office/drawing/2014/main" id="{CDCD9AE5-9525-B88A-5F51-9AAF453BCDE4}"/>
              </a:ext>
            </a:extLst>
          </p:cNvPr>
          <p:cNvSpPr>
            <a:spLocks noGrp="1"/>
          </p:cNvSpPr>
          <p:nvPr>
            <p:ph type="sldNum" sz="quarter" idx="12"/>
          </p:nvPr>
        </p:nvSpPr>
        <p:spPr>
          <a:xfrm>
            <a:off x="10919012" y="6356350"/>
            <a:ext cx="672354" cy="365125"/>
          </a:xfrm>
        </p:spPr>
        <p:txBody>
          <a:bodyPr/>
          <a:lstStyle/>
          <a:p>
            <a:pPr>
              <a:spcAft>
                <a:spcPts val="600"/>
              </a:spcAft>
            </a:pPr>
            <a:fld id="{E30AF5A0-43BB-4336-8627-9123B9144D80}" type="slidenum">
              <a:rPr lang="en-US" dirty="0"/>
              <a:pPr>
                <a:spcAft>
                  <a:spcPts val="600"/>
                </a:spcAft>
              </a:pPr>
              <a:t>7</a:t>
            </a:fld>
            <a:endParaRPr lang="en-US"/>
          </a:p>
        </p:txBody>
      </p:sp>
      <p:sp>
        <p:nvSpPr>
          <p:cNvPr id="5" name="TextBox 4">
            <a:extLst>
              <a:ext uri="{FF2B5EF4-FFF2-40B4-BE49-F238E27FC236}">
                <a16:creationId xmlns:a16="http://schemas.microsoft.com/office/drawing/2014/main" id="{7334B4A5-11F4-7CA6-5B10-55E3BC145CAC}"/>
              </a:ext>
            </a:extLst>
          </p:cNvPr>
          <p:cNvSpPr txBox="1"/>
          <p:nvPr/>
        </p:nvSpPr>
        <p:spPr>
          <a:xfrm>
            <a:off x="10692334" y="1211"/>
            <a:ext cx="150494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Andres</a:t>
            </a:r>
            <a:endParaRPr lang="en-US">
              <a:latin typeface="Univers Condensed"/>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B46878D-D2FE-4768-BC64-B087C20E3C74}"/>
                  </a:ext>
                </a:extLst>
              </p14:cNvPr>
              <p14:cNvContentPartPr/>
              <p14:nvPr/>
            </p14:nvContentPartPr>
            <p14:xfrm>
              <a:off x="5739262" y="3943936"/>
              <a:ext cx="221699" cy="78265"/>
            </p14:xfrm>
          </p:contentPart>
        </mc:Choice>
        <mc:Fallback xmlns="">
          <p:pic>
            <p:nvPicPr>
              <p:cNvPr id="3" name="Ink 2">
                <a:extLst>
                  <a:ext uri="{FF2B5EF4-FFF2-40B4-BE49-F238E27FC236}">
                    <a16:creationId xmlns:a16="http://schemas.microsoft.com/office/drawing/2014/main" id="{2B46878D-D2FE-4768-BC64-B087C20E3C74}"/>
                  </a:ext>
                </a:extLst>
              </p:cNvPr>
              <p:cNvPicPr/>
              <p:nvPr/>
            </p:nvPicPr>
            <p:blipFill>
              <a:blip r:embed="rId5"/>
              <a:stretch>
                <a:fillRect/>
              </a:stretch>
            </p:blipFill>
            <p:spPr>
              <a:xfrm>
                <a:off x="5685364" y="3836724"/>
                <a:ext cx="329135" cy="29233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0200876D-9343-DF85-99EB-9E63FFB210BE}"/>
                  </a:ext>
                </a:extLst>
              </p14:cNvPr>
              <p14:cNvContentPartPr/>
              <p14:nvPr/>
            </p14:nvContentPartPr>
            <p14:xfrm>
              <a:off x="6683717" y="4224759"/>
              <a:ext cx="54218" cy="18827"/>
            </p14:xfrm>
          </p:contentPart>
        </mc:Choice>
        <mc:Fallback xmlns="">
          <p:pic>
            <p:nvPicPr>
              <p:cNvPr id="6" name="Ink 5">
                <a:extLst>
                  <a:ext uri="{FF2B5EF4-FFF2-40B4-BE49-F238E27FC236}">
                    <a16:creationId xmlns:a16="http://schemas.microsoft.com/office/drawing/2014/main" id="{0200876D-9343-DF85-99EB-9E63FFB210BE}"/>
                  </a:ext>
                </a:extLst>
              </p:cNvPr>
              <p:cNvPicPr/>
              <p:nvPr/>
            </p:nvPicPr>
            <p:blipFill>
              <a:blip r:embed="rId7"/>
              <a:stretch>
                <a:fillRect/>
              </a:stretch>
            </p:blipFill>
            <p:spPr>
              <a:xfrm>
                <a:off x="6630212" y="4118191"/>
                <a:ext cx="160871" cy="23160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9081DCC-A9A6-77CB-7479-F49F82DBAE80}"/>
                  </a:ext>
                </a:extLst>
              </p14:cNvPr>
              <p14:cNvContentPartPr/>
              <p14:nvPr/>
            </p14:nvContentPartPr>
            <p14:xfrm>
              <a:off x="7554806" y="4408025"/>
              <a:ext cx="55547" cy="9645"/>
            </p14:xfrm>
          </p:contentPart>
        </mc:Choice>
        <mc:Fallback xmlns="">
          <p:pic>
            <p:nvPicPr>
              <p:cNvPr id="7" name="Ink 6">
                <a:extLst>
                  <a:ext uri="{FF2B5EF4-FFF2-40B4-BE49-F238E27FC236}">
                    <a16:creationId xmlns:a16="http://schemas.microsoft.com/office/drawing/2014/main" id="{E9081DCC-A9A6-77CB-7479-F49F82DBAE80}"/>
                  </a:ext>
                </a:extLst>
              </p:cNvPr>
              <p:cNvPicPr/>
              <p:nvPr/>
            </p:nvPicPr>
            <p:blipFill>
              <a:blip r:embed="rId9"/>
              <a:stretch>
                <a:fillRect/>
              </a:stretch>
            </p:blipFill>
            <p:spPr>
              <a:xfrm>
                <a:off x="7501395" y="1514525"/>
                <a:ext cx="162012" cy="578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099CD79B-042A-0D70-8602-81EEFCD24535}"/>
                  </a:ext>
                </a:extLst>
              </p14:cNvPr>
              <p14:cNvContentPartPr/>
              <p14:nvPr/>
            </p14:nvContentPartPr>
            <p14:xfrm>
              <a:off x="8387548" y="4649164"/>
              <a:ext cx="81262" cy="10059"/>
            </p14:xfrm>
          </p:contentPart>
        </mc:Choice>
        <mc:Fallback xmlns="">
          <p:pic>
            <p:nvPicPr>
              <p:cNvPr id="8" name="Ink 7">
                <a:extLst>
                  <a:ext uri="{FF2B5EF4-FFF2-40B4-BE49-F238E27FC236}">
                    <a16:creationId xmlns:a16="http://schemas.microsoft.com/office/drawing/2014/main" id="{099CD79B-042A-0D70-8602-81EEFCD24535}"/>
                  </a:ext>
                </a:extLst>
              </p:cNvPr>
              <p:cNvPicPr/>
              <p:nvPr/>
            </p:nvPicPr>
            <p:blipFill>
              <a:blip r:embed="rId11"/>
              <a:stretch>
                <a:fillRect/>
              </a:stretch>
            </p:blipFill>
            <p:spPr>
              <a:xfrm>
                <a:off x="8333613" y="4545105"/>
                <a:ext cx="188772" cy="21782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6F9DAFE6-DA4B-16FE-1F0B-793FB250D4E2}"/>
                  </a:ext>
                </a:extLst>
              </p14:cNvPr>
              <p14:cNvContentPartPr/>
              <p14:nvPr/>
            </p14:nvContentPartPr>
            <p14:xfrm>
              <a:off x="9217816" y="4862753"/>
              <a:ext cx="225196" cy="27550"/>
            </p14:xfrm>
          </p:contentPart>
        </mc:Choice>
        <mc:Fallback xmlns="">
          <p:pic>
            <p:nvPicPr>
              <p:cNvPr id="10" name="Ink 9">
                <a:extLst>
                  <a:ext uri="{FF2B5EF4-FFF2-40B4-BE49-F238E27FC236}">
                    <a16:creationId xmlns:a16="http://schemas.microsoft.com/office/drawing/2014/main" id="{6F9DAFE6-DA4B-16FE-1F0B-793FB250D4E2}"/>
                  </a:ext>
                </a:extLst>
              </p:cNvPr>
              <p:cNvPicPr/>
              <p:nvPr/>
            </p:nvPicPr>
            <p:blipFill>
              <a:blip r:embed="rId13"/>
              <a:stretch>
                <a:fillRect/>
              </a:stretch>
            </p:blipFill>
            <p:spPr>
              <a:xfrm>
                <a:off x="9163941" y="4755415"/>
                <a:ext cx="332586" cy="24186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44439843-76D2-BCE8-93D1-4D933B9B68EA}"/>
                  </a:ext>
                </a:extLst>
              </p14:cNvPr>
              <p14:cNvContentPartPr/>
              <p14:nvPr/>
            </p14:nvContentPartPr>
            <p14:xfrm>
              <a:off x="10107693" y="5131028"/>
              <a:ext cx="251648" cy="10059"/>
            </p14:xfrm>
          </p:contentPart>
        </mc:Choice>
        <mc:Fallback xmlns="">
          <p:pic>
            <p:nvPicPr>
              <p:cNvPr id="11" name="Ink 10">
                <a:extLst>
                  <a:ext uri="{FF2B5EF4-FFF2-40B4-BE49-F238E27FC236}">
                    <a16:creationId xmlns:a16="http://schemas.microsoft.com/office/drawing/2014/main" id="{44439843-76D2-BCE8-93D1-4D933B9B68EA}"/>
                  </a:ext>
                </a:extLst>
              </p:cNvPr>
              <p:cNvPicPr/>
              <p:nvPr/>
            </p:nvPicPr>
            <p:blipFill>
              <a:blip r:embed="rId15"/>
              <a:stretch>
                <a:fillRect/>
              </a:stretch>
            </p:blipFill>
            <p:spPr>
              <a:xfrm>
                <a:off x="10053768" y="5026969"/>
                <a:ext cx="359138" cy="21782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171E19D-AA24-04C8-8562-F420EAD4D93A}"/>
                  </a:ext>
                </a:extLst>
              </p14:cNvPr>
              <p14:cNvContentPartPr/>
              <p14:nvPr/>
            </p14:nvContentPartPr>
            <p14:xfrm>
              <a:off x="11084580" y="5565493"/>
              <a:ext cx="113925" cy="10065"/>
            </p14:xfrm>
          </p:contentPart>
        </mc:Choice>
        <mc:Fallback xmlns="">
          <p:pic>
            <p:nvPicPr>
              <p:cNvPr id="12" name="Ink 11">
                <a:extLst>
                  <a:ext uri="{FF2B5EF4-FFF2-40B4-BE49-F238E27FC236}">
                    <a16:creationId xmlns:a16="http://schemas.microsoft.com/office/drawing/2014/main" id="{8171E19D-AA24-04C8-8562-F420EAD4D93A}"/>
                  </a:ext>
                </a:extLst>
              </p:cNvPr>
              <p:cNvPicPr/>
              <p:nvPr/>
            </p:nvPicPr>
            <p:blipFill>
              <a:blip r:embed="rId17"/>
              <a:stretch>
                <a:fillRect/>
              </a:stretch>
            </p:blipFill>
            <p:spPr>
              <a:xfrm>
                <a:off x="11030672" y="5457654"/>
                <a:ext cx="221381" cy="22538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46C30501-A9EF-EEEE-A807-02298ED7D9B0}"/>
                  </a:ext>
                </a:extLst>
              </p14:cNvPr>
              <p14:cNvContentPartPr/>
              <p14:nvPr/>
            </p14:nvContentPartPr>
            <p14:xfrm>
              <a:off x="13002227" y="1938759"/>
              <a:ext cx="9645" cy="9645"/>
            </p14:xfrm>
          </p:contentPart>
        </mc:Choice>
        <mc:Fallback xmlns="">
          <p:pic>
            <p:nvPicPr>
              <p:cNvPr id="14" name="Ink 13">
                <a:extLst>
                  <a:ext uri="{FF2B5EF4-FFF2-40B4-BE49-F238E27FC236}">
                    <a16:creationId xmlns:a16="http://schemas.microsoft.com/office/drawing/2014/main" id="{46C30501-A9EF-EEEE-A807-02298ED7D9B0}"/>
                  </a:ext>
                </a:extLst>
              </p:cNvPr>
              <p:cNvPicPr/>
              <p:nvPr/>
            </p:nvPicPr>
            <p:blipFill>
              <a:blip r:embed="rId19"/>
              <a:stretch>
                <a:fillRect/>
              </a:stretch>
            </p:blipFill>
            <p:spPr>
              <a:xfrm>
                <a:off x="11555477" y="-954741"/>
                <a:ext cx="2893500" cy="5787000"/>
              </a:xfrm>
              <a:prstGeom prst="rect">
                <a:avLst/>
              </a:prstGeom>
            </p:spPr>
          </p:pic>
        </mc:Fallback>
      </mc:AlternateContent>
    </p:spTree>
    <p:extLst>
      <p:ext uri="{BB962C8B-B14F-4D97-AF65-F5344CB8AC3E}">
        <p14:creationId xmlns:p14="http://schemas.microsoft.com/office/powerpoint/2010/main" val="192589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EAAC3-79CA-9C54-7A0E-69E93AFB1B7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0EAD75D-82D7-8084-5CD6-496A2503DEFC}"/>
              </a:ext>
            </a:extLst>
          </p:cNvPr>
          <p:cNvSpPr>
            <a:spLocks noGrp="1"/>
          </p:cNvSpPr>
          <p:nvPr>
            <p:ph type="title"/>
          </p:nvPr>
        </p:nvSpPr>
        <p:spPr>
          <a:xfrm>
            <a:off x="713960" y="174796"/>
            <a:ext cx="10691265" cy="1127930"/>
          </a:xfrm>
        </p:spPr>
        <p:txBody>
          <a:bodyPr vert="horz" lIns="91440" tIns="45720" rIns="91440" bIns="45720" rtlCol="0" anchor="t">
            <a:normAutofit/>
          </a:bodyPr>
          <a:lstStyle/>
          <a:p>
            <a:pPr>
              <a:lnSpc>
                <a:spcPct val="90000"/>
              </a:lnSpc>
            </a:pPr>
            <a:r>
              <a:rPr lang="en-US" altLang="zh-CN" sz="3700" kern="1200" cap="all" spc="30" baseline="0">
                <a:latin typeface="+mj-lt"/>
                <a:ea typeface="+mj-ea"/>
                <a:cs typeface="+mj-cs"/>
              </a:rPr>
              <a:t>QFD</a:t>
            </a:r>
            <a:br>
              <a:rPr lang="en-US" altLang="zh-CN" sz="3700" kern="1200" cap="all" spc="30" baseline="0">
                <a:latin typeface="+mj-lt"/>
                <a:ea typeface="+mj-ea"/>
                <a:cs typeface="+mj-cs"/>
              </a:rPr>
            </a:br>
            <a:endParaRPr lang="en-US" altLang="zh-CN" sz="3700" kern="1200" cap="all" spc="30" baseline="0">
              <a:latin typeface="+mj-lt"/>
              <a:ea typeface="+mj-ea"/>
              <a:cs typeface="+mj-cs"/>
            </a:endParaRPr>
          </a:p>
        </p:txBody>
      </p:sp>
      <p:sp>
        <p:nvSpPr>
          <p:cNvPr id="13" name="Slide Number Placeholder 6">
            <a:extLst>
              <a:ext uri="{FF2B5EF4-FFF2-40B4-BE49-F238E27FC236}">
                <a16:creationId xmlns:a16="http://schemas.microsoft.com/office/drawing/2014/main" id="{120B0CDC-8DA1-38CA-CA61-095B655C8E07}"/>
              </a:ext>
            </a:extLst>
          </p:cNvPr>
          <p:cNvSpPr>
            <a:spLocks noGrp="1"/>
          </p:cNvSpPr>
          <p:nvPr>
            <p:ph type="sldNum" sz="quarter" idx="12"/>
          </p:nvPr>
        </p:nvSpPr>
        <p:spPr>
          <a:xfrm>
            <a:off x="10919012" y="6356350"/>
            <a:ext cx="672354" cy="365125"/>
          </a:xfrm>
        </p:spPr>
        <p:txBody>
          <a:bodyPr/>
          <a:lstStyle/>
          <a:p>
            <a:pPr>
              <a:spcAft>
                <a:spcPts val="600"/>
              </a:spcAft>
            </a:pPr>
            <a:fld id="{E30AF5A0-43BB-4336-8627-9123B9144D80}" type="slidenum">
              <a:rPr lang="en-US" dirty="0"/>
              <a:pPr>
                <a:spcAft>
                  <a:spcPts val="600"/>
                </a:spcAft>
              </a:pPr>
              <a:t>8</a:t>
            </a:fld>
            <a:endParaRPr lang="en-US"/>
          </a:p>
        </p:txBody>
      </p:sp>
      <p:sp>
        <p:nvSpPr>
          <p:cNvPr id="5" name="TextBox 4">
            <a:extLst>
              <a:ext uri="{FF2B5EF4-FFF2-40B4-BE49-F238E27FC236}">
                <a16:creationId xmlns:a16="http://schemas.microsoft.com/office/drawing/2014/main" id="{EA30146D-2AE9-845E-D8F7-1945AC6F9F66}"/>
              </a:ext>
            </a:extLst>
          </p:cNvPr>
          <p:cNvSpPr txBox="1"/>
          <p:nvPr/>
        </p:nvSpPr>
        <p:spPr>
          <a:xfrm>
            <a:off x="10692334" y="1211"/>
            <a:ext cx="150494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Andres</a:t>
            </a:r>
            <a:endParaRPr lang="en-US">
              <a:latin typeface="Univers Condensed"/>
            </a:endParaRPr>
          </a:p>
        </p:txBody>
      </p:sp>
      <p:pic>
        <p:nvPicPr>
          <p:cNvPr id="3" name="Picture 2">
            <a:extLst>
              <a:ext uri="{FF2B5EF4-FFF2-40B4-BE49-F238E27FC236}">
                <a16:creationId xmlns:a16="http://schemas.microsoft.com/office/drawing/2014/main" id="{9015D404-B9FF-9E18-28F6-317DD2FC399E}"/>
              </a:ext>
            </a:extLst>
          </p:cNvPr>
          <p:cNvPicPr>
            <a:picLocks noChangeAspect="1"/>
          </p:cNvPicPr>
          <p:nvPr/>
        </p:nvPicPr>
        <p:blipFill>
          <a:blip r:embed="rId3"/>
          <a:stretch>
            <a:fillRect/>
          </a:stretch>
        </p:blipFill>
        <p:spPr>
          <a:xfrm>
            <a:off x="4879" y="729957"/>
            <a:ext cx="12175766" cy="5622299"/>
          </a:xfrm>
          <a:prstGeom prst="rect">
            <a:avLst/>
          </a:prstGeom>
        </p:spPr>
      </p:pic>
    </p:spTree>
    <p:extLst>
      <p:ext uri="{BB962C8B-B14F-4D97-AF65-F5344CB8AC3E}">
        <p14:creationId xmlns:p14="http://schemas.microsoft.com/office/powerpoint/2010/main" val="189641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37969-7201-B0B1-ABA4-71AB0A0F8DA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ED13DE8-9B27-4A27-8567-45E2591C52B3}"/>
              </a:ext>
            </a:extLst>
          </p:cNvPr>
          <p:cNvSpPr>
            <a:spLocks noGrp="1"/>
          </p:cNvSpPr>
          <p:nvPr>
            <p:ph type="title"/>
          </p:nvPr>
        </p:nvSpPr>
        <p:spPr>
          <a:xfrm>
            <a:off x="-16541" y="2109920"/>
            <a:ext cx="12220868" cy="2256295"/>
          </a:xfrm>
          <a:solidFill>
            <a:schemeClr val="bg1"/>
          </a:solidFill>
        </p:spPr>
        <p:txBody>
          <a:bodyPr>
            <a:normAutofit/>
          </a:bodyPr>
          <a:lstStyle/>
          <a:p>
            <a:pPr algn="ctr"/>
            <a:r>
              <a:rPr lang="zh-CN" altLang="en-US" sz="4400">
                <a:latin typeface="Univers Condensed"/>
                <a:ea typeface="SimSun"/>
              </a:rPr>
              <a:t>State of the art</a:t>
            </a:r>
            <a:br>
              <a:rPr lang="zh-CN" altLang="en-US" sz="4400">
                <a:latin typeface="Univers Condensed"/>
                <a:ea typeface="SimSun"/>
              </a:rPr>
            </a:br>
            <a:r>
              <a:rPr lang="zh-CN" altLang="en-US" sz="4400">
                <a:latin typeface="Univers Condensed"/>
                <a:ea typeface="SimSun"/>
              </a:rPr>
              <a:t>(SOTA)</a:t>
            </a:r>
            <a:endParaRPr lang="en-US" altLang="zh-CN">
              <a:latin typeface="Univers Condensed"/>
            </a:endParaRPr>
          </a:p>
        </p:txBody>
      </p:sp>
      <p:sp>
        <p:nvSpPr>
          <p:cNvPr id="3" name="TextBox 2">
            <a:extLst>
              <a:ext uri="{FF2B5EF4-FFF2-40B4-BE49-F238E27FC236}">
                <a16:creationId xmlns:a16="http://schemas.microsoft.com/office/drawing/2014/main" id="{0A4692B7-195C-0098-D09B-38ECB55A400C}"/>
              </a:ext>
            </a:extLst>
          </p:cNvPr>
          <p:cNvSpPr txBox="1"/>
          <p:nvPr/>
        </p:nvSpPr>
        <p:spPr>
          <a:xfrm>
            <a:off x="10692334" y="1211"/>
            <a:ext cx="150494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nivers Condensed"/>
                <a:ea typeface="SimSun"/>
              </a:rPr>
              <a:t>Florence </a:t>
            </a:r>
            <a:endParaRPr lang="en-US">
              <a:latin typeface="Univers Condensed"/>
            </a:endParaRPr>
          </a:p>
        </p:txBody>
      </p:sp>
      <p:sp>
        <p:nvSpPr>
          <p:cNvPr id="4" name="Slide Number Placeholder 3">
            <a:extLst>
              <a:ext uri="{FF2B5EF4-FFF2-40B4-BE49-F238E27FC236}">
                <a16:creationId xmlns:a16="http://schemas.microsoft.com/office/drawing/2014/main" id="{777DED55-AB2A-6995-A87A-EFA1266BAB2B}"/>
              </a:ext>
            </a:extLst>
          </p:cNvPr>
          <p:cNvSpPr>
            <a:spLocks noGrp="1"/>
          </p:cNvSpPr>
          <p:nvPr>
            <p:ph type="sldNum" sz="quarter" idx="12"/>
          </p:nvPr>
        </p:nvSpPr>
        <p:spPr/>
        <p:txBody>
          <a:bodyPr/>
          <a:lstStyle/>
          <a:p>
            <a:fld id="{E30AF5A0-43BB-4336-8627-9123B9144D80}" type="slidenum">
              <a:rPr lang="en-US" dirty="0"/>
              <a:t>9</a:t>
            </a:fld>
            <a:endParaRPr lang="en-US"/>
          </a:p>
        </p:txBody>
      </p:sp>
    </p:spTree>
    <p:extLst>
      <p:ext uri="{BB962C8B-B14F-4D97-AF65-F5344CB8AC3E}">
        <p14:creationId xmlns:p14="http://schemas.microsoft.com/office/powerpoint/2010/main" val="877129617"/>
      </p:ext>
    </p:extLst>
  </p:cSld>
  <p:clrMapOvr>
    <a:masterClrMapping/>
  </p:clrMapOvr>
</p:sld>
</file>

<file path=ppt/theme/theme1.xml><?xml version="1.0" encoding="utf-8"?>
<a:theme xmlns:a="http://schemas.openxmlformats.org/drawingml/2006/main" name="ChronicleVTI">
  <a:themeElements>
    <a:clrScheme name="ChronicleVTI">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hronicleVTI">
      <a:majorFont>
        <a:latin typeface="Univers Condensed"/>
        <a:ea typeface=""/>
        <a:cs typeface=""/>
      </a:majorFont>
      <a:minorFont>
        <a:latin typeface="Calisto MT" panose="02040603050505030304"/>
        <a:ea typeface=""/>
        <a:cs typeface=""/>
      </a:minorFont>
    </a:fontScheme>
    <a:fmtScheme name="Chronicle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34FD3B1-53CD-4A5C-943C-C44DFF248C3E}" vid="{19A790DA-2E4D-4134-98A6-7DECB1A1B8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8b004e-5918-49b5-b3db-6b313e42023c">
      <Terms xmlns="http://schemas.microsoft.com/office/infopath/2007/PartnerControls"/>
    </lcf76f155ced4ddcb4097134ff3c332f>
    <TaxCatchAll xmlns="d617e0af-b725-47cf-9547-fd9a6444e8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3113CCB7913D48A2255285FD7D9585" ma:contentTypeVersion="12" ma:contentTypeDescription="Create a new document." ma:contentTypeScope="" ma:versionID="2efd7bb4087e4186952c63d25234f557">
  <xsd:schema xmlns:xsd="http://www.w3.org/2001/XMLSchema" xmlns:xs="http://www.w3.org/2001/XMLSchema" xmlns:p="http://schemas.microsoft.com/office/2006/metadata/properties" xmlns:ns2="bc8b004e-5918-49b5-b3db-6b313e42023c" xmlns:ns3="d617e0af-b725-47cf-9547-fd9a6444e8ff" targetNamespace="http://schemas.microsoft.com/office/2006/metadata/properties" ma:root="true" ma:fieldsID="edea1bc8ca71d68eb8a371628cadcb56" ns2:_="" ns3:_="">
    <xsd:import namespace="bc8b004e-5918-49b5-b3db-6b313e42023c"/>
    <xsd:import namespace="d617e0af-b725-47cf-9547-fd9a6444e8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8b004e-5918-49b5-b3db-6b313e4202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17e0af-b725-47cf-9547-fd9a6444e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8abd59b-026d-4d2d-a587-33894e087cd2}" ma:internalName="TaxCatchAll" ma:showField="CatchAllData" ma:web="d617e0af-b725-47cf-9547-fd9a6444e8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38E902-C5CF-47C3-B786-C324BF3E363A}">
  <ds:schemaRefs>
    <ds:schemaRef ds:uri="http://schemas.microsoft.com/sharepoint/v3/contenttype/forms"/>
  </ds:schemaRefs>
</ds:datastoreItem>
</file>

<file path=customXml/itemProps2.xml><?xml version="1.0" encoding="utf-8"?>
<ds:datastoreItem xmlns:ds="http://schemas.openxmlformats.org/officeDocument/2006/customXml" ds:itemID="{0B8FBE1A-7FE5-4877-A4D1-17A5E9A46CC8}">
  <ds:schemaRefs>
    <ds:schemaRef ds:uri="d617e0af-b725-47cf-9547-fd9a6444e8ff"/>
    <ds:schemaRef ds:uri="http://www.w3.org/XML/1998/namespace"/>
    <ds:schemaRef ds:uri="http://purl.org/dc/elements/1.1/"/>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bc8b004e-5918-49b5-b3db-6b313e42023c"/>
    <ds:schemaRef ds:uri="http://schemas.microsoft.com/office/2006/metadata/properties"/>
  </ds:schemaRefs>
</ds:datastoreItem>
</file>

<file path=customXml/itemProps3.xml><?xml version="1.0" encoding="utf-8"?>
<ds:datastoreItem xmlns:ds="http://schemas.openxmlformats.org/officeDocument/2006/customXml" ds:itemID="{E2B6636A-38C9-43C9-9A71-4BC08AFFFC46}"/>
</file>

<file path=docProps/app.xml><?xml version="1.0" encoding="utf-8"?>
<Properties xmlns="http://schemas.openxmlformats.org/officeDocument/2006/extended-properties" xmlns:vt="http://schemas.openxmlformats.org/officeDocument/2006/docPropsVTypes">
  <Template>Gallery</Template>
  <TotalTime>0</TotalTime>
  <Words>7930</Words>
  <Application>Microsoft Office PowerPoint</Application>
  <PresentationFormat>Widescreen</PresentationFormat>
  <Paragraphs>523</Paragraphs>
  <Slides>32</Slides>
  <Notes>16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ChronicleVTI</vt:lpstr>
      <vt:lpstr>Robotics  Traveling  Van  </vt:lpstr>
      <vt:lpstr>Project Description</vt:lpstr>
      <vt:lpstr>Customer Requirements                           </vt:lpstr>
      <vt:lpstr>Engineering Requirements</vt:lpstr>
      <vt:lpstr>Background &amp; Benchmarking</vt:lpstr>
      <vt:lpstr>Benchmarking-Competitors</vt:lpstr>
      <vt:lpstr>QFD </vt:lpstr>
      <vt:lpstr>QFD </vt:lpstr>
      <vt:lpstr>State of the art (SOTA)</vt:lpstr>
      <vt:lpstr>Literature Review TO BETTER UNDERSTAND WHAT AN INVERTED PENDULUM AND HOW it is imPLEMENTED IN EVERYONE'S LIVES  </vt:lpstr>
      <vt:lpstr>Literature Review</vt:lpstr>
      <vt:lpstr>Literature Review</vt:lpstr>
      <vt:lpstr>Literature Review</vt:lpstr>
      <vt:lpstr>Literature Review</vt:lpstr>
      <vt:lpstr> Mathematical Modeling</vt:lpstr>
      <vt:lpstr>Inverted pendulum Within Humans </vt:lpstr>
      <vt:lpstr>Cart/angular acceleration of an Inverted Pendulum </vt:lpstr>
      <vt:lpstr>Self-Balancing of Inverted Pendulum Robot</vt:lpstr>
      <vt:lpstr>Laplace  Transforms  -  Time  domain for PID</vt:lpstr>
      <vt:lpstr>Determining Base-Plate  thickness  to survive fall  test</vt:lpstr>
      <vt:lpstr> Schedule &amp; Budget</vt:lpstr>
      <vt:lpstr>Pre-phase 1</vt:lpstr>
      <vt:lpstr>Phase 1</vt:lpstr>
      <vt:lpstr>Phase 2</vt:lpstr>
      <vt:lpstr>Phase 3</vt:lpstr>
      <vt:lpstr>Budgeting</vt:lpstr>
      <vt:lpstr>Fundraising</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
  <cp:lastModifiedBy>Freddy Isaac Rivera</cp:lastModifiedBy>
  <cp:revision>28</cp:revision>
  <dcterms:created xsi:type="dcterms:W3CDTF">2025-09-09T01:01:02Z</dcterms:created>
  <dcterms:modified xsi:type="dcterms:W3CDTF">2026-01-27T05:46:12Z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0x0101009E3113CCB7913D48A2255285FD7D9585</vt:lpwstr>
  </property>
  <property fmtid="{D5CDD505-2E9C-101B-9397-08002B2CF9AE}" pid="3" name="MediaServiceImageTags">
    <vt:lpwstr/>
  </property>
</Properties>
</file>