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7"/>
  </p:notesMasterIdLst>
  <p:sldIdLst>
    <p:sldId id="257" r:id="rId5"/>
    <p:sldId id="269" r:id="rId6"/>
    <p:sldId id="271" r:id="rId7"/>
    <p:sldId id="259" r:id="rId8"/>
    <p:sldId id="258" r:id="rId9"/>
    <p:sldId id="278" r:id="rId10"/>
    <p:sldId id="267" r:id="rId11"/>
    <p:sldId id="279" r:id="rId12"/>
    <p:sldId id="268" r:id="rId13"/>
    <p:sldId id="270" r:id="rId14"/>
    <p:sldId id="263" r:id="rId15"/>
    <p:sldId id="27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355"/>
    <a:srgbClr val="003466"/>
    <a:srgbClr val="192852"/>
    <a:srgbClr val="0066B3"/>
    <a:srgbClr val="182752"/>
    <a:srgbClr val="00ADB5"/>
    <a:srgbClr val="009DDD"/>
    <a:srgbClr val="F8B700"/>
    <a:srgbClr val="182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96BEE7-A931-EF9A-10F7-219BEE58C8F1}" v="133" dt="2025-09-23T06:29:07.825"/>
    <p1510:client id="{3ED77247-55B4-A30A-FC0F-7FFFE9B1C802}" v="5" dt="2025-09-23T06:30:12.946"/>
    <p1510:client id="{40B8F5F7-7C41-12BB-904F-322B9AF15237}" v="28" dt="2025-09-22T22:21:37.503"/>
    <p1510:client id="{9BB5E2AE-00AE-059C-D56B-612B9312E5B4}" v="3016" dt="2025-09-22T23:08:34.288"/>
    <p1510:client id="{9C668415-48D9-DFA3-7862-2267D1357DA0}" v="165" dt="2025-09-23T19:18:35.092"/>
    <p1510:client id="{BD59446E-86D2-4E54-A5E7-F20E716EF0C3}" v="315" dt="2025-09-22T23:10:06.807"/>
    <p1510:client id="{D7519F1C-FF2B-90A6-F15A-BC4BE657DB33}" v="255" dt="2025-09-23T19:21:04.541"/>
    <p1510:client id="{DCE73D30-6485-40D4-99F5-DF0524256A73}" v="76" dt="2025-09-22T22:12:42.8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yan Yoshi Donnellan" userId="S::ryd5@nau.edu::d6753122-e4e3-42bb-8143-45f1365b0bfe" providerId="AD" clId="Web-{1296BEE7-A931-EF9A-10F7-219BEE58C8F1}"/>
    <pc:docChg chg="addSld modSld">
      <pc:chgData name="Ryan Yoshi Donnellan" userId="S::ryd5@nau.edu::d6753122-e4e3-42bb-8143-45f1365b0bfe" providerId="AD" clId="Web-{1296BEE7-A931-EF9A-10F7-219BEE58C8F1}" dt="2025-09-23T06:29:07.825" v="65"/>
      <pc:docMkLst>
        <pc:docMk/>
      </pc:docMkLst>
      <pc:sldChg chg="modSp">
        <pc:chgData name="Ryan Yoshi Donnellan" userId="S::ryd5@nau.edu::d6753122-e4e3-42bb-8143-45f1365b0bfe" providerId="AD" clId="Web-{1296BEE7-A931-EF9A-10F7-219BEE58C8F1}" dt="2025-09-23T06:22:53.382" v="35" actId="20577"/>
        <pc:sldMkLst>
          <pc:docMk/>
          <pc:sldMk cId="1346049764" sldId="267"/>
        </pc:sldMkLst>
        <pc:spChg chg="mod">
          <ac:chgData name="Ryan Yoshi Donnellan" userId="S::ryd5@nau.edu::d6753122-e4e3-42bb-8143-45f1365b0bfe" providerId="AD" clId="Web-{1296BEE7-A931-EF9A-10F7-219BEE58C8F1}" dt="2025-09-23T06:22:53.382" v="35" actId="20577"/>
          <ac:spMkLst>
            <pc:docMk/>
            <pc:sldMk cId="1346049764" sldId="267"/>
            <ac:spMk id="9" creationId="{994A5498-6F9C-676C-ADBA-EC2A21EC7101}"/>
          </ac:spMkLst>
        </pc:spChg>
      </pc:sldChg>
      <pc:sldChg chg="addSp delSp modSp add replId">
        <pc:chgData name="Ryan Yoshi Donnellan" userId="S::ryd5@nau.edu::d6753122-e4e3-42bb-8143-45f1365b0bfe" providerId="AD" clId="Web-{1296BEE7-A931-EF9A-10F7-219BEE58C8F1}" dt="2025-09-23T06:29:07.825" v="65"/>
        <pc:sldMkLst>
          <pc:docMk/>
          <pc:sldMk cId="1007135714" sldId="278"/>
        </pc:sldMkLst>
        <pc:spChg chg="del">
          <ac:chgData name="Ryan Yoshi Donnellan" userId="S::ryd5@nau.edu::d6753122-e4e3-42bb-8143-45f1365b0bfe" providerId="AD" clId="Web-{1296BEE7-A931-EF9A-10F7-219BEE58C8F1}" dt="2025-09-23T06:23:05.976" v="36"/>
          <ac:spMkLst>
            <pc:docMk/>
            <pc:sldMk cId="1007135714" sldId="278"/>
            <ac:spMk id="4" creationId="{A4C95249-55A8-2727-9650-1CA8F6CFB90C}"/>
          </ac:spMkLst>
        </pc:spChg>
        <pc:spChg chg="del mod">
          <ac:chgData name="Ryan Yoshi Donnellan" userId="S::ryd5@nau.edu::d6753122-e4e3-42bb-8143-45f1365b0bfe" providerId="AD" clId="Web-{1296BEE7-A931-EF9A-10F7-219BEE58C8F1}" dt="2025-09-23T06:20:46.179" v="3"/>
          <ac:spMkLst>
            <pc:docMk/>
            <pc:sldMk cId="1007135714" sldId="278"/>
            <ac:spMk id="8" creationId="{B5B469B8-C91F-ABA9-6CA3-ABF9477D1FA1}"/>
          </ac:spMkLst>
        </pc:spChg>
        <pc:spChg chg="add mod">
          <ac:chgData name="Ryan Yoshi Donnellan" userId="S::ryd5@nau.edu::d6753122-e4e3-42bb-8143-45f1365b0bfe" providerId="AD" clId="Web-{1296BEE7-A931-EF9A-10F7-219BEE58C8F1}" dt="2025-09-23T06:22:35.117" v="22" actId="20577"/>
          <ac:spMkLst>
            <pc:docMk/>
            <pc:sldMk cId="1007135714" sldId="278"/>
            <ac:spMk id="12" creationId="{4F91475A-E7D0-7AFD-F247-37A1CD966465}"/>
          </ac:spMkLst>
        </pc:spChg>
        <pc:graphicFrameChg chg="add del mod">
          <ac:chgData name="Ryan Yoshi Donnellan" userId="S::ryd5@nau.edu::d6753122-e4e3-42bb-8143-45f1365b0bfe" providerId="AD" clId="Web-{1296BEE7-A931-EF9A-10F7-219BEE58C8F1}" dt="2025-09-23T06:20:52.211" v="5"/>
          <ac:graphicFrameMkLst>
            <pc:docMk/>
            <pc:sldMk cId="1007135714" sldId="278"/>
            <ac:graphicFrameMk id="9" creationId="{25E72D9A-978B-7969-2874-DCD13E931EEB}"/>
          </ac:graphicFrameMkLst>
        </pc:graphicFrameChg>
        <pc:graphicFrameChg chg="add del mod">
          <ac:chgData name="Ryan Yoshi Donnellan" userId="S::ryd5@nau.edu::d6753122-e4e3-42bb-8143-45f1365b0bfe" providerId="AD" clId="Web-{1296BEE7-A931-EF9A-10F7-219BEE58C8F1}" dt="2025-09-23T06:28:47.418" v="38"/>
          <ac:graphicFrameMkLst>
            <pc:docMk/>
            <pc:sldMk cId="1007135714" sldId="278"/>
            <ac:graphicFrameMk id="15" creationId="{80E0A2D5-6FE8-ABF0-909E-A5A664E0D11C}"/>
          </ac:graphicFrameMkLst>
        </pc:graphicFrameChg>
        <pc:graphicFrameChg chg="add del mod">
          <ac:chgData name="Ryan Yoshi Donnellan" userId="S::ryd5@nau.edu::d6753122-e4e3-42bb-8143-45f1365b0bfe" providerId="AD" clId="Web-{1296BEE7-A931-EF9A-10F7-219BEE58C8F1}" dt="2025-09-23T06:28:57.809" v="41"/>
          <ac:graphicFrameMkLst>
            <pc:docMk/>
            <pc:sldMk cId="1007135714" sldId="278"/>
            <ac:graphicFrameMk id="17" creationId="{9E70D9C2-C2E9-B7A1-2A92-AFB047D1747B}"/>
          </ac:graphicFrameMkLst>
        </pc:graphicFrameChg>
        <pc:graphicFrameChg chg="add del mod modGraphic">
          <ac:chgData name="Ryan Yoshi Donnellan" userId="S::ryd5@nau.edu::d6753122-e4e3-42bb-8143-45f1365b0bfe" providerId="AD" clId="Web-{1296BEE7-A931-EF9A-10F7-219BEE58C8F1}" dt="2025-09-23T06:29:07.825" v="65"/>
          <ac:graphicFrameMkLst>
            <pc:docMk/>
            <pc:sldMk cId="1007135714" sldId="278"/>
            <ac:graphicFrameMk id="19" creationId="{AB4C9655-08B1-02D0-370B-41810111B782}"/>
          </ac:graphicFrameMkLst>
        </pc:graphicFrameChg>
        <pc:picChg chg="add del mod">
          <ac:chgData name="Ryan Yoshi Donnellan" userId="S::ryd5@nau.edu::d6753122-e4e3-42bb-8143-45f1365b0bfe" providerId="AD" clId="Web-{1296BEE7-A931-EF9A-10F7-219BEE58C8F1}" dt="2025-09-23T06:28:50.450" v="39"/>
          <ac:picMkLst>
            <pc:docMk/>
            <pc:sldMk cId="1007135714" sldId="278"/>
            <ac:picMk id="10" creationId="{2969C73C-6486-8E74-695C-F2B892FFD446}"/>
          </ac:picMkLst>
        </pc:picChg>
      </pc:sldChg>
    </pc:docChg>
  </pc:docChgLst>
  <pc:docChgLst>
    <pc:chgData name="Ryan Yoshi Donnellan" userId="S::ryd5@nau.edu::d6753122-e4e3-42bb-8143-45f1365b0bfe" providerId="AD" clId="Web-{3ED77247-55B4-A30A-FC0F-7FFFE9B1C802}"/>
    <pc:docChg chg="modSld">
      <pc:chgData name="Ryan Yoshi Donnellan" userId="S::ryd5@nau.edu::d6753122-e4e3-42bb-8143-45f1365b0bfe" providerId="AD" clId="Web-{3ED77247-55B4-A30A-FC0F-7FFFE9B1C802}" dt="2025-09-23T06:30:12.946" v="3" actId="1076"/>
      <pc:docMkLst>
        <pc:docMk/>
      </pc:docMkLst>
      <pc:sldChg chg="addSp delSp modSp">
        <pc:chgData name="Ryan Yoshi Donnellan" userId="S::ryd5@nau.edu::d6753122-e4e3-42bb-8143-45f1365b0bfe" providerId="AD" clId="Web-{3ED77247-55B4-A30A-FC0F-7FFFE9B1C802}" dt="2025-09-23T06:30:12.946" v="3" actId="1076"/>
        <pc:sldMkLst>
          <pc:docMk/>
          <pc:sldMk cId="1007135714" sldId="278"/>
        </pc:sldMkLst>
        <pc:graphicFrameChg chg="add del mod">
          <ac:chgData name="Ryan Yoshi Donnellan" userId="S::ryd5@nau.edu::d6753122-e4e3-42bb-8143-45f1365b0bfe" providerId="AD" clId="Web-{3ED77247-55B4-A30A-FC0F-7FFFE9B1C802}" dt="2025-09-23T06:29:24.350" v="1"/>
          <ac:graphicFrameMkLst>
            <pc:docMk/>
            <pc:sldMk cId="1007135714" sldId="278"/>
            <ac:graphicFrameMk id="7" creationId="{22DDC543-35C7-D336-945C-CA2C02CFDD61}"/>
          </ac:graphicFrameMkLst>
        </pc:graphicFrameChg>
        <pc:picChg chg="add mod">
          <ac:chgData name="Ryan Yoshi Donnellan" userId="S::ryd5@nau.edu::d6753122-e4e3-42bb-8143-45f1365b0bfe" providerId="AD" clId="Web-{3ED77247-55B4-A30A-FC0F-7FFFE9B1C802}" dt="2025-09-23T06:30:12.946" v="3" actId="1076"/>
          <ac:picMkLst>
            <pc:docMk/>
            <pc:sldMk cId="1007135714" sldId="278"/>
            <ac:picMk id="8" creationId="{51878E1B-750F-EB64-9276-BE3C916C1771}"/>
          </ac:picMkLst>
        </pc:picChg>
      </pc:sldChg>
    </pc:docChg>
  </pc:docChgLst>
  <pc:docChgLst>
    <pc:chgData name="Joseph Thomas Mathews" userId="S::jtm468@nau.edu::59d028b0-7319-415d-bd8a-0d58bcde851e" providerId="AD" clId="Web-{D7519F1C-FF2B-90A6-F15A-BC4BE657DB33}"/>
    <pc:docChg chg="modSld">
      <pc:chgData name="Joseph Thomas Mathews" userId="S::jtm468@nau.edu::59d028b0-7319-415d-bd8a-0d58bcde851e" providerId="AD" clId="Web-{D7519F1C-FF2B-90A6-F15A-BC4BE657DB33}" dt="2025-09-23T19:20:59.244" v="133" actId="20577"/>
      <pc:docMkLst>
        <pc:docMk/>
      </pc:docMkLst>
      <pc:sldChg chg="modSp">
        <pc:chgData name="Joseph Thomas Mathews" userId="S::jtm468@nau.edu::59d028b0-7319-415d-bd8a-0d58bcde851e" providerId="AD" clId="Web-{D7519F1C-FF2B-90A6-F15A-BC4BE657DB33}" dt="2025-09-23T19:11:41.233" v="12" actId="20577"/>
        <pc:sldMkLst>
          <pc:docMk/>
          <pc:sldMk cId="3909078194" sldId="269"/>
        </pc:sldMkLst>
        <pc:spChg chg="mod">
          <ac:chgData name="Joseph Thomas Mathews" userId="S::jtm468@nau.edu::59d028b0-7319-415d-bd8a-0d58bcde851e" providerId="AD" clId="Web-{D7519F1C-FF2B-90A6-F15A-BC4BE657DB33}" dt="2025-09-23T19:11:41.233" v="12" actId="20577"/>
          <ac:spMkLst>
            <pc:docMk/>
            <pc:sldMk cId="3909078194" sldId="269"/>
            <ac:spMk id="7" creationId="{C1BA08B9-D506-98F0-CF0A-3B3A074AB275}"/>
          </ac:spMkLst>
        </pc:spChg>
      </pc:sldChg>
      <pc:sldChg chg="modSp">
        <pc:chgData name="Joseph Thomas Mathews" userId="S::jtm468@nau.edu::59d028b0-7319-415d-bd8a-0d58bcde851e" providerId="AD" clId="Web-{D7519F1C-FF2B-90A6-F15A-BC4BE657DB33}" dt="2025-09-23T19:20:59.244" v="133" actId="20577"/>
        <pc:sldMkLst>
          <pc:docMk/>
          <pc:sldMk cId="1929818558" sldId="270"/>
        </pc:sldMkLst>
        <pc:spChg chg="mod">
          <ac:chgData name="Joseph Thomas Mathews" userId="S::jtm468@nau.edu::59d028b0-7319-415d-bd8a-0d58bcde851e" providerId="AD" clId="Web-{D7519F1C-FF2B-90A6-F15A-BC4BE657DB33}" dt="2025-09-23T19:20:59.244" v="133" actId="20577"/>
          <ac:spMkLst>
            <pc:docMk/>
            <pc:sldMk cId="1929818558" sldId="270"/>
            <ac:spMk id="8" creationId="{8278AD3B-C8CF-E334-5DEE-6199FD7AC1E3}"/>
          </ac:spMkLst>
        </pc:spChg>
      </pc:sldChg>
    </pc:docChg>
  </pc:docChgLst>
  <pc:docChgLst>
    <pc:chgData name="Jonathan Avila Copado" userId="2f21bb02-1e5c-4049-ac87-c61d59bdd75b" providerId="ADAL" clId="{DCE73D30-6485-40D4-99F5-DF0524256A73}"/>
    <pc:docChg chg="undo custSel addSld delSld modSld sldOrd">
      <pc:chgData name="Jonathan Avila Copado" userId="2f21bb02-1e5c-4049-ac87-c61d59bdd75b" providerId="ADAL" clId="{DCE73D30-6485-40D4-99F5-DF0524256A73}" dt="2025-09-22T22:12:42.830" v="78" actId="1076"/>
      <pc:docMkLst>
        <pc:docMk/>
      </pc:docMkLst>
      <pc:sldChg chg="addSp modSp mod">
        <pc:chgData name="Jonathan Avila Copado" userId="2f21bb02-1e5c-4049-ac87-c61d59bdd75b" providerId="ADAL" clId="{DCE73D30-6485-40D4-99F5-DF0524256A73}" dt="2025-09-22T22:12:42.830" v="78" actId="1076"/>
        <pc:sldMkLst>
          <pc:docMk/>
          <pc:sldMk cId="3803442049" sldId="259"/>
        </pc:sldMkLst>
        <pc:spChg chg="mod">
          <ac:chgData name="Jonathan Avila Copado" userId="2f21bb02-1e5c-4049-ac87-c61d59bdd75b" providerId="ADAL" clId="{DCE73D30-6485-40D4-99F5-DF0524256A73}" dt="2025-09-22T21:54:08.329" v="14" actId="1076"/>
          <ac:spMkLst>
            <pc:docMk/>
            <pc:sldMk cId="3803442049" sldId="259"/>
            <ac:spMk id="3" creationId="{5FEBD7BC-5776-C050-2E01-38433909EC08}"/>
          </ac:spMkLst>
        </pc:spChg>
        <pc:spChg chg="mod">
          <ac:chgData name="Jonathan Avila Copado" userId="2f21bb02-1e5c-4049-ac87-c61d59bdd75b" providerId="ADAL" clId="{DCE73D30-6485-40D4-99F5-DF0524256A73}" dt="2025-09-22T21:56:55.542" v="56" actId="20577"/>
          <ac:spMkLst>
            <pc:docMk/>
            <pc:sldMk cId="3803442049" sldId="259"/>
            <ac:spMk id="17" creationId="{387D26C0-F4FB-FAD3-0B75-C5063F09A2B0}"/>
          </ac:spMkLst>
        </pc:spChg>
        <pc:picChg chg="add mod">
          <ac:chgData name="Jonathan Avila Copado" userId="2f21bb02-1e5c-4049-ac87-c61d59bdd75b" providerId="ADAL" clId="{DCE73D30-6485-40D4-99F5-DF0524256A73}" dt="2025-09-22T22:12:42.830" v="78" actId="1076"/>
          <ac:picMkLst>
            <pc:docMk/>
            <pc:sldMk cId="3803442049" sldId="259"/>
            <ac:picMk id="24" creationId="{2A534886-2BE1-192D-4495-3459CC7CBF8A}"/>
          </ac:picMkLst>
        </pc:picChg>
      </pc:sldChg>
      <pc:sldChg chg="modSp mod ord">
        <pc:chgData name="Jonathan Avila Copado" userId="2f21bb02-1e5c-4049-ac87-c61d59bdd75b" providerId="ADAL" clId="{DCE73D30-6485-40D4-99F5-DF0524256A73}" dt="2025-09-22T22:01:08.569" v="76" actId="20577"/>
        <pc:sldMkLst>
          <pc:docMk/>
          <pc:sldMk cId="165918483" sldId="266"/>
        </pc:sldMkLst>
        <pc:spChg chg="mod">
          <ac:chgData name="Jonathan Avila Copado" userId="2f21bb02-1e5c-4049-ac87-c61d59bdd75b" providerId="ADAL" clId="{DCE73D30-6485-40D4-99F5-DF0524256A73}" dt="2025-09-22T22:01:08.569" v="76" actId="20577"/>
          <ac:spMkLst>
            <pc:docMk/>
            <pc:sldMk cId="165918483" sldId="266"/>
            <ac:spMk id="10" creationId="{4517264A-FB8E-6761-7FE1-14BA4B75A767}"/>
          </ac:spMkLst>
        </pc:spChg>
      </pc:sldChg>
      <pc:sldChg chg="modSp mod">
        <pc:chgData name="Jonathan Avila Copado" userId="2f21bb02-1e5c-4049-ac87-c61d59bdd75b" providerId="ADAL" clId="{DCE73D30-6485-40D4-99F5-DF0524256A73}" dt="2025-09-22T21:56:50.391" v="54" actId="20577"/>
        <pc:sldMkLst>
          <pc:docMk/>
          <pc:sldMk cId="1346049764" sldId="267"/>
        </pc:sldMkLst>
        <pc:spChg chg="mod">
          <ac:chgData name="Jonathan Avila Copado" userId="2f21bb02-1e5c-4049-ac87-c61d59bdd75b" providerId="ADAL" clId="{DCE73D30-6485-40D4-99F5-DF0524256A73}" dt="2025-09-22T21:56:50.391" v="54" actId="20577"/>
          <ac:spMkLst>
            <pc:docMk/>
            <pc:sldMk cId="1346049764" sldId="267"/>
            <ac:spMk id="9" creationId="{994A5498-6F9C-676C-ADBA-EC2A21EC7101}"/>
          </ac:spMkLst>
        </pc:spChg>
      </pc:sldChg>
      <pc:sldChg chg="modSp mod">
        <pc:chgData name="Jonathan Avila Copado" userId="2f21bb02-1e5c-4049-ac87-c61d59bdd75b" providerId="ADAL" clId="{DCE73D30-6485-40D4-99F5-DF0524256A73}" dt="2025-09-22T21:57:02.753" v="57" actId="20577"/>
        <pc:sldMkLst>
          <pc:docMk/>
          <pc:sldMk cId="4284688635" sldId="268"/>
        </pc:sldMkLst>
        <pc:spChg chg="mod">
          <ac:chgData name="Jonathan Avila Copado" userId="2f21bb02-1e5c-4049-ac87-c61d59bdd75b" providerId="ADAL" clId="{DCE73D30-6485-40D4-99F5-DF0524256A73}" dt="2025-09-22T21:57:02.753" v="57" actId="20577"/>
          <ac:spMkLst>
            <pc:docMk/>
            <pc:sldMk cId="4284688635" sldId="268"/>
            <ac:spMk id="20" creationId="{91030F5D-2DB6-68F7-CD67-6AA915E69902}"/>
          </ac:spMkLst>
        </pc:spChg>
      </pc:sldChg>
      <pc:sldChg chg="new del">
        <pc:chgData name="Jonathan Avila Copado" userId="2f21bb02-1e5c-4049-ac87-c61d59bdd75b" providerId="ADAL" clId="{DCE73D30-6485-40D4-99F5-DF0524256A73}" dt="2025-09-22T21:57:52.663" v="59" actId="680"/>
        <pc:sldMkLst>
          <pc:docMk/>
          <pc:sldMk cId="3872576549" sldId="269"/>
        </pc:sldMkLst>
      </pc:sldChg>
      <pc:sldChg chg="delSp modSp add mod">
        <pc:chgData name="Jonathan Avila Copado" userId="2f21bb02-1e5c-4049-ac87-c61d59bdd75b" providerId="ADAL" clId="{DCE73D30-6485-40D4-99F5-DF0524256A73}" dt="2025-09-22T22:01:12.895" v="77" actId="20577"/>
        <pc:sldMkLst>
          <pc:docMk/>
          <pc:sldMk cId="3909078194" sldId="269"/>
        </pc:sldMkLst>
        <pc:spChg chg="mod">
          <ac:chgData name="Jonathan Avila Copado" userId="2f21bb02-1e5c-4049-ac87-c61d59bdd75b" providerId="ADAL" clId="{DCE73D30-6485-40D4-99F5-DF0524256A73}" dt="2025-09-22T21:58:35.843" v="74" actId="20577"/>
          <ac:spMkLst>
            <pc:docMk/>
            <pc:sldMk cId="3909078194" sldId="269"/>
            <ac:spMk id="3" creationId="{7F399038-6ACB-F9EC-20DE-89CF3A14130B}"/>
          </ac:spMkLst>
        </pc:spChg>
        <pc:spChg chg="del">
          <ac:chgData name="Jonathan Avila Copado" userId="2f21bb02-1e5c-4049-ac87-c61d59bdd75b" providerId="ADAL" clId="{DCE73D30-6485-40D4-99F5-DF0524256A73}" dt="2025-09-22T21:58:48.373" v="75" actId="478"/>
          <ac:spMkLst>
            <pc:docMk/>
            <pc:sldMk cId="3909078194" sldId="269"/>
            <ac:spMk id="6" creationId="{BE9F46E7-ECEA-38B2-D876-7351D459D020}"/>
          </ac:spMkLst>
        </pc:spChg>
        <pc:spChg chg="mod">
          <ac:chgData name="Jonathan Avila Copado" userId="2f21bb02-1e5c-4049-ac87-c61d59bdd75b" providerId="ADAL" clId="{DCE73D30-6485-40D4-99F5-DF0524256A73}" dt="2025-09-22T22:01:12.895" v="77" actId="20577"/>
          <ac:spMkLst>
            <pc:docMk/>
            <pc:sldMk cId="3909078194" sldId="269"/>
            <ac:spMk id="10" creationId="{5BDC7790-569C-E1DA-95CD-FBB86C54CDB2}"/>
          </ac:spMkLst>
        </pc:spChg>
      </pc:sldChg>
    </pc:docChg>
  </pc:docChgLst>
  <pc:docChgLst>
    <pc:chgData name="Ryan Yoshi Donnellan" userId="S::ryd5@nau.edu::d6753122-e4e3-42bb-8143-45f1365b0bfe" providerId="AD" clId="Web-{40B8F5F7-7C41-12BB-904F-322B9AF15237}"/>
    <pc:docChg chg="modSld">
      <pc:chgData name="Ryan Yoshi Donnellan" userId="S::ryd5@nau.edu::d6753122-e4e3-42bb-8143-45f1365b0bfe" providerId="AD" clId="Web-{40B8F5F7-7C41-12BB-904F-322B9AF15237}" dt="2025-09-22T22:21:37.503" v="13" actId="20577"/>
      <pc:docMkLst>
        <pc:docMk/>
      </pc:docMkLst>
      <pc:sldChg chg="modSp">
        <pc:chgData name="Ryan Yoshi Donnellan" userId="S::ryd5@nau.edu::d6753122-e4e3-42bb-8143-45f1365b0bfe" providerId="AD" clId="Web-{40B8F5F7-7C41-12BB-904F-322B9AF15237}" dt="2025-09-22T22:21:37.503" v="13" actId="20577"/>
        <pc:sldMkLst>
          <pc:docMk/>
          <pc:sldMk cId="165918483" sldId="266"/>
        </pc:sldMkLst>
        <pc:spChg chg="mod">
          <ac:chgData name="Ryan Yoshi Donnellan" userId="S::ryd5@nau.edu::d6753122-e4e3-42bb-8143-45f1365b0bfe" providerId="AD" clId="Web-{40B8F5F7-7C41-12BB-904F-322B9AF15237}" dt="2025-09-22T22:21:37.503" v="13" actId="20577"/>
          <ac:spMkLst>
            <pc:docMk/>
            <pc:sldMk cId="165918483" sldId="266"/>
            <ac:spMk id="6" creationId="{B3B34802-9711-CAD0-C27F-7957A8B8DDCF}"/>
          </ac:spMkLst>
        </pc:spChg>
      </pc:sldChg>
    </pc:docChg>
  </pc:docChgLst>
  <pc:docChgLst>
    <pc:chgData name="Owen Thomas Kehl" userId="S::otk4@nau.edu::9847bed2-bced-45f2-8855-083692679281" providerId="AD" clId="Web-{9BB5E2AE-00AE-059C-D56B-612B9312E5B4}"/>
    <pc:docChg chg="addSld delSld modSld sldOrd">
      <pc:chgData name="Owen Thomas Kehl" userId="S::otk4@nau.edu::9847bed2-bced-45f2-8855-083692679281" providerId="AD" clId="Web-{9BB5E2AE-00AE-059C-D56B-612B9312E5B4}" dt="2025-09-22T23:08:34.288" v="2062" actId="14100"/>
      <pc:docMkLst>
        <pc:docMk/>
      </pc:docMkLst>
      <pc:sldChg chg="delSp modSp">
        <pc:chgData name="Owen Thomas Kehl" userId="S::otk4@nau.edu::9847bed2-bced-45f2-8855-083692679281" providerId="AD" clId="Web-{9BB5E2AE-00AE-059C-D56B-612B9312E5B4}" dt="2025-09-22T22:54:05.737" v="1960"/>
        <pc:sldMkLst>
          <pc:docMk/>
          <pc:sldMk cId="1514395425" sldId="258"/>
        </pc:sldMkLst>
        <pc:spChg chg="mod">
          <ac:chgData name="Owen Thomas Kehl" userId="S::otk4@nau.edu::9847bed2-bced-45f2-8855-083692679281" providerId="AD" clId="Web-{9BB5E2AE-00AE-059C-D56B-612B9312E5B4}" dt="2025-09-22T22:53:34.284" v="1959" actId="20577"/>
          <ac:spMkLst>
            <pc:docMk/>
            <pc:sldMk cId="1514395425" sldId="258"/>
            <ac:spMk id="4" creationId="{32F7E302-1AF7-9844-E889-E0493806B7C9}"/>
          </ac:spMkLst>
        </pc:spChg>
        <pc:spChg chg="mod">
          <ac:chgData name="Owen Thomas Kehl" userId="S::otk4@nau.edu::9847bed2-bced-45f2-8855-083692679281" providerId="AD" clId="Web-{9BB5E2AE-00AE-059C-D56B-612B9312E5B4}" dt="2025-09-22T22:54:05.737" v="1960"/>
          <ac:spMkLst>
            <pc:docMk/>
            <pc:sldMk cId="1514395425" sldId="258"/>
            <ac:spMk id="8" creationId="{F8EF36EB-CB8F-CE0A-7EF0-E09382E40D11}"/>
          </ac:spMkLst>
        </pc:spChg>
        <pc:spChg chg="del mod">
          <ac:chgData name="Owen Thomas Kehl" userId="S::otk4@nau.edu::9847bed2-bced-45f2-8855-083692679281" providerId="AD" clId="Web-{9BB5E2AE-00AE-059C-D56B-612B9312E5B4}" dt="2025-09-22T21:54:59.535" v="640"/>
          <ac:spMkLst>
            <pc:docMk/>
            <pc:sldMk cId="1514395425" sldId="258"/>
            <ac:spMk id="10" creationId="{AC4CDD9D-EDF3-68CB-F7FB-A4FACB1CFAA0}"/>
          </ac:spMkLst>
        </pc:spChg>
        <pc:spChg chg="mod">
          <ac:chgData name="Owen Thomas Kehl" userId="S::otk4@nau.edu::9847bed2-bced-45f2-8855-083692679281" providerId="AD" clId="Web-{9BB5E2AE-00AE-059C-D56B-612B9312E5B4}" dt="2025-09-22T21:16:57.053" v="31" actId="20577"/>
          <ac:spMkLst>
            <pc:docMk/>
            <pc:sldMk cId="1514395425" sldId="258"/>
            <ac:spMk id="14" creationId="{F629C7A2-9123-4E37-6C06-5FA47777F407}"/>
          </ac:spMkLst>
        </pc:spChg>
      </pc:sldChg>
      <pc:sldChg chg="delSp modSp">
        <pc:chgData name="Owen Thomas Kehl" userId="S::otk4@nau.edu::9847bed2-bced-45f2-8855-083692679281" providerId="AD" clId="Web-{9BB5E2AE-00AE-059C-D56B-612B9312E5B4}" dt="2025-09-22T23:02:56.301" v="2054" actId="20577"/>
        <pc:sldMkLst>
          <pc:docMk/>
          <pc:sldMk cId="3803442049" sldId="259"/>
        </pc:sldMkLst>
        <pc:spChg chg="mod">
          <ac:chgData name="Owen Thomas Kehl" userId="S::otk4@nau.edu::9847bed2-bced-45f2-8855-083692679281" providerId="AD" clId="Web-{9BB5E2AE-00AE-059C-D56B-612B9312E5B4}" dt="2025-09-22T21:16:33.756" v="24" actId="20577"/>
          <ac:spMkLst>
            <pc:docMk/>
            <pc:sldMk cId="3803442049" sldId="259"/>
            <ac:spMk id="3" creationId="{5FEBD7BC-5776-C050-2E01-38433909EC08}"/>
          </ac:spMkLst>
        </pc:spChg>
        <pc:spChg chg="del">
          <ac:chgData name="Owen Thomas Kehl" userId="S::otk4@nau.edu::9847bed2-bced-45f2-8855-083692679281" providerId="AD" clId="Web-{9BB5E2AE-00AE-059C-D56B-612B9312E5B4}" dt="2025-09-22T21:48:43.393" v="566"/>
          <ac:spMkLst>
            <pc:docMk/>
            <pc:sldMk cId="3803442049" sldId="259"/>
            <ac:spMk id="6" creationId="{1353FCC6-8B11-F74E-6EF0-A7D9F10ED015}"/>
          </ac:spMkLst>
        </pc:spChg>
        <pc:spChg chg="del">
          <ac:chgData name="Owen Thomas Kehl" userId="S::otk4@nau.edu::9847bed2-bced-45f2-8855-083692679281" providerId="AD" clId="Web-{9BB5E2AE-00AE-059C-D56B-612B9312E5B4}" dt="2025-09-22T21:48:46.550" v="567"/>
          <ac:spMkLst>
            <pc:docMk/>
            <pc:sldMk cId="3803442049" sldId="259"/>
            <ac:spMk id="9" creationId="{D7664ABC-2503-4BD2-D629-455B77CEB75E}"/>
          </ac:spMkLst>
        </pc:spChg>
        <pc:spChg chg="del">
          <ac:chgData name="Owen Thomas Kehl" userId="S::otk4@nau.edu::9847bed2-bced-45f2-8855-083692679281" providerId="AD" clId="Web-{9BB5E2AE-00AE-059C-D56B-612B9312E5B4}" dt="2025-09-22T21:49:12.018" v="574"/>
          <ac:spMkLst>
            <pc:docMk/>
            <pc:sldMk cId="3803442049" sldId="259"/>
            <ac:spMk id="14" creationId="{D2D344B5-1FDC-85B2-5444-163E835BB40E}"/>
          </ac:spMkLst>
        </pc:spChg>
        <pc:spChg chg="mod">
          <ac:chgData name="Owen Thomas Kehl" userId="S::otk4@nau.edu::9847bed2-bced-45f2-8855-083692679281" providerId="AD" clId="Web-{9BB5E2AE-00AE-059C-D56B-612B9312E5B4}" dt="2025-09-22T21:54:46.675" v="639" actId="20577"/>
          <ac:spMkLst>
            <pc:docMk/>
            <pc:sldMk cId="3803442049" sldId="259"/>
            <ac:spMk id="16" creationId="{5ECDC7F4-38ED-FF13-D7D3-8EEDFD02720C}"/>
          </ac:spMkLst>
        </pc:spChg>
        <pc:spChg chg="mod">
          <ac:chgData name="Owen Thomas Kehl" userId="S::otk4@nau.edu::9847bed2-bced-45f2-8855-083692679281" providerId="AD" clId="Web-{9BB5E2AE-00AE-059C-D56B-612B9312E5B4}" dt="2025-09-22T23:02:56.301" v="2054" actId="20577"/>
          <ac:spMkLst>
            <pc:docMk/>
            <pc:sldMk cId="3803442049" sldId="259"/>
            <ac:spMk id="17" creationId="{387D26C0-F4FB-FAD3-0B75-C5063F09A2B0}"/>
          </ac:spMkLst>
        </pc:spChg>
        <pc:spChg chg="del">
          <ac:chgData name="Owen Thomas Kehl" userId="S::otk4@nau.edu::9847bed2-bced-45f2-8855-083692679281" providerId="AD" clId="Web-{9BB5E2AE-00AE-059C-D56B-612B9312E5B4}" dt="2025-09-22T21:49:25.362" v="577"/>
          <ac:spMkLst>
            <pc:docMk/>
            <pc:sldMk cId="3803442049" sldId="259"/>
            <ac:spMk id="18" creationId="{9867713C-8C30-7EFC-7434-1989D41CD496}"/>
          </ac:spMkLst>
        </pc:spChg>
        <pc:spChg chg="del">
          <ac:chgData name="Owen Thomas Kehl" userId="S::otk4@nau.edu::9847bed2-bced-45f2-8855-083692679281" providerId="AD" clId="Web-{9BB5E2AE-00AE-059C-D56B-612B9312E5B4}" dt="2025-09-22T21:49:28.893" v="578"/>
          <ac:spMkLst>
            <pc:docMk/>
            <pc:sldMk cId="3803442049" sldId="259"/>
            <ac:spMk id="19" creationId="{10DADF40-114E-0F29-BE0F-0EDAF0D56378}"/>
          </ac:spMkLst>
        </pc:spChg>
        <pc:spChg chg="del">
          <ac:chgData name="Owen Thomas Kehl" userId="S::otk4@nau.edu::9847bed2-bced-45f2-8855-083692679281" providerId="AD" clId="Web-{9BB5E2AE-00AE-059C-D56B-612B9312E5B4}" dt="2025-09-22T21:49:31.909" v="579"/>
          <ac:spMkLst>
            <pc:docMk/>
            <pc:sldMk cId="3803442049" sldId="259"/>
            <ac:spMk id="20" creationId="{BCBF0557-8A6F-2C6A-EF37-B2B7B6A18D6B}"/>
          </ac:spMkLst>
        </pc:spChg>
        <pc:spChg chg="del">
          <ac:chgData name="Owen Thomas Kehl" userId="S::otk4@nau.edu::9847bed2-bced-45f2-8855-083692679281" providerId="AD" clId="Web-{9BB5E2AE-00AE-059C-D56B-612B9312E5B4}" dt="2025-09-22T21:49:15.347" v="575"/>
          <ac:spMkLst>
            <pc:docMk/>
            <pc:sldMk cId="3803442049" sldId="259"/>
            <ac:spMk id="21" creationId="{24986D38-16F7-0243-CE65-330E2D529C1C}"/>
          </ac:spMkLst>
        </pc:spChg>
        <pc:spChg chg="del">
          <ac:chgData name="Owen Thomas Kehl" userId="S::otk4@nau.edu::9847bed2-bced-45f2-8855-083692679281" providerId="AD" clId="Web-{9BB5E2AE-00AE-059C-D56B-612B9312E5B4}" dt="2025-09-22T21:48:37.800" v="565"/>
          <ac:spMkLst>
            <pc:docMk/>
            <pc:sldMk cId="3803442049" sldId="259"/>
            <ac:spMk id="22" creationId="{8EDE7991-E803-D15F-3B75-596D4E88118F}"/>
          </ac:spMkLst>
        </pc:spChg>
        <pc:spChg chg="del">
          <ac:chgData name="Owen Thomas Kehl" userId="S::otk4@nau.edu::9847bed2-bced-45f2-8855-083692679281" providerId="AD" clId="Web-{9BB5E2AE-00AE-059C-D56B-612B9312E5B4}" dt="2025-09-22T21:49:21.612" v="576"/>
          <ac:spMkLst>
            <pc:docMk/>
            <pc:sldMk cId="3803442049" sldId="259"/>
            <ac:spMk id="23" creationId="{3EA19461-7F04-3F05-D284-90C6EAF70BC7}"/>
          </ac:spMkLst>
        </pc:spChg>
        <pc:picChg chg="del">
          <ac:chgData name="Owen Thomas Kehl" userId="S::otk4@nau.edu::9847bed2-bced-45f2-8855-083692679281" providerId="AD" clId="Web-{9BB5E2AE-00AE-059C-D56B-612B9312E5B4}" dt="2025-09-22T21:48:57.815" v="569"/>
          <ac:picMkLst>
            <pc:docMk/>
            <pc:sldMk cId="3803442049" sldId="259"/>
            <ac:picMk id="10" creationId="{106DF168-8F9B-1983-A40D-649B0F11FD7A}"/>
          </ac:picMkLst>
        </pc:picChg>
        <pc:picChg chg="del">
          <ac:chgData name="Owen Thomas Kehl" userId="S::otk4@nau.edu::9847bed2-bced-45f2-8855-083692679281" providerId="AD" clId="Web-{9BB5E2AE-00AE-059C-D56B-612B9312E5B4}" dt="2025-09-22T21:48:55.987" v="568"/>
          <ac:picMkLst>
            <pc:docMk/>
            <pc:sldMk cId="3803442049" sldId="259"/>
            <ac:picMk id="13" creationId="{41C70BCA-ADA2-4105-AFF4-79067DC9313A}"/>
          </ac:picMkLst>
        </pc:picChg>
        <pc:picChg chg="del">
          <ac:chgData name="Owen Thomas Kehl" userId="S::otk4@nau.edu::9847bed2-bced-45f2-8855-083692679281" providerId="AD" clId="Web-{9BB5E2AE-00AE-059C-D56B-612B9312E5B4}" dt="2025-09-22T21:48:59.737" v="570"/>
          <ac:picMkLst>
            <pc:docMk/>
            <pc:sldMk cId="3803442049" sldId="259"/>
            <ac:picMk id="15" creationId="{45E7057D-1283-F655-A509-E018DFE26512}"/>
          </ac:picMkLst>
        </pc:picChg>
        <pc:cxnChg chg="del">
          <ac:chgData name="Owen Thomas Kehl" userId="S::otk4@nau.edu::9847bed2-bced-45f2-8855-083692679281" providerId="AD" clId="Web-{9BB5E2AE-00AE-059C-D56B-612B9312E5B4}" dt="2025-09-22T21:49:02.972" v="571"/>
          <ac:cxnSpMkLst>
            <pc:docMk/>
            <pc:sldMk cId="3803442049" sldId="259"/>
            <ac:cxnSpMk id="5" creationId="{A38AE165-8601-C41D-7EEE-E71B9AF29F82}"/>
          </ac:cxnSpMkLst>
        </pc:cxnChg>
        <pc:cxnChg chg="del">
          <ac:chgData name="Owen Thomas Kehl" userId="S::otk4@nau.edu::9847bed2-bced-45f2-8855-083692679281" providerId="AD" clId="Web-{9BB5E2AE-00AE-059C-D56B-612B9312E5B4}" dt="2025-09-22T21:49:06.237" v="572"/>
          <ac:cxnSpMkLst>
            <pc:docMk/>
            <pc:sldMk cId="3803442049" sldId="259"/>
            <ac:cxnSpMk id="8" creationId="{50C37176-56BB-9D80-CE03-50D611CEBB41}"/>
          </ac:cxnSpMkLst>
        </pc:cxnChg>
        <pc:cxnChg chg="del">
          <ac:chgData name="Owen Thomas Kehl" userId="S::otk4@nau.edu::9847bed2-bced-45f2-8855-083692679281" providerId="AD" clId="Web-{9BB5E2AE-00AE-059C-D56B-612B9312E5B4}" dt="2025-09-22T21:49:07.987" v="573"/>
          <ac:cxnSpMkLst>
            <pc:docMk/>
            <pc:sldMk cId="3803442049" sldId="259"/>
            <ac:cxnSpMk id="12" creationId="{F7A4951F-9F25-872B-5F20-3F9EA60DC416}"/>
          </ac:cxnSpMkLst>
        </pc:cxnChg>
      </pc:sldChg>
      <pc:sldChg chg="del">
        <pc:chgData name="Owen Thomas Kehl" userId="S::otk4@nau.edu::9847bed2-bced-45f2-8855-083692679281" providerId="AD" clId="Web-{9BB5E2AE-00AE-059C-D56B-612B9312E5B4}" dt="2025-09-22T21:47:01.674" v="564"/>
        <pc:sldMkLst>
          <pc:docMk/>
          <pc:sldMk cId="1192679512" sldId="262"/>
        </pc:sldMkLst>
      </pc:sldChg>
      <pc:sldChg chg="addSp modSp">
        <pc:chgData name="Owen Thomas Kehl" userId="S::otk4@nau.edu::9847bed2-bced-45f2-8855-083692679281" providerId="AD" clId="Web-{9BB5E2AE-00AE-059C-D56B-612B9312E5B4}" dt="2025-09-22T23:08:34.288" v="2062" actId="14100"/>
        <pc:sldMkLst>
          <pc:docMk/>
          <pc:sldMk cId="1454765082" sldId="263"/>
        </pc:sldMkLst>
        <pc:picChg chg="add mod">
          <ac:chgData name="Owen Thomas Kehl" userId="S::otk4@nau.edu::9847bed2-bced-45f2-8855-083692679281" providerId="AD" clId="Web-{9BB5E2AE-00AE-059C-D56B-612B9312E5B4}" dt="2025-09-22T23:08:34.288" v="2062" actId="14100"/>
          <ac:picMkLst>
            <pc:docMk/>
            <pc:sldMk cId="1454765082" sldId="263"/>
            <ac:picMk id="3" creationId="{FD1E563C-5FEB-1287-1576-70AF17DA9BF2}"/>
          </ac:picMkLst>
        </pc:picChg>
        <pc:picChg chg="add mod">
          <ac:chgData name="Owen Thomas Kehl" userId="S::otk4@nau.edu::9847bed2-bced-45f2-8855-083692679281" providerId="AD" clId="Web-{9BB5E2AE-00AE-059C-D56B-612B9312E5B4}" dt="2025-09-22T23:08:30.022" v="2061" actId="14100"/>
          <ac:picMkLst>
            <pc:docMk/>
            <pc:sldMk cId="1454765082" sldId="263"/>
            <ac:picMk id="5" creationId="{CF9AE494-9104-DACE-B139-6691868543C6}"/>
          </ac:picMkLst>
        </pc:picChg>
      </pc:sldChg>
      <pc:sldChg chg="del">
        <pc:chgData name="Owen Thomas Kehl" userId="S::otk4@nau.edu::9847bed2-bced-45f2-8855-083692679281" providerId="AD" clId="Web-{9BB5E2AE-00AE-059C-D56B-612B9312E5B4}" dt="2025-09-22T21:17:47.428" v="51"/>
        <pc:sldMkLst>
          <pc:docMk/>
          <pc:sldMk cId="3332688553" sldId="265"/>
        </pc:sldMkLst>
      </pc:sldChg>
      <pc:sldChg chg="modSp del">
        <pc:chgData name="Owen Thomas Kehl" userId="S::otk4@nau.edu::9847bed2-bced-45f2-8855-083692679281" providerId="AD" clId="Web-{9BB5E2AE-00AE-059C-D56B-612B9312E5B4}" dt="2025-09-22T22:34:28.686" v="1489"/>
        <pc:sldMkLst>
          <pc:docMk/>
          <pc:sldMk cId="165918483" sldId="266"/>
        </pc:sldMkLst>
        <pc:spChg chg="mod">
          <ac:chgData name="Owen Thomas Kehl" userId="S::otk4@nau.edu::9847bed2-bced-45f2-8855-083692679281" providerId="AD" clId="Web-{9BB5E2AE-00AE-059C-D56B-612B9312E5B4}" dt="2025-09-22T21:16:15.334" v="10" actId="20577"/>
          <ac:spMkLst>
            <pc:docMk/>
            <pc:sldMk cId="165918483" sldId="266"/>
            <ac:spMk id="3" creationId="{DD9D076C-683E-6A39-B88E-5748E317A677}"/>
          </ac:spMkLst>
        </pc:spChg>
        <pc:spChg chg="mod">
          <ac:chgData name="Owen Thomas Kehl" userId="S::otk4@nau.edu::9847bed2-bced-45f2-8855-083692679281" providerId="AD" clId="Web-{9BB5E2AE-00AE-059C-D56B-612B9312E5B4}" dt="2025-09-22T21:50:01.722" v="589" actId="20577"/>
          <ac:spMkLst>
            <pc:docMk/>
            <pc:sldMk cId="165918483" sldId="266"/>
            <ac:spMk id="10" creationId="{4517264A-FB8E-6761-7FE1-14BA4B75A767}"/>
          </ac:spMkLst>
        </pc:spChg>
      </pc:sldChg>
      <pc:sldChg chg="addSp delSp modSp addAnim">
        <pc:chgData name="Owen Thomas Kehl" userId="S::otk4@nau.edu::9847bed2-bced-45f2-8855-083692679281" providerId="AD" clId="Web-{9BB5E2AE-00AE-059C-D56B-612B9312E5B4}" dt="2025-09-22T23:03:02.255" v="2056" actId="20577"/>
        <pc:sldMkLst>
          <pc:docMk/>
          <pc:sldMk cId="1346049764" sldId="267"/>
        </pc:sldMkLst>
        <pc:spChg chg="del">
          <ac:chgData name="Owen Thomas Kehl" userId="S::otk4@nau.edu::9847bed2-bced-45f2-8855-083692679281" providerId="AD" clId="Web-{9BB5E2AE-00AE-059C-D56B-612B9312E5B4}" dt="2025-09-22T21:24:43.510" v="219"/>
          <ac:spMkLst>
            <pc:docMk/>
            <pc:sldMk cId="1346049764" sldId="267"/>
            <ac:spMk id="4" creationId="{9460EA9A-6A2F-96D6-3D71-40034450BED0}"/>
          </ac:spMkLst>
        </pc:spChg>
        <pc:spChg chg="mod">
          <ac:chgData name="Owen Thomas Kehl" userId="S::otk4@nau.edu::9847bed2-bced-45f2-8855-083692679281" providerId="AD" clId="Web-{9BB5E2AE-00AE-059C-D56B-612B9312E5B4}" dt="2025-09-22T23:03:02.255" v="2056" actId="20577"/>
          <ac:spMkLst>
            <pc:docMk/>
            <pc:sldMk cId="1346049764" sldId="267"/>
            <ac:spMk id="9" creationId="{994A5498-6F9C-676C-ADBA-EC2A21EC7101}"/>
          </ac:spMkLst>
        </pc:spChg>
        <pc:spChg chg="add del mod">
          <ac:chgData name="Owen Thomas Kehl" userId="S::otk4@nau.edu::9847bed2-bced-45f2-8855-083692679281" providerId="AD" clId="Web-{9BB5E2AE-00AE-059C-D56B-612B9312E5B4}" dt="2025-09-22T21:31:12.091" v="233"/>
          <ac:spMkLst>
            <pc:docMk/>
            <pc:sldMk cId="1346049764" sldId="267"/>
            <ac:spMk id="10" creationId="{61C24C0B-629B-AFB3-F68D-659E5C71C391}"/>
          </ac:spMkLst>
        </pc:spChg>
        <pc:spChg chg="del">
          <ac:chgData name="Owen Thomas Kehl" userId="S::otk4@nau.edu::9847bed2-bced-45f2-8855-083692679281" providerId="AD" clId="Web-{9BB5E2AE-00AE-059C-D56B-612B9312E5B4}" dt="2025-09-22T21:25:03.792" v="222"/>
          <ac:spMkLst>
            <pc:docMk/>
            <pc:sldMk cId="1346049764" sldId="267"/>
            <ac:spMk id="11" creationId="{EB224DE3-CBE7-A458-780B-2821591C0311}"/>
          </ac:spMkLst>
        </pc:spChg>
        <pc:spChg chg="del">
          <ac:chgData name="Owen Thomas Kehl" userId="S::otk4@nau.edu::9847bed2-bced-45f2-8855-083692679281" providerId="AD" clId="Web-{9BB5E2AE-00AE-059C-D56B-612B9312E5B4}" dt="2025-09-22T21:24:53.995" v="220"/>
          <ac:spMkLst>
            <pc:docMk/>
            <pc:sldMk cId="1346049764" sldId="267"/>
            <ac:spMk id="12" creationId="{96C781F1-3777-7C15-0EAB-DC76ED2DF39F}"/>
          </ac:spMkLst>
        </pc:spChg>
        <pc:spChg chg="mod">
          <ac:chgData name="Owen Thomas Kehl" userId="S::otk4@nau.edu::9847bed2-bced-45f2-8855-083692679281" providerId="AD" clId="Web-{9BB5E2AE-00AE-059C-D56B-612B9312E5B4}" dt="2025-09-22T21:17:11.444" v="38" actId="20577"/>
          <ac:spMkLst>
            <pc:docMk/>
            <pc:sldMk cId="1346049764" sldId="267"/>
            <ac:spMk id="14" creationId="{D7ABB7FF-6183-7AFD-B38C-CF33161B6997}"/>
          </ac:spMkLst>
        </pc:spChg>
        <pc:spChg chg="add mod">
          <ac:chgData name="Owen Thomas Kehl" userId="S::otk4@nau.edu::9847bed2-bced-45f2-8855-083692679281" providerId="AD" clId="Web-{9BB5E2AE-00AE-059C-D56B-612B9312E5B4}" dt="2025-09-22T21:40:04.343" v="542" actId="20577"/>
          <ac:spMkLst>
            <pc:docMk/>
            <pc:sldMk cId="1346049764" sldId="267"/>
            <ac:spMk id="15" creationId="{A9999167-246C-5C0D-14C1-BB34FB9D2ABB}"/>
          </ac:spMkLst>
        </pc:spChg>
        <pc:spChg chg="del">
          <ac:chgData name="Owen Thomas Kehl" userId="S::otk4@nau.edu::9847bed2-bced-45f2-8855-083692679281" providerId="AD" clId="Web-{9BB5E2AE-00AE-059C-D56B-612B9312E5B4}" dt="2025-09-22T21:24:58.948" v="221"/>
          <ac:spMkLst>
            <pc:docMk/>
            <pc:sldMk cId="1346049764" sldId="267"/>
            <ac:spMk id="16" creationId="{14130099-E130-2B16-7FC9-76164ED62606}"/>
          </ac:spMkLst>
        </pc:spChg>
        <pc:picChg chg="add mod">
          <ac:chgData name="Owen Thomas Kehl" userId="S::otk4@nau.edu::9847bed2-bced-45f2-8855-083692679281" providerId="AD" clId="Web-{9BB5E2AE-00AE-059C-D56B-612B9312E5B4}" dt="2025-09-22T21:30:06.809" v="227" actId="1076"/>
          <ac:picMkLst>
            <pc:docMk/>
            <pc:sldMk cId="1346049764" sldId="267"/>
            <ac:picMk id="7" creationId="{FC76C61A-935C-3B19-9719-7E7294A8A376}"/>
          </ac:picMkLst>
        </pc:picChg>
        <pc:cxnChg chg="del">
          <ac:chgData name="Owen Thomas Kehl" userId="S::otk4@nau.edu::9847bed2-bced-45f2-8855-083692679281" providerId="AD" clId="Web-{9BB5E2AE-00AE-059C-D56B-612B9312E5B4}" dt="2025-09-22T21:25:07.854" v="223"/>
          <ac:cxnSpMkLst>
            <pc:docMk/>
            <pc:sldMk cId="1346049764" sldId="267"/>
            <ac:cxnSpMk id="25" creationId="{FE364213-9FFA-BD4D-F942-3DD3B64AA32D}"/>
          </ac:cxnSpMkLst>
        </pc:cxnChg>
      </pc:sldChg>
      <pc:sldChg chg="addSp delSp modSp">
        <pc:chgData name="Owen Thomas Kehl" userId="S::otk4@nau.edu::9847bed2-bced-45f2-8855-083692679281" providerId="AD" clId="Web-{9BB5E2AE-00AE-059C-D56B-612B9312E5B4}" dt="2025-09-22T23:03:06.692" v="2058" actId="20577"/>
        <pc:sldMkLst>
          <pc:docMk/>
          <pc:sldMk cId="4284688635" sldId="268"/>
        </pc:sldMkLst>
        <pc:spChg chg="del">
          <ac:chgData name="Owen Thomas Kehl" userId="S::otk4@nau.edu::9847bed2-bced-45f2-8855-083692679281" providerId="AD" clId="Web-{9BB5E2AE-00AE-059C-D56B-612B9312E5B4}" dt="2025-09-22T21:18:18.741" v="63"/>
          <ac:spMkLst>
            <pc:docMk/>
            <pc:sldMk cId="4284688635" sldId="268"/>
            <ac:spMk id="4" creationId="{3A8BB6CD-35D5-C93A-B312-482C1C96BCE3}"/>
          </ac:spMkLst>
        </pc:spChg>
        <pc:spChg chg="mod">
          <ac:chgData name="Owen Thomas Kehl" userId="S::otk4@nau.edu::9847bed2-bced-45f2-8855-083692679281" providerId="AD" clId="Web-{9BB5E2AE-00AE-059C-D56B-612B9312E5B4}" dt="2025-09-22T21:46:05.455" v="562" actId="20577"/>
          <ac:spMkLst>
            <pc:docMk/>
            <pc:sldMk cId="4284688635" sldId="268"/>
            <ac:spMk id="11" creationId="{1BD3DD9E-7916-51C6-06E4-EE029BA68130}"/>
          </ac:spMkLst>
        </pc:spChg>
        <pc:spChg chg="mod">
          <ac:chgData name="Owen Thomas Kehl" userId="S::otk4@nau.edu::9847bed2-bced-45f2-8855-083692679281" providerId="AD" clId="Web-{9BB5E2AE-00AE-059C-D56B-612B9312E5B4}" dt="2025-09-22T21:20:51.710" v="85" actId="20577"/>
          <ac:spMkLst>
            <pc:docMk/>
            <pc:sldMk cId="4284688635" sldId="268"/>
            <ac:spMk id="12" creationId="{D327FB19-515C-46B4-7DC7-54D3C6200236}"/>
          </ac:spMkLst>
        </pc:spChg>
        <pc:spChg chg="mod">
          <ac:chgData name="Owen Thomas Kehl" userId="S::otk4@nau.edu::9847bed2-bced-45f2-8855-083692679281" providerId="AD" clId="Web-{9BB5E2AE-00AE-059C-D56B-612B9312E5B4}" dt="2025-09-22T21:17:19.757" v="47" actId="20577"/>
          <ac:spMkLst>
            <pc:docMk/>
            <pc:sldMk cId="4284688635" sldId="268"/>
            <ac:spMk id="14" creationId="{E6937F3D-226B-0091-8075-8F56814D6381}"/>
          </ac:spMkLst>
        </pc:spChg>
        <pc:spChg chg="mod">
          <ac:chgData name="Owen Thomas Kehl" userId="S::otk4@nau.edu::9847bed2-bced-45f2-8855-083692679281" providerId="AD" clId="Web-{9BB5E2AE-00AE-059C-D56B-612B9312E5B4}" dt="2025-09-22T23:03:06.692" v="2058" actId="20577"/>
          <ac:spMkLst>
            <pc:docMk/>
            <pc:sldMk cId="4284688635" sldId="268"/>
            <ac:spMk id="20" creationId="{91030F5D-2DB6-68F7-CD67-6AA915E69902}"/>
          </ac:spMkLst>
        </pc:spChg>
        <pc:picChg chg="add mod">
          <ac:chgData name="Owen Thomas Kehl" userId="S::otk4@nau.edu::9847bed2-bced-45f2-8855-083692679281" providerId="AD" clId="Web-{9BB5E2AE-00AE-059C-D56B-612B9312E5B4}" dt="2025-09-22T21:20:13.835" v="71" actId="1076"/>
          <ac:picMkLst>
            <pc:docMk/>
            <pc:sldMk cId="4284688635" sldId="268"/>
            <ac:picMk id="3" creationId="{7548351E-B780-529E-9CE4-160F2E83618C}"/>
          </ac:picMkLst>
        </pc:picChg>
        <pc:picChg chg="del">
          <ac:chgData name="Owen Thomas Kehl" userId="S::otk4@nau.edu::9847bed2-bced-45f2-8855-083692679281" providerId="AD" clId="Web-{9BB5E2AE-00AE-059C-D56B-612B9312E5B4}" dt="2025-09-22T21:17:29.397" v="48"/>
          <ac:picMkLst>
            <pc:docMk/>
            <pc:sldMk cId="4284688635" sldId="268"/>
            <ac:picMk id="10" creationId="{64C4FB90-6E42-5AA5-7E34-7757E4D53B90}"/>
          </ac:picMkLst>
        </pc:picChg>
      </pc:sldChg>
      <pc:sldChg chg="addSp modSp">
        <pc:chgData name="Owen Thomas Kehl" userId="S::otk4@nau.edu::9847bed2-bced-45f2-8855-083692679281" providerId="AD" clId="Web-{9BB5E2AE-00AE-059C-D56B-612B9312E5B4}" dt="2025-09-22T23:00:05.239" v="2048" actId="20577"/>
        <pc:sldMkLst>
          <pc:docMk/>
          <pc:sldMk cId="3909078194" sldId="269"/>
        </pc:sldMkLst>
        <pc:spChg chg="mod">
          <ac:chgData name="Owen Thomas Kehl" userId="S::otk4@nau.edu::9847bed2-bced-45f2-8855-083692679281" providerId="AD" clId="Web-{9BB5E2AE-00AE-059C-D56B-612B9312E5B4}" dt="2025-09-22T23:00:05.239" v="2048" actId="20577"/>
          <ac:spMkLst>
            <pc:docMk/>
            <pc:sldMk cId="3909078194" sldId="269"/>
            <ac:spMk id="3" creationId="{7F399038-6ACB-F9EC-20DE-89CF3A14130B}"/>
          </ac:spMkLst>
        </pc:spChg>
        <pc:spChg chg="mod">
          <ac:chgData name="Owen Thomas Kehl" userId="S::otk4@nau.edu::9847bed2-bced-45f2-8855-083692679281" providerId="AD" clId="Web-{9BB5E2AE-00AE-059C-D56B-612B9312E5B4}" dt="2025-09-22T22:23:33.292" v="1488" actId="1076"/>
          <ac:spMkLst>
            <pc:docMk/>
            <pc:sldMk cId="3909078194" sldId="269"/>
            <ac:spMk id="10" creationId="{5BDC7790-569C-E1DA-95CD-FBB86C54CDB2}"/>
          </ac:spMkLst>
        </pc:spChg>
        <pc:spChg chg="add mod">
          <ac:chgData name="Owen Thomas Kehl" userId="S::otk4@nau.edu::9847bed2-bced-45f2-8855-083692679281" providerId="AD" clId="Web-{9BB5E2AE-00AE-059C-D56B-612B9312E5B4}" dt="2025-09-22T22:21:22.198" v="1448" actId="20577"/>
          <ac:spMkLst>
            <pc:docMk/>
            <pc:sldMk cId="3909078194" sldId="269"/>
            <ac:spMk id="13" creationId="{A690D630-1D04-D0CD-471E-EFA7B0F35D61}"/>
          </ac:spMkLst>
        </pc:spChg>
        <pc:picChg chg="ord">
          <ac:chgData name="Owen Thomas Kehl" userId="S::otk4@nau.edu::9847bed2-bced-45f2-8855-083692679281" providerId="AD" clId="Web-{9BB5E2AE-00AE-059C-D56B-612B9312E5B4}" dt="2025-09-22T22:19:07.026" v="1288"/>
          <ac:picMkLst>
            <pc:docMk/>
            <pc:sldMk cId="3909078194" sldId="269"/>
            <ac:picMk id="8" creationId="{8338DF10-7F51-E5AA-34D8-745715394D3B}"/>
          </ac:picMkLst>
        </pc:picChg>
        <pc:picChg chg="add mod">
          <ac:chgData name="Owen Thomas Kehl" userId="S::otk4@nau.edu::9847bed2-bced-45f2-8855-083692679281" providerId="AD" clId="Web-{9BB5E2AE-00AE-059C-D56B-612B9312E5B4}" dt="2025-09-22T22:17:31.557" v="1201" actId="1076"/>
          <ac:picMkLst>
            <pc:docMk/>
            <pc:sldMk cId="3909078194" sldId="269"/>
            <ac:picMk id="9" creationId="{ADDCF7CB-F8F7-2B83-7E9F-7A3807AACA23}"/>
          </ac:picMkLst>
        </pc:picChg>
        <pc:picChg chg="add mod">
          <ac:chgData name="Owen Thomas Kehl" userId="S::otk4@nau.edu::9847bed2-bced-45f2-8855-083692679281" providerId="AD" clId="Web-{9BB5E2AE-00AE-059C-D56B-612B9312E5B4}" dt="2025-09-22T22:17:31.557" v="1200" actId="1076"/>
          <ac:picMkLst>
            <pc:docMk/>
            <pc:sldMk cId="3909078194" sldId="269"/>
            <ac:picMk id="11" creationId="{AD6C52E7-DA82-A1F9-F40B-DF111EBA070D}"/>
          </ac:picMkLst>
        </pc:picChg>
      </pc:sldChg>
      <pc:sldChg chg="delSp modSp add ord replId">
        <pc:chgData name="Owen Thomas Kehl" userId="S::otk4@nau.edu::9847bed2-bced-45f2-8855-083692679281" providerId="AD" clId="Web-{9BB5E2AE-00AE-059C-D56B-612B9312E5B4}" dt="2025-09-22T22:54:21.972" v="1961"/>
        <pc:sldMkLst>
          <pc:docMk/>
          <pc:sldMk cId="1929818558" sldId="270"/>
        </pc:sldMkLst>
        <pc:spChg chg="del">
          <ac:chgData name="Owen Thomas Kehl" userId="S::otk4@nau.edu::9847bed2-bced-45f2-8855-083692679281" providerId="AD" clId="Web-{9BB5E2AE-00AE-059C-D56B-612B9312E5B4}" dt="2025-09-22T22:38:07.436" v="1764"/>
          <ac:spMkLst>
            <pc:docMk/>
            <pc:sldMk cId="1929818558" sldId="270"/>
            <ac:spMk id="4" creationId="{D6C3BBBC-0C12-B2C2-AB74-0517A9CEA5F0}"/>
          </ac:spMkLst>
        </pc:spChg>
        <pc:spChg chg="mod">
          <ac:chgData name="Owen Thomas Kehl" userId="S::otk4@nau.edu::9847bed2-bced-45f2-8855-083692679281" providerId="AD" clId="Web-{9BB5E2AE-00AE-059C-D56B-612B9312E5B4}" dt="2025-09-22T22:54:21.972" v="1961"/>
          <ac:spMkLst>
            <pc:docMk/>
            <pc:sldMk cId="1929818558" sldId="270"/>
            <ac:spMk id="8" creationId="{8278AD3B-C8CF-E334-5DEE-6199FD7AC1E3}"/>
          </ac:spMkLst>
        </pc:spChg>
        <pc:spChg chg="mod">
          <ac:chgData name="Owen Thomas Kehl" userId="S::otk4@nau.edu::9847bed2-bced-45f2-8855-083692679281" providerId="AD" clId="Web-{9BB5E2AE-00AE-059C-D56B-612B9312E5B4}" dt="2025-09-22T22:37:03.608" v="1525" actId="20577"/>
          <ac:spMkLst>
            <pc:docMk/>
            <pc:sldMk cId="1929818558" sldId="270"/>
            <ac:spMk id="14" creationId="{56A7ED7F-664F-E30D-D495-5968632D375E}"/>
          </ac:spMkLst>
        </pc:spChg>
      </pc:sldChg>
      <pc:sldChg chg="modSp">
        <pc:chgData name="Owen Thomas Kehl" userId="S::otk4@nau.edu::9847bed2-bced-45f2-8855-083692679281" providerId="AD" clId="Web-{9BB5E2AE-00AE-059C-D56B-612B9312E5B4}" dt="2025-09-22T22:59:30.552" v="2026" actId="1076"/>
        <pc:sldMkLst>
          <pc:docMk/>
          <pc:sldMk cId="3084785606" sldId="271"/>
        </pc:sldMkLst>
        <pc:spChg chg="mod">
          <ac:chgData name="Owen Thomas Kehl" userId="S::otk4@nau.edu::9847bed2-bced-45f2-8855-083692679281" providerId="AD" clId="Web-{9BB5E2AE-00AE-059C-D56B-612B9312E5B4}" dt="2025-09-22T22:59:30.552" v="2026" actId="1076"/>
          <ac:spMkLst>
            <pc:docMk/>
            <pc:sldMk cId="3084785606" sldId="271"/>
            <ac:spMk id="10" creationId="{BFA1D79A-DF4B-F6AE-65FB-893B26F0F7CC}"/>
          </ac:spMkLst>
        </pc:spChg>
      </pc:sldChg>
      <pc:sldChg chg="del">
        <pc:chgData name="Owen Thomas Kehl" userId="S::otk4@nau.edu::9847bed2-bced-45f2-8855-083692679281" providerId="AD" clId="Web-{9BB5E2AE-00AE-059C-D56B-612B9312E5B4}" dt="2025-09-22T21:17:49.788" v="52"/>
        <pc:sldMkLst>
          <pc:docMk/>
          <pc:sldMk cId="3136588234" sldId="272"/>
        </pc:sldMkLst>
      </pc:sldChg>
      <pc:sldChg chg="del">
        <pc:chgData name="Owen Thomas Kehl" userId="S::otk4@nau.edu::9847bed2-bced-45f2-8855-083692679281" providerId="AD" clId="Web-{9BB5E2AE-00AE-059C-D56B-612B9312E5B4}" dt="2025-09-22T21:18:06.600" v="62"/>
        <pc:sldMkLst>
          <pc:docMk/>
          <pc:sldMk cId="2349389065" sldId="273"/>
        </pc:sldMkLst>
      </pc:sldChg>
      <pc:sldChg chg="del">
        <pc:chgData name="Owen Thomas Kehl" userId="S::otk4@nau.edu::9847bed2-bced-45f2-8855-083692679281" providerId="AD" clId="Web-{9BB5E2AE-00AE-059C-D56B-612B9312E5B4}" dt="2025-09-22T21:18:06.600" v="60"/>
        <pc:sldMkLst>
          <pc:docMk/>
          <pc:sldMk cId="605666717" sldId="274"/>
        </pc:sldMkLst>
      </pc:sldChg>
      <pc:sldChg chg="del">
        <pc:chgData name="Owen Thomas Kehl" userId="S::otk4@nau.edu::9847bed2-bced-45f2-8855-083692679281" providerId="AD" clId="Web-{9BB5E2AE-00AE-059C-D56B-612B9312E5B4}" dt="2025-09-22T21:18:06.585" v="59"/>
        <pc:sldMkLst>
          <pc:docMk/>
          <pc:sldMk cId="2103113127" sldId="276"/>
        </pc:sldMkLst>
      </pc:sldChg>
      <pc:sldChg chg="del">
        <pc:chgData name="Owen Thomas Kehl" userId="S::otk4@nau.edu::9847bed2-bced-45f2-8855-083692679281" providerId="AD" clId="Web-{9BB5E2AE-00AE-059C-D56B-612B9312E5B4}" dt="2025-09-22T21:18:06.585" v="58"/>
        <pc:sldMkLst>
          <pc:docMk/>
          <pc:sldMk cId="3671536396" sldId="277"/>
        </pc:sldMkLst>
      </pc:sldChg>
      <pc:sldChg chg="del">
        <pc:chgData name="Owen Thomas Kehl" userId="S::otk4@nau.edu::9847bed2-bced-45f2-8855-083692679281" providerId="AD" clId="Web-{9BB5E2AE-00AE-059C-D56B-612B9312E5B4}" dt="2025-09-22T21:18:06.600" v="61"/>
        <pc:sldMkLst>
          <pc:docMk/>
          <pc:sldMk cId="3870592559" sldId="278"/>
        </pc:sldMkLst>
      </pc:sldChg>
      <pc:sldChg chg="del">
        <pc:chgData name="Owen Thomas Kehl" userId="S::otk4@nau.edu::9847bed2-bced-45f2-8855-083692679281" providerId="AD" clId="Web-{9BB5E2AE-00AE-059C-D56B-612B9312E5B4}" dt="2025-09-22T21:46:55.752" v="563"/>
        <pc:sldMkLst>
          <pc:docMk/>
          <pc:sldMk cId="358623109" sldId="279"/>
        </pc:sldMkLst>
      </pc:sldChg>
      <pc:sldChg chg="del">
        <pc:chgData name="Owen Thomas Kehl" userId="S::otk4@nau.edu::9847bed2-bced-45f2-8855-083692679281" providerId="AD" clId="Web-{9BB5E2AE-00AE-059C-D56B-612B9312E5B4}" dt="2025-09-22T21:18:06.585" v="57"/>
        <pc:sldMkLst>
          <pc:docMk/>
          <pc:sldMk cId="419951228" sldId="280"/>
        </pc:sldMkLst>
      </pc:sldChg>
      <pc:sldChg chg="del">
        <pc:chgData name="Owen Thomas Kehl" userId="S::otk4@nau.edu::9847bed2-bced-45f2-8855-083692679281" providerId="AD" clId="Web-{9BB5E2AE-00AE-059C-D56B-612B9312E5B4}" dt="2025-09-22T21:18:06.585" v="56"/>
        <pc:sldMkLst>
          <pc:docMk/>
          <pc:sldMk cId="2318155352" sldId="281"/>
        </pc:sldMkLst>
      </pc:sldChg>
      <pc:sldChg chg="del">
        <pc:chgData name="Owen Thomas Kehl" userId="S::otk4@nau.edu::9847bed2-bced-45f2-8855-083692679281" providerId="AD" clId="Web-{9BB5E2AE-00AE-059C-D56B-612B9312E5B4}" dt="2025-09-22T21:17:52.178" v="53"/>
        <pc:sldMkLst>
          <pc:docMk/>
          <pc:sldMk cId="3343016464" sldId="282"/>
        </pc:sldMkLst>
      </pc:sldChg>
      <pc:sldChg chg="del">
        <pc:chgData name="Owen Thomas Kehl" userId="S::otk4@nau.edu::9847bed2-bced-45f2-8855-083692679281" providerId="AD" clId="Web-{9BB5E2AE-00AE-059C-D56B-612B9312E5B4}" dt="2025-09-22T21:18:06.585" v="55"/>
        <pc:sldMkLst>
          <pc:docMk/>
          <pc:sldMk cId="1315281627" sldId="283"/>
        </pc:sldMkLst>
      </pc:sldChg>
      <pc:sldChg chg="del">
        <pc:chgData name="Owen Thomas Kehl" userId="S::otk4@nau.edu::9847bed2-bced-45f2-8855-083692679281" providerId="AD" clId="Web-{9BB5E2AE-00AE-059C-D56B-612B9312E5B4}" dt="2025-09-22T21:18:06.585" v="54"/>
        <pc:sldMkLst>
          <pc:docMk/>
          <pc:sldMk cId="1296943644" sldId="284"/>
        </pc:sldMkLst>
      </pc:sldChg>
      <pc:sldChg chg="del">
        <pc:chgData name="Owen Thomas Kehl" userId="S::otk4@nau.edu::9847bed2-bced-45f2-8855-083692679281" providerId="AD" clId="Web-{9BB5E2AE-00AE-059C-D56B-612B9312E5B4}" dt="2025-09-22T21:17:43.710" v="50"/>
        <pc:sldMkLst>
          <pc:docMk/>
          <pc:sldMk cId="907000350" sldId="285"/>
        </pc:sldMkLst>
      </pc:sldChg>
      <pc:sldChg chg="del">
        <pc:chgData name="Owen Thomas Kehl" userId="S::otk4@nau.edu::9847bed2-bced-45f2-8855-083692679281" providerId="AD" clId="Web-{9BB5E2AE-00AE-059C-D56B-612B9312E5B4}" dt="2025-09-22T21:17:41.241" v="49"/>
        <pc:sldMkLst>
          <pc:docMk/>
          <pc:sldMk cId="3067980723" sldId="286"/>
        </pc:sldMkLst>
      </pc:sldChg>
    </pc:docChg>
  </pc:docChgLst>
  <pc:docChgLst>
    <pc:chgData name="Justin Michael Joy" userId="S::jmj567@nau.edu::849ff3f0-df8e-4f76-988b-8897e999ef3f" providerId="AD" clId="Web-{BD59446E-86D2-4E54-A5E7-F20E716EF0C3}"/>
    <pc:docChg chg="addSld delSld modSld">
      <pc:chgData name="Justin Michael Joy" userId="S::jmj567@nau.edu::849ff3f0-df8e-4f76-988b-8897e999ef3f" providerId="AD" clId="Web-{BD59446E-86D2-4E54-A5E7-F20E716EF0C3}" dt="2025-09-22T23:10:04.557" v="311" actId="20577"/>
      <pc:docMkLst>
        <pc:docMk/>
      </pc:docMkLst>
      <pc:sldChg chg="add del">
        <pc:chgData name="Justin Michael Joy" userId="S::jmj567@nau.edu::849ff3f0-df8e-4f76-988b-8897e999ef3f" providerId="AD" clId="Web-{BD59446E-86D2-4E54-A5E7-F20E716EF0C3}" dt="2025-09-22T23:09:20.682" v="295"/>
        <pc:sldMkLst>
          <pc:docMk/>
          <pc:sldMk cId="1454765082" sldId="263"/>
        </pc:sldMkLst>
      </pc:sldChg>
      <pc:sldChg chg="addSp delSp modSp add replId">
        <pc:chgData name="Justin Michael Joy" userId="S::jmj567@nau.edu::849ff3f0-df8e-4f76-988b-8897e999ef3f" providerId="AD" clId="Web-{BD59446E-86D2-4E54-A5E7-F20E716EF0C3}" dt="2025-09-22T23:02:58.292" v="293" actId="1076"/>
        <pc:sldMkLst>
          <pc:docMk/>
          <pc:sldMk cId="3084785606" sldId="271"/>
        </pc:sldMkLst>
        <pc:spChg chg="mod">
          <ac:chgData name="Justin Michael Joy" userId="S::jmj567@nau.edu::849ff3f0-df8e-4f76-988b-8897e999ef3f" providerId="AD" clId="Web-{BD59446E-86D2-4E54-A5E7-F20E716EF0C3}" dt="2025-09-22T23:00:05.260" v="224" actId="14100"/>
          <ac:spMkLst>
            <pc:docMk/>
            <pc:sldMk cId="3084785606" sldId="271"/>
            <ac:spMk id="13" creationId="{E564D824-1E55-4273-BA47-A6495FD89B3E}"/>
          </ac:spMkLst>
        </pc:spChg>
        <pc:picChg chg="add mod">
          <ac:chgData name="Justin Michael Joy" userId="S::jmj567@nau.edu::849ff3f0-df8e-4f76-988b-8897e999ef3f" providerId="AD" clId="Web-{BD59446E-86D2-4E54-A5E7-F20E716EF0C3}" dt="2025-09-22T23:02:53.261" v="292" actId="1076"/>
          <ac:picMkLst>
            <pc:docMk/>
            <pc:sldMk cId="3084785606" sldId="271"/>
            <ac:picMk id="6" creationId="{F5BB6E59-E612-EDE5-66C5-358FB68BA344}"/>
          </ac:picMkLst>
        </pc:picChg>
        <pc:picChg chg="del">
          <ac:chgData name="Justin Michael Joy" userId="S::jmj567@nau.edu::849ff3f0-df8e-4f76-988b-8897e999ef3f" providerId="AD" clId="Web-{BD59446E-86D2-4E54-A5E7-F20E716EF0C3}" dt="2025-09-22T22:56:20.900" v="1"/>
          <ac:picMkLst>
            <pc:docMk/>
            <pc:sldMk cId="3084785606" sldId="271"/>
            <ac:picMk id="9" creationId="{1FED15CB-078B-F923-6F8C-0B5ACE6EC80B}"/>
          </ac:picMkLst>
        </pc:picChg>
        <pc:picChg chg="del">
          <ac:chgData name="Justin Michael Joy" userId="S::jmj567@nau.edu::849ff3f0-df8e-4f76-988b-8897e999ef3f" providerId="AD" clId="Web-{BD59446E-86D2-4E54-A5E7-F20E716EF0C3}" dt="2025-09-22T22:56:23.040" v="2"/>
          <ac:picMkLst>
            <pc:docMk/>
            <pc:sldMk cId="3084785606" sldId="271"/>
            <ac:picMk id="11" creationId="{9D875F87-363F-D6E0-5BB4-2A97AC4B780C}"/>
          </ac:picMkLst>
        </pc:picChg>
        <pc:picChg chg="add mod ord">
          <ac:chgData name="Justin Michael Joy" userId="S::jmj567@nau.edu::849ff3f0-df8e-4f76-988b-8897e999ef3f" providerId="AD" clId="Web-{BD59446E-86D2-4E54-A5E7-F20E716EF0C3}" dt="2025-09-22T23:02:58.292" v="293" actId="1076"/>
          <ac:picMkLst>
            <pc:docMk/>
            <pc:sldMk cId="3084785606" sldId="271"/>
            <ac:picMk id="12" creationId="{192A30AD-99B2-B96A-9DA9-37D3723B8510}"/>
          </ac:picMkLst>
        </pc:picChg>
      </pc:sldChg>
      <pc:sldChg chg="addSp delSp modSp add del replId">
        <pc:chgData name="Justin Michael Joy" userId="S::jmj567@nau.edu::849ff3f0-df8e-4f76-988b-8897e999ef3f" providerId="AD" clId="Web-{BD59446E-86D2-4E54-A5E7-F20E716EF0C3}" dt="2025-09-22T23:02:19.760" v="286"/>
        <pc:sldMkLst>
          <pc:docMk/>
          <pc:sldMk cId="2227688737" sldId="272"/>
        </pc:sldMkLst>
        <pc:spChg chg="mod">
          <ac:chgData name="Justin Michael Joy" userId="S::jmj567@nau.edu::849ff3f0-df8e-4f76-988b-8897e999ef3f" providerId="AD" clId="Web-{BD59446E-86D2-4E54-A5E7-F20E716EF0C3}" dt="2025-09-22T23:02:09.792" v="285" actId="20577"/>
          <ac:spMkLst>
            <pc:docMk/>
            <pc:sldMk cId="2227688737" sldId="272"/>
            <ac:spMk id="13" creationId="{30639CBB-C728-7BB5-76A9-9B5A670416C6}"/>
          </ac:spMkLst>
        </pc:spChg>
        <pc:picChg chg="del">
          <ac:chgData name="Justin Michael Joy" userId="S::jmj567@nau.edu::849ff3f0-df8e-4f76-988b-8897e999ef3f" providerId="AD" clId="Web-{BD59446E-86D2-4E54-A5E7-F20E716EF0C3}" dt="2025-09-22T23:00:34.744" v="226"/>
          <ac:picMkLst>
            <pc:docMk/>
            <pc:sldMk cId="2227688737" sldId="272"/>
            <ac:picMk id="6" creationId="{F11C9EF3-C12F-D16F-548D-36FD0699748B}"/>
          </ac:picMkLst>
        </pc:picChg>
        <pc:picChg chg="add mod">
          <ac:chgData name="Justin Michael Joy" userId="S::jmj567@nau.edu::849ff3f0-df8e-4f76-988b-8897e999ef3f" providerId="AD" clId="Web-{BD59446E-86D2-4E54-A5E7-F20E716EF0C3}" dt="2025-09-22T23:00:49.213" v="230" actId="1076"/>
          <ac:picMkLst>
            <pc:docMk/>
            <pc:sldMk cId="2227688737" sldId="272"/>
            <ac:picMk id="9" creationId="{1317E493-4F9E-E870-4350-DA7DAF836856}"/>
          </ac:picMkLst>
        </pc:picChg>
      </pc:sldChg>
      <pc:sldChg chg="add del replId">
        <pc:chgData name="Justin Michael Joy" userId="S::jmj567@nau.edu::849ff3f0-df8e-4f76-988b-8897e999ef3f" providerId="AD" clId="Web-{BD59446E-86D2-4E54-A5E7-F20E716EF0C3}" dt="2025-09-22T23:09:46.089" v="298"/>
        <pc:sldMkLst>
          <pc:docMk/>
          <pc:sldMk cId="4189423673" sldId="272"/>
        </pc:sldMkLst>
      </pc:sldChg>
      <pc:sldChg chg="delSp modSp add">
        <pc:chgData name="Justin Michael Joy" userId="S::jmj567@nau.edu::849ff3f0-df8e-4f76-988b-8897e999ef3f" providerId="AD" clId="Web-{BD59446E-86D2-4E54-A5E7-F20E716EF0C3}" dt="2025-09-22T23:10:04.557" v="311" actId="20577"/>
        <pc:sldMkLst>
          <pc:docMk/>
          <pc:sldMk cId="192967217" sldId="277"/>
        </pc:sldMkLst>
        <pc:spChg chg="mod">
          <ac:chgData name="Justin Michael Joy" userId="S::jmj567@nau.edu::849ff3f0-df8e-4f76-988b-8897e999ef3f" providerId="AD" clId="Web-{BD59446E-86D2-4E54-A5E7-F20E716EF0C3}" dt="2025-09-22T23:10:04.557" v="311" actId="20577"/>
          <ac:spMkLst>
            <pc:docMk/>
            <pc:sldMk cId="192967217" sldId="277"/>
            <ac:spMk id="3" creationId="{5FEBD7BC-5776-C050-2E01-38433909EC08}"/>
          </ac:spMkLst>
        </pc:spChg>
        <pc:spChg chg="del mod">
          <ac:chgData name="Justin Michael Joy" userId="S::jmj567@nau.edu::849ff3f0-df8e-4f76-988b-8897e999ef3f" providerId="AD" clId="Web-{BD59446E-86D2-4E54-A5E7-F20E716EF0C3}" dt="2025-09-22T23:09:55.089" v="302"/>
          <ac:spMkLst>
            <pc:docMk/>
            <pc:sldMk cId="192967217" sldId="277"/>
            <ac:spMk id="5" creationId="{6C9BF8F8-1F39-43D5-B479-FB42B46035DA}"/>
          </ac:spMkLst>
        </pc:spChg>
      </pc:sldChg>
    </pc:docChg>
  </pc:docChgLst>
  <pc:docChgLst>
    <pc:chgData name="Ryan Yoshi Donnellan" userId="S::ryd5@nau.edu::d6753122-e4e3-42bb-8143-45f1365b0bfe" providerId="AD" clId="Web-{9C668415-48D9-DFA3-7862-2267D1357DA0}"/>
    <pc:docChg chg="addSld modSld">
      <pc:chgData name="Ryan Yoshi Donnellan" userId="S::ryd5@nau.edu::d6753122-e4e3-42bb-8143-45f1365b0bfe" providerId="AD" clId="Web-{9C668415-48D9-DFA3-7862-2267D1357DA0}" dt="2025-09-23T19:18:34.092" v="159" actId="20577"/>
      <pc:docMkLst>
        <pc:docMk/>
      </pc:docMkLst>
      <pc:sldChg chg="modSp">
        <pc:chgData name="Ryan Yoshi Donnellan" userId="S::ryd5@nau.edu::d6753122-e4e3-42bb-8143-45f1365b0bfe" providerId="AD" clId="Web-{9C668415-48D9-DFA3-7862-2267D1357DA0}" dt="2025-09-23T19:13:19.560" v="105" actId="20577"/>
        <pc:sldMkLst>
          <pc:docMk/>
          <pc:sldMk cId="1514395425" sldId="258"/>
        </pc:sldMkLst>
        <pc:spChg chg="mod">
          <ac:chgData name="Ryan Yoshi Donnellan" userId="S::ryd5@nau.edu::d6753122-e4e3-42bb-8143-45f1365b0bfe" providerId="AD" clId="Web-{9C668415-48D9-DFA3-7862-2267D1357DA0}" dt="2025-09-23T19:13:19.560" v="105" actId="20577"/>
          <ac:spMkLst>
            <pc:docMk/>
            <pc:sldMk cId="1514395425" sldId="258"/>
            <ac:spMk id="3" creationId="{6ADFCC3A-D350-1C0E-F8EC-0DC6CD46F816}"/>
          </ac:spMkLst>
        </pc:spChg>
      </pc:sldChg>
      <pc:sldChg chg="modSp">
        <pc:chgData name="Ryan Yoshi Donnellan" userId="S::ryd5@nau.edu::d6753122-e4e3-42bb-8143-45f1365b0bfe" providerId="AD" clId="Web-{9C668415-48D9-DFA3-7862-2267D1357DA0}" dt="2025-09-23T19:10:22.701" v="82" actId="20577"/>
        <pc:sldMkLst>
          <pc:docMk/>
          <pc:sldMk cId="3803442049" sldId="259"/>
        </pc:sldMkLst>
        <pc:spChg chg="mod">
          <ac:chgData name="Ryan Yoshi Donnellan" userId="S::ryd5@nau.edu::d6753122-e4e3-42bb-8143-45f1365b0bfe" providerId="AD" clId="Web-{9C668415-48D9-DFA3-7862-2267D1357DA0}" dt="2025-09-23T19:10:22.701" v="82" actId="20577"/>
          <ac:spMkLst>
            <pc:docMk/>
            <pc:sldMk cId="3803442049" sldId="259"/>
            <ac:spMk id="16" creationId="{5ECDC7F4-38ED-FF13-D7D3-8EEDFD02720C}"/>
          </ac:spMkLst>
        </pc:spChg>
      </pc:sldChg>
      <pc:sldChg chg="modSp">
        <pc:chgData name="Ryan Yoshi Donnellan" userId="S::ryd5@nau.edu::d6753122-e4e3-42bb-8143-45f1365b0bfe" providerId="AD" clId="Web-{9C668415-48D9-DFA3-7862-2267D1357DA0}" dt="2025-09-23T19:14:18.107" v="136" actId="20577"/>
        <pc:sldMkLst>
          <pc:docMk/>
          <pc:sldMk cId="1346049764" sldId="267"/>
        </pc:sldMkLst>
        <pc:spChg chg="mod">
          <ac:chgData name="Ryan Yoshi Donnellan" userId="S::ryd5@nau.edu::d6753122-e4e3-42bb-8143-45f1365b0bfe" providerId="AD" clId="Web-{9C668415-48D9-DFA3-7862-2267D1357DA0}" dt="2025-09-23T19:14:18.107" v="136" actId="20577"/>
          <ac:spMkLst>
            <pc:docMk/>
            <pc:sldMk cId="1346049764" sldId="267"/>
            <ac:spMk id="3" creationId="{6E1B6CD8-1DD6-4635-B944-D3C7C2054DDB}"/>
          </ac:spMkLst>
        </pc:spChg>
        <pc:picChg chg="mod">
          <ac:chgData name="Ryan Yoshi Donnellan" userId="S::ryd5@nau.edu::d6753122-e4e3-42bb-8143-45f1365b0bfe" providerId="AD" clId="Web-{9C668415-48D9-DFA3-7862-2267D1357DA0}" dt="2025-09-23T19:13:59.514" v="122" actId="1076"/>
          <ac:picMkLst>
            <pc:docMk/>
            <pc:sldMk cId="1346049764" sldId="267"/>
            <ac:picMk id="2" creationId="{6E30FFA2-E599-D5D7-D609-1CEF2E0BB0D9}"/>
          </ac:picMkLst>
        </pc:picChg>
      </pc:sldChg>
      <pc:sldChg chg="modSp">
        <pc:chgData name="Ryan Yoshi Donnellan" userId="S::ryd5@nau.edu::d6753122-e4e3-42bb-8143-45f1365b0bfe" providerId="AD" clId="Web-{9C668415-48D9-DFA3-7862-2267D1357DA0}" dt="2025-09-23T19:09:44.810" v="72" actId="20577"/>
        <pc:sldMkLst>
          <pc:docMk/>
          <pc:sldMk cId="4284688635" sldId="268"/>
        </pc:sldMkLst>
        <pc:spChg chg="mod">
          <ac:chgData name="Ryan Yoshi Donnellan" userId="S::ryd5@nau.edu::d6753122-e4e3-42bb-8143-45f1365b0bfe" providerId="AD" clId="Web-{9C668415-48D9-DFA3-7862-2267D1357DA0}" dt="2025-09-23T19:09:44.810" v="72" actId="20577"/>
          <ac:spMkLst>
            <pc:docMk/>
            <pc:sldMk cId="4284688635" sldId="268"/>
            <ac:spMk id="17" creationId="{10BA0294-BBB0-F84A-4339-6C91CA6B0E5D}"/>
          </ac:spMkLst>
        </pc:spChg>
        <pc:spChg chg="mod">
          <ac:chgData name="Ryan Yoshi Donnellan" userId="S::ryd5@nau.edu::d6753122-e4e3-42bb-8143-45f1365b0bfe" providerId="AD" clId="Web-{9C668415-48D9-DFA3-7862-2267D1357DA0}" dt="2025-09-23T18:08:17.811" v="28" actId="20577"/>
          <ac:spMkLst>
            <pc:docMk/>
            <pc:sldMk cId="4284688635" sldId="268"/>
            <ac:spMk id="20" creationId="{91030F5D-2DB6-68F7-CD67-6AA915E69902}"/>
          </ac:spMkLst>
        </pc:spChg>
      </pc:sldChg>
      <pc:sldChg chg="modSp">
        <pc:chgData name="Ryan Yoshi Donnellan" userId="S::ryd5@nau.edu::d6753122-e4e3-42bb-8143-45f1365b0bfe" providerId="AD" clId="Web-{9C668415-48D9-DFA3-7862-2267D1357DA0}" dt="2025-09-23T19:18:34.092" v="159" actId="20577"/>
        <pc:sldMkLst>
          <pc:docMk/>
          <pc:sldMk cId="1929818558" sldId="270"/>
        </pc:sldMkLst>
        <pc:spChg chg="mod">
          <ac:chgData name="Ryan Yoshi Donnellan" userId="S::ryd5@nau.edu::d6753122-e4e3-42bb-8143-45f1365b0bfe" providerId="AD" clId="Web-{9C668415-48D9-DFA3-7862-2267D1357DA0}" dt="2025-09-23T19:14:51.670" v="147" actId="20577"/>
          <ac:spMkLst>
            <pc:docMk/>
            <pc:sldMk cId="1929818558" sldId="270"/>
            <ac:spMk id="3" creationId="{BA411ACE-B7E1-CB03-92D9-314AEF481230}"/>
          </ac:spMkLst>
        </pc:spChg>
        <pc:spChg chg="mod">
          <ac:chgData name="Ryan Yoshi Donnellan" userId="S::ryd5@nau.edu::d6753122-e4e3-42bb-8143-45f1365b0bfe" providerId="AD" clId="Web-{9C668415-48D9-DFA3-7862-2267D1357DA0}" dt="2025-09-23T19:18:34.092" v="159" actId="20577"/>
          <ac:spMkLst>
            <pc:docMk/>
            <pc:sldMk cId="1929818558" sldId="270"/>
            <ac:spMk id="14" creationId="{56A7ED7F-664F-E30D-D495-5968632D375E}"/>
          </ac:spMkLst>
        </pc:spChg>
      </pc:sldChg>
      <pc:sldChg chg="modSp">
        <pc:chgData name="Ryan Yoshi Donnellan" userId="S::ryd5@nau.edu::d6753122-e4e3-42bb-8143-45f1365b0bfe" providerId="AD" clId="Web-{9C668415-48D9-DFA3-7862-2267D1357DA0}" dt="2025-09-23T19:13:26.920" v="118" actId="20577"/>
        <pc:sldMkLst>
          <pc:docMk/>
          <pc:sldMk cId="3084785606" sldId="271"/>
        </pc:sldMkLst>
        <pc:spChg chg="mod">
          <ac:chgData name="Ryan Yoshi Donnellan" userId="S::ryd5@nau.edu::d6753122-e4e3-42bb-8143-45f1365b0bfe" providerId="AD" clId="Web-{9C668415-48D9-DFA3-7862-2267D1357DA0}" dt="2025-09-23T19:13:26.920" v="118" actId="20577"/>
          <ac:spMkLst>
            <pc:docMk/>
            <pc:sldMk cId="3084785606" sldId="271"/>
            <ac:spMk id="7" creationId="{E37F4DF4-E7B8-89BA-D051-359B8227C7E4}"/>
          </ac:spMkLst>
        </pc:spChg>
        <pc:picChg chg="ord">
          <ac:chgData name="Ryan Yoshi Donnellan" userId="S::ryd5@nau.edu::d6753122-e4e3-42bb-8143-45f1365b0bfe" providerId="AD" clId="Web-{9C668415-48D9-DFA3-7862-2267D1357DA0}" dt="2025-09-23T19:11:04.747" v="83"/>
          <ac:picMkLst>
            <pc:docMk/>
            <pc:sldMk cId="3084785606" sldId="271"/>
            <ac:picMk id="8" creationId="{8966D52D-B571-DFEB-8916-FAAE2A4D095B}"/>
          </ac:picMkLst>
        </pc:picChg>
      </pc:sldChg>
      <pc:sldChg chg="modSp">
        <pc:chgData name="Ryan Yoshi Donnellan" userId="S::ryd5@nau.edu::d6753122-e4e3-42bb-8143-45f1365b0bfe" providerId="AD" clId="Web-{9C668415-48D9-DFA3-7862-2267D1357DA0}" dt="2025-09-23T19:09:02.232" v="48" actId="20577"/>
        <pc:sldMkLst>
          <pc:docMk/>
          <pc:sldMk cId="1007135714" sldId="278"/>
        </pc:sldMkLst>
        <pc:spChg chg="mod">
          <ac:chgData name="Ryan Yoshi Donnellan" userId="S::ryd5@nau.edu::d6753122-e4e3-42bb-8143-45f1365b0bfe" providerId="AD" clId="Web-{9C668415-48D9-DFA3-7862-2267D1357DA0}" dt="2025-09-23T19:09:02.232" v="48" actId="20577"/>
          <ac:spMkLst>
            <pc:docMk/>
            <pc:sldMk cId="1007135714" sldId="278"/>
            <ac:spMk id="3" creationId="{C89CA534-8001-BB5D-3DB4-0E065A324DCD}"/>
          </ac:spMkLst>
        </pc:spChg>
      </pc:sldChg>
      <pc:sldChg chg="addSp delSp modSp add replId delAnim">
        <pc:chgData name="Ryan Yoshi Donnellan" userId="S::ryd5@nau.edu::d6753122-e4e3-42bb-8143-45f1365b0bfe" providerId="AD" clId="Web-{9C668415-48D9-DFA3-7862-2267D1357DA0}" dt="2025-09-23T19:09:21.216" v="62" actId="20577"/>
        <pc:sldMkLst>
          <pc:docMk/>
          <pc:sldMk cId="3080687619" sldId="279"/>
        </pc:sldMkLst>
        <pc:spChg chg="mod">
          <ac:chgData name="Ryan Yoshi Donnellan" userId="S::ryd5@nau.edu::d6753122-e4e3-42bb-8143-45f1365b0bfe" providerId="AD" clId="Web-{9C668415-48D9-DFA3-7862-2267D1357DA0}" dt="2025-09-23T19:09:21.216" v="62" actId="20577"/>
          <ac:spMkLst>
            <pc:docMk/>
            <pc:sldMk cId="3080687619" sldId="279"/>
            <ac:spMk id="3" creationId="{C36CDE51-FC41-04C1-FCB3-EFD7723BD615}"/>
          </ac:spMkLst>
        </pc:spChg>
        <pc:spChg chg="mod">
          <ac:chgData name="Ryan Yoshi Donnellan" userId="S::ryd5@nau.edu::d6753122-e4e3-42bb-8143-45f1365b0bfe" providerId="AD" clId="Web-{9C668415-48D9-DFA3-7862-2267D1357DA0}" dt="2025-09-23T18:08:12.967" v="27" actId="20577"/>
          <ac:spMkLst>
            <pc:docMk/>
            <pc:sldMk cId="3080687619" sldId="279"/>
            <ac:spMk id="9" creationId="{25D1F7BF-350D-D8AA-180E-FFB67A788673}"/>
          </ac:spMkLst>
        </pc:spChg>
        <pc:spChg chg="mod">
          <ac:chgData name="Ryan Yoshi Donnellan" userId="S::ryd5@nau.edu::d6753122-e4e3-42bb-8143-45f1365b0bfe" providerId="AD" clId="Web-{9C668415-48D9-DFA3-7862-2267D1357DA0}" dt="2025-09-23T18:07:17.420" v="5" actId="20577"/>
          <ac:spMkLst>
            <pc:docMk/>
            <pc:sldMk cId="3080687619" sldId="279"/>
            <ac:spMk id="14" creationId="{817605F1-8686-4411-CBA6-B68DD7DA22F0}"/>
          </ac:spMkLst>
        </pc:spChg>
        <pc:spChg chg="del">
          <ac:chgData name="Ryan Yoshi Donnellan" userId="S::ryd5@nau.edu::d6753122-e4e3-42bb-8143-45f1365b0bfe" providerId="AD" clId="Web-{9C668415-48D9-DFA3-7862-2267D1357DA0}" dt="2025-09-23T18:07:19.826" v="6"/>
          <ac:spMkLst>
            <pc:docMk/>
            <pc:sldMk cId="3080687619" sldId="279"/>
            <ac:spMk id="15" creationId="{B2B03CD2-D94C-12D5-542C-2AD124EA02B1}"/>
          </ac:spMkLst>
        </pc:spChg>
        <pc:picChg chg="add mod">
          <ac:chgData name="Ryan Yoshi Donnellan" userId="S::ryd5@nau.edu::d6753122-e4e3-42bb-8143-45f1365b0bfe" providerId="AD" clId="Web-{9C668415-48D9-DFA3-7862-2267D1357DA0}" dt="2025-09-23T18:07:51.951" v="25" actId="1076"/>
          <ac:picMkLst>
            <pc:docMk/>
            <pc:sldMk cId="3080687619" sldId="279"/>
            <ac:picMk id="4" creationId="{3C8CA8E9-4842-B1C5-6021-E44B772CF8B9}"/>
          </ac:picMkLst>
        </pc:picChg>
        <pc:picChg chg="del">
          <ac:chgData name="Ryan Yoshi Donnellan" userId="S::ryd5@nau.edu::d6753122-e4e3-42bb-8143-45f1365b0bfe" providerId="AD" clId="Web-{9C668415-48D9-DFA3-7862-2267D1357DA0}" dt="2025-09-23T18:07:21.998" v="7"/>
          <ac:picMkLst>
            <pc:docMk/>
            <pc:sldMk cId="3080687619" sldId="279"/>
            <ac:picMk id="7" creationId="{43C83EF4-0C0D-C0F3-3695-547FC73C64A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0F2FA3-3DF6-C242-96DF-BBA0B1BDBA2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F0026-4B53-4F41-8F19-ADDE034D4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26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0026-4B53-4F41-8F19-ADDE034D4F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16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3E446-E4E5-6FD0-335C-6B7771202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DE5DB2-7306-37E9-F41C-1FA62E919C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16EE52-CCE6-3AA2-26DE-3F477B2A53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D76484-3489-CC95-C53F-8D537625C2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0026-4B53-4F41-8F19-ADDE034D4F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8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0026-4B53-4F41-8F19-ADDE034D4F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17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F0A93-9911-DE34-0421-829A3E7B2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4CB242-118B-D745-5FBA-63E71C73AD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8D8341-E021-2CBA-4A86-1A332A015A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Show that the need is there and give impactful statements on why it is a problem. Give statistics on these problems.  Patient population and why they would use it.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F16D02-C58D-B649-5346-97AF926C95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0026-4B53-4F41-8F19-ADDE034D4F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193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5243B-5955-46AD-11C4-CDB3E8117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416D0E-D180-7C26-C058-D644A7ED40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7E9DF1-390A-0E06-B467-468391AA96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Show that the need is there and give impactful statements on why it is a problem. Give statistics on these problems.  Patient population and why they would use it.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CEEEE-68C3-E163-C870-02E7EC658D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0026-4B53-4F41-8F19-ADDE034D4F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67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0026-4B53-4F41-8F19-ADDE034D4F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26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0026-4B53-4F41-8F19-ADDE034D4F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10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E499A-CA9A-5E48-4E78-FDFC7A456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F2C8E2-ED11-C51B-02D9-FDBE143F7F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9C466B-E122-B0E2-A0AF-FC7D47EB34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3DEBDF-8BBE-2E5A-EAD4-27099F7991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0026-4B53-4F41-8F19-ADDE034D4F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70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8F2CF-73BB-8850-CBF1-20B2F291B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AF3A04-C24C-7762-B9B3-569283752E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6ECCD9-08D8-8743-D648-A226FFC422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Need more metrics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4CBF8-C18A-B596-3535-9AD7360EBC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0026-4B53-4F41-8F19-ADDE034D4F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61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1C6E8-4A74-AEA9-50A0-78F04BFE1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2B8F50-81A1-A0D4-64D3-634E5C0CCD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74A72E-1C8B-9B2D-98F4-B06FF77D55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Need more metrics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40F4F6-D21D-53FC-4B26-3248C4DF2F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0026-4B53-4F41-8F19-ADDE034D4F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71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0D50D-4820-880F-3D02-EE0106F7E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68480F-0C4B-F83A-0F2B-00C2C76236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19B4A1-AD4B-85A2-8281-90E0756846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Needs to be more in-depth, as more calculations are done revisit and update this. Add more columns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68BB32-7567-0493-BB95-A0117E508B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F0026-4B53-4F41-8F19-ADDE034D4F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398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36C5E-5FF5-844C-8C28-556FC7CDE8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44E89A-BD00-7D48-9534-79FE4BB9B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D931C-A4FE-0743-918B-83B5D33DD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00B4-4EE1-454E-94DE-F236CA0ED2D0}" type="datetime1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CE29E-29AB-1C4C-A663-C9BCC7617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88E20-69B0-9D45-906E-A207873C0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07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EB113-833A-BA46-A4CA-DD3CDD81D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E2D8A7-B4B0-804E-A130-4BE3488109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AE9D8-B92D-6948-9D71-2225347E9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60FAB-138E-493E-B58B-F3404B80E849}" type="datetime1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FB218-BE31-ED45-BDF7-A73541C3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A9250-5632-024D-8FB5-E1387B1FB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530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F55D22-0D02-3D48-BDE9-D8535FF6BF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5A95A0-52B5-624F-83C4-9B828D6827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BBE00-EF3A-6F49-95C1-AF1836AEC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3D867-0C89-4932-99E6-D33273DB7EDA}" type="datetime1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51921-ED5D-A540-9E21-61DB52B01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08A4B-7B7A-0844-8907-5CDD932B4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53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8C85E-29BE-2D49-B7F4-7232DA97C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281C2-9C39-FA41-81CE-A8CE1FB8E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5C4349-8CC9-2747-82C4-B02A2A939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80B1-664D-43CB-84EB-E3E44D4AAD9A}" type="datetime1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3F8EB-DC9C-8E4C-8B60-E1A3569D0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B1857-D7CE-234E-8774-577371928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89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8FEB0-1A43-634E-95F9-E33A6EE27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B9A21-E4C4-9847-9AB6-F10863D30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86DDC-AD03-1A41-B5EB-1A144BE57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08C8F-A15E-4ACD-B45B-8865BBBAFE09}" type="datetime1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7FFFF-479A-4F46-A169-60B08FF80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1059C-4693-AD45-8A26-282C67691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9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6852C-D0C2-994E-9749-9963D31B5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8DC13-7EBF-434F-9B35-46E5E8DCE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D21D45-5814-8B43-B45B-89764E7EF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60EEE4-CDB2-BD4F-94A4-E3B7CDD67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B0B3D-0753-46AA-8B5E-03519DFEA276}" type="datetime1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68527-E6F1-374D-B50D-6A3DA6EE8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74548-CAE4-2341-81D5-954CA9CF4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49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9FDF2-370F-4C4C-8D07-56A6D9936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E9E48-4068-644E-B96B-07B2FC553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36926-5BF4-2042-99E7-19D451453C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C96B7C-09EF-524A-B7B8-8B4B7A0BB2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FD6420-D0FB-B341-919A-C93F7F14B2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CCB34A-2DC1-FC49-A770-8CD7B72D4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63C96-23A5-477A-97A0-8B114A6EE0FC}" type="datetime1">
              <a:rPr lang="en-US" smtClean="0"/>
              <a:t>9/23/2025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1C2A46-9D42-1340-88FC-9F827785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D51DF1-4A2E-5449-A4A0-D689395F1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87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25017-16AE-0F45-9B40-C174C5BC3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BE8F43-465F-2A43-A647-B19369BC4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A1820-E5B7-474C-8C1B-76FF675674FE}" type="datetime1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33172C-992F-EE45-B607-0D1C10808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0F40D2-CEC7-C847-9289-7FCF3B7D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81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982E84-8062-074A-81FA-AD0852CD4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8AFB-A225-4DFE-901D-8603FF989390}" type="datetime1">
              <a:rPr lang="en-US" smtClean="0"/>
              <a:t>9/23/2025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EB54F-B174-0343-8C7A-2520ABF74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BD70-A3AC-F449-A95F-FE4186EA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49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7D8F-8292-A944-BC34-D24DA7B30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14488-9CB9-7849-8EB0-F3AFC5D62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8F106-219A-9F40-923A-6B1BBF5392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C0A060-1157-7B44-910D-8CD656AB9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A3399-8FF8-4FCC-A25F-271A129F50ED}" type="datetime1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1A16B1-FF42-1142-9862-B5DA2B3EF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AB7B2C-7A5E-EA43-A60F-17A94EA1A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50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F1F19-F29F-C24A-808B-1F8BAB5B4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F67541-FC6E-E442-AC37-2EB14B5FC2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2DAF99-0226-8F4A-A4B4-E846C25C7C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EFD726-B887-114A-9A4A-F79E99BBA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AE0F5-AF57-40ED-B9E0-FD8C0A12DE79}" type="datetime1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317FDA-6EB7-B749-AC73-13A015CF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408DF2-E29F-FF4B-8CFC-BB8438FA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02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9538A6-B924-0D46-A900-260F873EA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C3FC8-B71E-D944-BCF7-E6D363090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8CA6B-08D5-A343-8858-F924E3790A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7277D-8E7E-46FF-B84E-8BD7B5C5C619}" type="datetime1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94070-0D40-7E40-A316-7937BF37AD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3FB5A-C7A9-0C44-B658-427ABBA78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7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76D3F41B-D248-24CA-F5E6-666703C8E0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2533"/>
            <a:ext cx="6794500" cy="5153132"/>
          </a:xfrm>
          <a:prstGeom prst="rect">
            <a:avLst/>
          </a:prstGeom>
        </p:spPr>
      </p:pic>
      <p:pic>
        <p:nvPicPr>
          <p:cNvPr id="9" name="Figure" descr="N A U.">
            <a:extLst>
              <a:ext uri="{FF2B5EF4-FFF2-40B4-BE49-F238E27FC236}">
                <a16:creationId xmlns:a16="http://schemas.microsoft.com/office/drawing/2014/main" id="{D7F49F98-B39B-A19F-E20A-2D72AB7B2A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276" y="512650"/>
            <a:ext cx="1684941" cy="408773"/>
          </a:xfrm>
          <a:prstGeom prst="rect">
            <a:avLst/>
          </a:prstGeom>
        </p:spPr>
      </p:pic>
      <p:sp>
        <p:nvSpPr>
          <p:cNvPr id="2" name="H1">
            <a:extLst>
              <a:ext uri="{FF2B5EF4-FFF2-40B4-BE49-F238E27FC236}">
                <a16:creationId xmlns:a16="http://schemas.microsoft.com/office/drawing/2014/main" id="{9B50D50C-EE1C-F542-BF61-736210620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2688" y="722563"/>
            <a:ext cx="8573852" cy="2721670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7000" b="1" u="sng">
                <a:solidFill>
                  <a:srgbClr val="FFFF00"/>
                </a:solidFill>
                <a:latin typeface="Arial"/>
                <a:cs typeface="Arial"/>
              </a:rPr>
              <a:t>Flying Squirrel</a:t>
            </a:r>
            <a:endParaRPr lang="en-US" sz="4000" b="1" u="sng">
              <a:solidFill>
                <a:srgbClr val="FFFF00"/>
              </a:solidFill>
              <a:latin typeface="Arial"/>
              <a:ea typeface="Calibri Light"/>
              <a:cs typeface="Arial"/>
            </a:endParaRPr>
          </a:p>
        </p:txBody>
      </p:sp>
      <p:sp>
        <p:nvSpPr>
          <p:cNvPr id="4" name="H2">
            <a:extLst>
              <a:ext uri="{FF2B5EF4-FFF2-40B4-BE49-F238E27FC236}">
                <a16:creationId xmlns:a16="http://schemas.microsoft.com/office/drawing/2014/main" id="{CDD9588D-CB85-7F29-62CA-5DCD631A187C}"/>
              </a:ext>
            </a:extLst>
          </p:cNvPr>
          <p:cNvSpPr txBox="1"/>
          <p:nvPr/>
        </p:nvSpPr>
        <p:spPr>
          <a:xfrm>
            <a:off x="3084808" y="3447048"/>
            <a:ext cx="6096000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200" b="1" i="1">
                <a:solidFill>
                  <a:schemeClr val="accent1">
                    <a:lumMod val="76000"/>
                  </a:schemeClr>
                </a:solidFill>
                <a:latin typeface="Arial"/>
                <a:ea typeface="+mj-ea"/>
                <a:cs typeface="Arial"/>
              </a:rPr>
              <a:t>Jonathan Avila, Ryan Donnellan, Justin Joy, Owen Kehl, Joey Mathews</a:t>
            </a:r>
            <a:endParaRPr lang="en-US" sz="3200" b="1" i="1">
              <a:solidFill>
                <a:schemeClr val="accent1">
                  <a:lumMod val="76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" name="Artifact">
            <a:extLst>
              <a:ext uri="{FF2B5EF4-FFF2-40B4-BE49-F238E27FC236}">
                <a16:creationId xmlns:a16="http://schemas.microsoft.com/office/drawing/2014/main" id="{71053322-6791-C64F-D390-A14555146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0420" y="3012142"/>
            <a:ext cx="4622800" cy="3860800"/>
          </a:xfrm>
          <a:prstGeom prst="rect">
            <a:avLst/>
          </a:prstGeom>
        </p:spPr>
      </p:pic>
      <p:pic>
        <p:nvPicPr>
          <p:cNvPr id="6" name="Figure" descr="Northern Arizona University.">
            <a:extLst>
              <a:ext uri="{FF2B5EF4-FFF2-40B4-BE49-F238E27FC236}">
                <a16:creationId xmlns:a16="http://schemas.microsoft.com/office/drawing/2014/main" id="{46B6E50A-9560-8813-6DD5-A637CF2BE7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51227" y="6164887"/>
            <a:ext cx="1104819" cy="44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73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2B397-996F-E1C3-88B3-B515368DF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rtifact">
            <a:extLst>
              <a:ext uri="{FF2B5EF4-FFF2-40B4-BE49-F238E27FC236}">
                <a16:creationId xmlns:a16="http://schemas.microsoft.com/office/drawing/2014/main" id="{D9BC6CBD-5DEC-766E-25AE-7C1CE8F00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420" y="3012142"/>
            <a:ext cx="4622800" cy="3860800"/>
          </a:xfrm>
          <a:prstGeom prst="rect">
            <a:avLst/>
          </a:prstGeom>
        </p:spPr>
      </p:pic>
      <p:pic>
        <p:nvPicPr>
          <p:cNvPr id="5" name="Artifact">
            <a:extLst>
              <a:ext uri="{FF2B5EF4-FFF2-40B4-BE49-F238E27FC236}">
                <a16:creationId xmlns:a16="http://schemas.microsoft.com/office/drawing/2014/main" id="{7EC2B6C9-6C57-C0EB-A48A-1482A9358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87700" cy="2628900"/>
          </a:xfrm>
          <a:prstGeom prst="rect">
            <a:avLst/>
          </a:prstGeom>
        </p:spPr>
      </p:pic>
      <p:sp>
        <p:nvSpPr>
          <p:cNvPr id="14" name="H1">
            <a:extLst>
              <a:ext uri="{FF2B5EF4-FFF2-40B4-BE49-F238E27FC236}">
                <a16:creationId xmlns:a16="http://schemas.microsoft.com/office/drawing/2014/main" id="{56A7ED7F-664F-E30D-D495-5968632D3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2254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>
                <a:solidFill>
                  <a:srgbClr val="182752"/>
                </a:solidFill>
                <a:latin typeface="Arial"/>
                <a:cs typeface="Arial"/>
              </a:rPr>
              <a:t>Takeaways/Moving Forward</a:t>
            </a:r>
            <a:endParaRPr lang="en-US" sz="5400" b="1">
              <a:solidFill>
                <a:srgbClr val="182752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8" name="P">
            <a:extLst>
              <a:ext uri="{FF2B5EF4-FFF2-40B4-BE49-F238E27FC236}">
                <a16:creationId xmlns:a16="http://schemas.microsoft.com/office/drawing/2014/main" id="{8278AD3B-C8CF-E334-5DEE-6199FD7AC1E3}"/>
              </a:ext>
            </a:extLst>
          </p:cNvPr>
          <p:cNvSpPr txBox="1"/>
          <p:nvPr/>
        </p:nvSpPr>
        <p:spPr>
          <a:xfrm>
            <a:off x="757470" y="1316984"/>
            <a:ext cx="10679896" cy="298543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spcAft>
                <a:spcPts val="600"/>
              </a:spcAft>
              <a:buFont typeface="Calibri"/>
              <a:buChar char="-"/>
            </a:pPr>
            <a:r>
              <a:rPr lang="en-US" sz="2000">
                <a:solidFill>
                  <a:srgbClr val="003466"/>
                </a:solidFill>
                <a:latin typeface="Arial"/>
                <a:cs typeface="Arial"/>
              </a:rPr>
              <a:t>Spools will be secured to motor axle by screw rather than clearance fit</a:t>
            </a:r>
          </a:p>
          <a:p>
            <a:pPr marL="342900" indent="-342900">
              <a:spcAft>
                <a:spcPts val="600"/>
              </a:spcAft>
              <a:buFont typeface="Calibri"/>
              <a:buChar char="-"/>
            </a:pPr>
            <a:r>
              <a:rPr lang="en-US" sz="2000">
                <a:solidFill>
                  <a:srgbClr val="003466"/>
                </a:solidFill>
                <a:latin typeface="Arial"/>
                <a:cs typeface="Arial"/>
              </a:rPr>
              <a:t>Controllers and code must have same baud rate</a:t>
            </a:r>
          </a:p>
          <a:p>
            <a:pPr marL="342900" indent="-342900">
              <a:spcAft>
                <a:spcPts val="600"/>
              </a:spcAft>
              <a:buFont typeface="Calibri"/>
              <a:buChar char="-"/>
            </a:pPr>
            <a:r>
              <a:rPr lang="en-US" sz="2000">
                <a:solidFill>
                  <a:srgbClr val="003466"/>
                </a:solidFill>
                <a:latin typeface="Arial"/>
                <a:cs typeface="Arial"/>
              </a:rPr>
              <a:t>Bottom plate holes for mounting motors must be wider (Mounting screws were threading into the PLA)</a:t>
            </a:r>
          </a:p>
          <a:p>
            <a:pPr marL="285750" indent="-285750">
              <a:spcAft>
                <a:spcPts val="600"/>
              </a:spcAft>
              <a:buFont typeface="Calibri"/>
              <a:buChar char="-"/>
            </a:pPr>
            <a:r>
              <a:rPr lang="en-US" sz="2000">
                <a:solidFill>
                  <a:srgbClr val="003466"/>
                </a:solidFill>
                <a:latin typeface="Arial"/>
                <a:cs typeface="Arial"/>
              </a:rPr>
              <a:t>Conducting speed and force tests</a:t>
            </a:r>
          </a:p>
          <a:p>
            <a:pPr marL="285750" indent="-285750">
              <a:spcAft>
                <a:spcPts val="600"/>
              </a:spcAft>
              <a:buFont typeface="Calibri"/>
              <a:buChar char="-"/>
            </a:pPr>
            <a:r>
              <a:rPr lang="en-US" sz="2000">
                <a:solidFill>
                  <a:srgbClr val="003466"/>
                </a:solidFill>
                <a:latin typeface="Arial"/>
                <a:cs typeface="Arial"/>
              </a:rPr>
              <a:t>Integrating all four motors with the Teensy</a:t>
            </a:r>
          </a:p>
          <a:p>
            <a:pPr marL="285750" indent="-285750">
              <a:spcAft>
                <a:spcPts val="600"/>
              </a:spcAft>
              <a:buFont typeface="Calibri"/>
              <a:buChar char="-"/>
            </a:pPr>
            <a:r>
              <a:rPr lang="en-US" sz="2000">
                <a:solidFill>
                  <a:srgbClr val="003466"/>
                </a:solidFill>
                <a:latin typeface="Arial"/>
                <a:cs typeface="Arial"/>
              </a:rPr>
              <a:t>Next step to build process is integrating the lift mechanism</a:t>
            </a:r>
          </a:p>
          <a:p>
            <a:pPr marL="285750" indent="-285750">
              <a:spcAft>
                <a:spcPts val="600"/>
              </a:spcAft>
              <a:buFont typeface="Calibri"/>
              <a:buChar char="-"/>
            </a:pPr>
            <a:endParaRPr lang="en-US">
              <a:solidFill>
                <a:srgbClr val="003466"/>
              </a:solidFill>
              <a:latin typeface="Arial"/>
              <a:cs typeface="Arial"/>
            </a:endParaRPr>
          </a:p>
        </p:txBody>
      </p:sp>
      <p:pic>
        <p:nvPicPr>
          <p:cNvPr id="6" name="Artifact">
            <a:extLst>
              <a:ext uri="{FF2B5EF4-FFF2-40B4-BE49-F238E27FC236}">
                <a16:creationId xmlns:a16="http://schemas.microsoft.com/office/drawing/2014/main" id="{9ECA6462-E44F-F189-984E-948999B59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227" y="6164887"/>
            <a:ext cx="1104819" cy="4487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411ACE-B7E1-CB03-92D9-314AEF481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9680" y="6314017"/>
            <a:ext cx="2743200" cy="365125"/>
          </a:xfrm>
        </p:spPr>
        <p:txBody>
          <a:bodyPr/>
          <a:lstStyle/>
          <a:p>
            <a:pPr algn="l"/>
            <a:fld id="{175166F6-F931-CC42-835D-68601A0A43FB}" type="slidenum">
              <a:rPr lang="en-US" smtClean="0"/>
              <a:pPr algn="l"/>
              <a:t>10</a:t>
            </a:fld>
            <a:r>
              <a:rPr lang="en-US"/>
              <a:t> Joey Mathews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29818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rtifact">
            <a:extLst>
              <a:ext uri="{FF2B5EF4-FFF2-40B4-BE49-F238E27FC236}">
                <a16:creationId xmlns:a16="http://schemas.microsoft.com/office/drawing/2014/main" id="{E27AD60B-A7EA-5DB6-F621-30E32F71D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/>
          <a:stretch/>
        </p:blipFill>
        <p:spPr>
          <a:xfrm>
            <a:off x="1943757" y="3576838"/>
            <a:ext cx="8304483" cy="2033251"/>
          </a:xfrm>
          <a:prstGeom prst="rect">
            <a:avLst/>
          </a:prstGeom>
        </p:spPr>
      </p:pic>
      <p:pic>
        <p:nvPicPr>
          <p:cNvPr id="9" name="Artifact">
            <a:extLst>
              <a:ext uri="{FF2B5EF4-FFF2-40B4-BE49-F238E27FC236}">
                <a16:creationId xmlns:a16="http://schemas.microsoft.com/office/drawing/2014/main" id="{CFE7AC86-47AD-C4E7-24AA-438A6F21E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082442" y="4542326"/>
            <a:ext cx="6027112" cy="215825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932201B1-F1D8-F247-8E40-CBF180523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4556" y="1204483"/>
            <a:ext cx="8304483" cy="1167873"/>
          </a:xfrm>
        </p:spPr>
        <p:txBody>
          <a:bodyPr anchor="t">
            <a:noAutofit/>
          </a:bodyPr>
          <a:lstStyle/>
          <a:p>
            <a:r>
              <a:rPr lang="en-US" sz="8500" b="1">
                <a:solidFill>
                  <a:srgbClr val="F8B700"/>
                </a:solidFill>
                <a:latin typeface="Arial" panose="020B0604020202020204" pitchFamily="34" charset="0"/>
              </a:rPr>
              <a:t>Thank you!</a:t>
            </a:r>
            <a:endParaRPr lang="en-US" sz="8500">
              <a:solidFill>
                <a:srgbClr val="F8B700"/>
              </a:solidFill>
            </a:endParaRPr>
          </a:p>
        </p:txBody>
      </p:sp>
      <p:pic>
        <p:nvPicPr>
          <p:cNvPr id="39" name="Artifact">
            <a:extLst>
              <a:ext uri="{FF2B5EF4-FFF2-40B4-BE49-F238E27FC236}">
                <a16:creationId xmlns:a16="http://schemas.microsoft.com/office/drawing/2014/main" id="{2355A315-7F93-5C31-07E6-12D79DBD2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9199" y="2997200"/>
            <a:ext cx="4622800" cy="3860800"/>
          </a:xfrm>
          <a:prstGeom prst="rect">
            <a:avLst/>
          </a:prstGeom>
        </p:spPr>
      </p:pic>
      <p:pic>
        <p:nvPicPr>
          <p:cNvPr id="50" name="Artifact">
            <a:extLst>
              <a:ext uri="{FF2B5EF4-FFF2-40B4-BE49-F238E27FC236}">
                <a16:creationId xmlns:a16="http://schemas.microsoft.com/office/drawing/2014/main" id="{1CA43F89-217B-7AE1-4723-7BBE2AD08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-2" y="0"/>
            <a:ext cx="4622800" cy="3860800"/>
          </a:xfrm>
          <a:prstGeom prst="rect">
            <a:avLst/>
          </a:prstGeom>
        </p:spPr>
      </p:pic>
      <p:pic>
        <p:nvPicPr>
          <p:cNvPr id="3" name="Artifact" descr="A blue and yellow curved lines on a black background&#10;&#10;AI-generated content may be incorrect.">
            <a:extLst>
              <a:ext uri="{FF2B5EF4-FFF2-40B4-BE49-F238E27FC236}">
                <a16:creationId xmlns:a16="http://schemas.microsoft.com/office/drawing/2014/main" id="{FD1E563C-5FEB-1287-1576-70AF17DA9BF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0420" y="2838142"/>
            <a:ext cx="4820800" cy="4022800"/>
          </a:xfrm>
          <a:prstGeom prst="rect">
            <a:avLst/>
          </a:prstGeom>
        </p:spPr>
      </p:pic>
      <p:pic>
        <p:nvPicPr>
          <p:cNvPr id="5" name="Artifact" descr="A blue and yellow curved lines on a black background&#10;&#10;AI-generated content may be incorrect.">
            <a:extLst>
              <a:ext uri="{FF2B5EF4-FFF2-40B4-BE49-F238E27FC236}">
                <a16:creationId xmlns:a16="http://schemas.microsoft.com/office/drawing/2014/main" id="{CF9AE494-9104-DACE-B139-6691868543C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5239700" cy="43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65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rtifact">
            <a:extLst>
              <a:ext uri="{FF2B5EF4-FFF2-40B4-BE49-F238E27FC236}">
                <a16:creationId xmlns:a16="http://schemas.microsoft.com/office/drawing/2014/main" id="{1D65F24D-A374-54C9-E39B-DFD5656B1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87700" cy="2628900"/>
          </a:xfrm>
          <a:prstGeom prst="rect">
            <a:avLst/>
          </a:prstGeom>
        </p:spPr>
      </p:pic>
      <p:pic>
        <p:nvPicPr>
          <p:cNvPr id="2" name="Artifact">
            <a:extLst>
              <a:ext uri="{FF2B5EF4-FFF2-40B4-BE49-F238E27FC236}">
                <a16:creationId xmlns:a16="http://schemas.microsoft.com/office/drawing/2014/main" id="{AB6C48B3-37A1-EA0B-6067-E54245F7DD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0420" y="3012142"/>
            <a:ext cx="4622800" cy="3860800"/>
          </a:xfrm>
          <a:prstGeom prst="rect">
            <a:avLst/>
          </a:prstGeom>
        </p:spPr>
      </p:pic>
      <p:sp>
        <p:nvSpPr>
          <p:cNvPr id="3" name="H1">
            <a:extLst>
              <a:ext uri="{FF2B5EF4-FFF2-40B4-BE49-F238E27FC236}">
                <a16:creationId xmlns:a16="http://schemas.microsoft.com/office/drawing/2014/main" id="{5FEBD7BC-5776-C050-2E01-38433909E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2254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>
                <a:solidFill>
                  <a:srgbClr val="182752"/>
                </a:solidFill>
                <a:latin typeface="Arial"/>
                <a:cs typeface="Arial"/>
              </a:rPr>
              <a:t>Questions?</a:t>
            </a:r>
            <a:endParaRPr lang="en-US" sz="5400" b="1">
              <a:solidFill>
                <a:srgbClr val="182752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Artifact">
            <a:extLst>
              <a:ext uri="{FF2B5EF4-FFF2-40B4-BE49-F238E27FC236}">
                <a16:creationId xmlns:a16="http://schemas.microsoft.com/office/drawing/2014/main" id="{8CF7B6C5-73C5-7D3B-AF2C-53B14144F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51227" y="6164887"/>
            <a:ext cx="1104819" cy="448700"/>
          </a:xfrm>
          <a:prstGeom prst="rect">
            <a:avLst/>
          </a:prstGeom>
        </p:spPr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1C2D8992-AD91-4889-8FA6-EDD777E23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None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E4BD8D0-876D-4C92-8FEC-ACF17DF55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7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A8030-AA63-5EF6-E4B6-B41B6DB9C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rtifact">
            <a:extLst>
              <a:ext uri="{FF2B5EF4-FFF2-40B4-BE49-F238E27FC236}">
                <a16:creationId xmlns:a16="http://schemas.microsoft.com/office/drawing/2014/main" id="{E910C4C5-5AA6-7542-984A-590389300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1227" y="6164887"/>
            <a:ext cx="1104819" cy="448700"/>
          </a:xfrm>
          <a:prstGeom prst="rect">
            <a:avLst/>
          </a:prstGeom>
        </p:spPr>
      </p:pic>
      <p:pic>
        <p:nvPicPr>
          <p:cNvPr id="5" name="Artifact">
            <a:extLst>
              <a:ext uri="{FF2B5EF4-FFF2-40B4-BE49-F238E27FC236}">
                <a16:creationId xmlns:a16="http://schemas.microsoft.com/office/drawing/2014/main" id="{31998CDD-9137-DA8E-3E37-FB3EECCBC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87700" cy="2628900"/>
          </a:xfrm>
          <a:prstGeom prst="rect">
            <a:avLst/>
          </a:prstGeom>
        </p:spPr>
      </p:pic>
      <p:sp>
        <p:nvSpPr>
          <p:cNvPr id="4" name="Photo (delete after photo placed)">
            <a:extLst>
              <a:ext uri="{FF2B5EF4-FFF2-40B4-BE49-F238E27FC236}">
                <a16:creationId xmlns:a16="http://schemas.microsoft.com/office/drawing/2014/main" id="{AF32D5F4-D65E-389E-5D1C-F3BC01AC5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4105"/>
            <a:ext cx="10558731" cy="5121185"/>
          </a:xfrm>
        </p:spPr>
        <p:txBody>
          <a:bodyPr>
            <a:norm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PHOTO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399038-6ACB-F9EC-20DE-89CF3A14130B}"/>
              </a:ext>
            </a:extLst>
          </p:cNvPr>
          <p:cNvSpPr txBox="1"/>
          <p:nvPr/>
        </p:nvSpPr>
        <p:spPr>
          <a:xfrm>
            <a:off x="1592176" y="409986"/>
            <a:ext cx="901831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>
                <a:solidFill>
                  <a:srgbClr val="182752"/>
                </a:solidFill>
                <a:latin typeface="Arial"/>
                <a:cs typeface="Arial"/>
              </a:rPr>
              <a:t>Design Progress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BA08B9-D506-98F0-CF0A-3B3A074AB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14" y="6427372"/>
            <a:ext cx="2743200" cy="431967"/>
          </a:xfrm>
        </p:spPr>
        <p:txBody>
          <a:bodyPr/>
          <a:lstStyle/>
          <a:p>
            <a:pPr algn="l"/>
            <a:fld id="{175166F6-F931-CC42-835D-68601A0A43FB}" type="slidenum">
              <a:rPr lang="en-US" dirty="0" smtClean="0"/>
              <a:pPr algn="l"/>
              <a:t>2</a:t>
            </a:fld>
            <a:r>
              <a:rPr lang="en-US"/>
              <a:t> Joey Mathews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BDC7790-569C-E1DA-95CD-FBB86C54C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3001" y="6100865"/>
            <a:ext cx="4302715" cy="434740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Figure 1: Retracted and Extended CAD Model</a:t>
            </a:r>
            <a:endParaRPr lang="en-US"/>
          </a:p>
        </p:txBody>
      </p:sp>
      <p:pic>
        <p:nvPicPr>
          <p:cNvPr id="9" name="Picture 8" descr="Photo Isometric.png">
            <a:extLst>
              <a:ext uri="{FF2B5EF4-FFF2-40B4-BE49-F238E27FC236}">
                <a16:creationId xmlns:a16="http://schemas.microsoft.com/office/drawing/2014/main" id="{ADDCF7CB-F8F7-2B83-7E9F-7A3807AAC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3576" y="1422510"/>
            <a:ext cx="3376847" cy="4672979"/>
          </a:xfrm>
          <a:prstGeom prst="rect">
            <a:avLst/>
          </a:prstGeom>
        </p:spPr>
      </p:pic>
      <p:pic>
        <p:nvPicPr>
          <p:cNvPr id="11" name="Picture 10" descr="Photo Extended Isometric.png">
            <a:extLst>
              <a:ext uri="{FF2B5EF4-FFF2-40B4-BE49-F238E27FC236}">
                <a16:creationId xmlns:a16="http://schemas.microsoft.com/office/drawing/2014/main" id="{AD6C52E7-DA82-A1F9-F40B-DF111EBA07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4357" y="1422900"/>
            <a:ext cx="3181285" cy="4678200"/>
          </a:xfrm>
          <a:prstGeom prst="rect">
            <a:avLst/>
          </a:prstGeom>
        </p:spPr>
      </p:pic>
      <p:sp>
        <p:nvSpPr>
          <p:cNvPr id="13" name="List">
            <a:extLst>
              <a:ext uri="{FF2B5EF4-FFF2-40B4-BE49-F238E27FC236}">
                <a16:creationId xmlns:a16="http://schemas.microsoft.com/office/drawing/2014/main" id="{A690D630-1D04-D0CD-471E-EFA7B0F35D61}"/>
              </a:ext>
            </a:extLst>
          </p:cNvPr>
          <p:cNvSpPr txBox="1">
            <a:spLocks/>
          </p:cNvSpPr>
          <p:nvPr/>
        </p:nvSpPr>
        <p:spPr>
          <a:xfrm>
            <a:off x="916504" y="1514302"/>
            <a:ext cx="3215542" cy="24838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rgbClr val="002455"/>
                </a:solidFill>
                <a:latin typeface="Arial"/>
                <a:cs typeface="Arial"/>
              </a:rPr>
              <a:t>Our final iteration of the </a:t>
            </a:r>
            <a:r>
              <a:rPr lang="en-US" sz="1800" i="1">
                <a:solidFill>
                  <a:srgbClr val="002455"/>
                </a:solidFill>
                <a:latin typeface="Arial"/>
                <a:cs typeface="Arial"/>
              </a:rPr>
              <a:t>Flying Squirrel </a:t>
            </a:r>
            <a:r>
              <a:rPr lang="en-US" sz="1800">
                <a:solidFill>
                  <a:srgbClr val="002455"/>
                </a:solidFill>
                <a:latin typeface="Arial"/>
                <a:cs typeface="Arial"/>
              </a:rPr>
              <a:t>design</a:t>
            </a:r>
          </a:p>
          <a:p>
            <a:r>
              <a:rPr lang="en-US" sz="1800">
                <a:solidFill>
                  <a:srgbClr val="002455"/>
                </a:solidFill>
                <a:latin typeface="Arial"/>
                <a:cs typeface="Arial"/>
              </a:rPr>
              <a:t>One lead screw and two supports</a:t>
            </a:r>
            <a:endParaRPr lang="en-US" sz="1800">
              <a:solidFill>
                <a:srgbClr val="0024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>
                <a:solidFill>
                  <a:srgbClr val="002455"/>
                </a:solidFill>
                <a:latin typeface="Arial"/>
                <a:cs typeface="Arial"/>
              </a:rPr>
              <a:t>Divot in the bottom assembly to accommodate user's hand</a:t>
            </a:r>
            <a:endParaRPr lang="en-US" sz="1800">
              <a:solidFill>
                <a:srgbClr val="0024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200">
              <a:solidFill>
                <a:srgbClr val="0024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rtifact">
            <a:extLst>
              <a:ext uri="{FF2B5EF4-FFF2-40B4-BE49-F238E27FC236}">
                <a16:creationId xmlns:a16="http://schemas.microsoft.com/office/drawing/2014/main" id="{8338DF10-7F51-E5AA-34D8-745715394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0420" y="3012142"/>
            <a:ext cx="46228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78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719B2-52A9-3464-6152-F0A13390B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rtifact">
            <a:extLst>
              <a:ext uri="{FF2B5EF4-FFF2-40B4-BE49-F238E27FC236}">
                <a16:creationId xmlns:a16="http://schemas.microsoft.com/office/drawing/2014/main" id="{8966D52D-B571-DFEB-8916-FAAE2A4D0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420" y="3012142"/>
            <a:ext cx="4622800" cy="3860800"/>
          </a:xfrm>
          <a:prstGeom prst="rect">
            <a:avLst/>
          </a:prstGeom>
        </p:spPr>
      </p:pic>
      <p:pic>
        <p:nvPicPr>
          <p:cNvPr id="12" name="Picture 11" descr="A machine with wheels and wheels&#10;&#10;AI-generated content may be incorrect.">
            <a:extLst>
              <a:ext uri="{FF2B5EF4-FFF2-40B4-BE49-F238E27FC236}">
                <a16:creationId xmlns:a16="http://schemas.microsoft.com/office/drawing/2014/main" id="{192A30AD-99B2-B96A-9DA9-37D3723B8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5684" y="1713366"/>
            <a:ext cx="4455584" cy="3431268"/>
          </a:xfrm>
          <a:prstGeom prst="rect">
            <a:avLst/>
          </a:prstGeom>
        </p:spPr>
      </p:pic>
      <p:pic>
        <p:nvPicPr>
          <p:cNvPr id="2" name="Artifact">
            <a:extLst>
              <a:ext uri="{FF2B5EF4-FFF2-40B4-BE49-F238E27FC236}">
                <a16:creationId xmlns:a16="http://schemas.microsoft.com/office/drawing/2014/main" id="{4A669351-B021-80C8-90F7-98874A589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227" y="6164887"/>
            <a:ext cx="1104819" cy="448700"/>
          </a:xfrm>
          <a:prstGeom prst="rect">
            <a:avLst/>
          </a:prstGeom>
        </p:spPr>
      </p:pic>
      <p:pic>
        <p:nvPicPr>
          <p:cNvPr id="5" name="Artifact">
            <a:extLst>
              <a:ext uri="{FF2B5EF4-FFF2-40B4-BE49-F238E27FC236}">
                <a16:creationId xmlns:a16="http://schemas.microsoft.com/office/drawing/2014/main" id="{9303DC4D-8865-ED0B-BE34-850E7894A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187700" cy="2628900"/>
          </a:xfrm>
          <a:prstGeom prst="rect">
            <a:avLst/>
          </a:prstGeom>
        </p:spPr>
      </p:pic>
      <p:sp>
        <p:nvSpPr>
          <p:cNvPr id="4" name="Photo (delete after photo placed)">
            <a:extLst>
              <a:ext uri="{FF2B5EF4-FFF2-40B4-BE49-F238E27FC236}">
                <a16:creationId xmlns:a16="http://schemas.microsoft.com/office/drawing/2014/main" id="{2CE627FF-E50E-871A-AF84-C7DDE69DA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4105"/>
            <a:ext cx="10558731" cy="5121185"/>
          </a:xfrm>
        </p:spPr>
        <p:txBody>
          <a:bodyPr>
            <a:norm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PHOTO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D3526A-B13C-5DDA-1EF9-9CDDE7CDB2AE}"/>
              </a:ext>
            </a:extLst>
          </p:cNvPr>
          <p:cNvSpPr txBox="1"/>
          <p:nvPr/>
        </p:nvSpPr>
        <p:spPr>
          <a:xfrm>
            <a:off x="1592176" y="409986"/>
            <a:ext cx="901831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>
                <a:solidFill>
                  <a:srgbClr val="182752"/>
                </a:solidFill>
                <a:latin typeface="Arial"/>
                <a:cs typeface="Arial"/>
              </a:rPr>
              <a:t>CAD Assembly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7F4DF4-E7B8-89BA-D051-359B8227C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8616" y="6304522"/>
            <a:ext cx="2743200" cy="431967"/>
          </a:xfrm>
        </p:spPr>
        <p:txBody>
          <a:bodyPr/>
          <a:lstStyle/>
          <a:p>
            <a:pPr algn="l"/>
            <a:fld id="{175166F6-F931-CC42-835D-68601A0A43FB}" type="slidenum">
              <a:rPr lang="en-US" smtClean="0"/>
              <a:pPr algn="l"/>
              <a:t>3</a:t>
            </a:fld>
            <a:r>
              <a:rPr lang="en-US"/>
              <a:t> Justin Joy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FA1D79A-DF4B-F6AE-65FB-893B26F0F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73001" y="5956865"/>
            <a:ext cx="4302715" cy="434740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Figure 2: Stripped-Down Model with Internal Components</a:t>
            </a:r>
            <a:endParaRPr lang="en-US"/>
          </a:p>
        </p:txBody>
      </p:sp>
      <p:sp>
        <p:nvSpPr>
          <p:cNvPr id="13" name="List">
            <a:extLst>
              <a:ext uri="{FF2B5EF4-FFF2-40B4-BE49-F238E27FC236}">
                <a16:creationId xmlns:a16="http://schemas.microsoft.com/office/drawing/2014/main" id="{E564D824-1E55-4273-BA47-A6495FD89B3E}"/>
              </a:ext>
            </a:extLst>
          </p:cNvPr>
          <p:cNvSpPr txBox="1">
            <a:spLocks/>
          </p:cNvSpPr>
          <p:nvPr/>
        </p:nvSpPr>
        <p:spPr>
          <a:xfrm>
            <a:off x="843933" y="1514302"/>
            <a:ext cx="3288113" cy="40199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rgbClr val="002455"/>
                </a:solidFill>
                <a:latin typeface="Arial"/>
                <a:cs typeface="Arial"/>
              </a:rPr>
              <a:t>Components are separated into two sections</a:t>
            </a:r>
            <a:endParaRPr lang="en-US" sz="1800">
              <a:solidFill>
                <a:srgbClr val="0024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>
                <a:solidFill>
                  <a:srgbClr val="002455"/>
                </a:solidFill>
                <a:latin typeface="Arial"/>
                <a:cs typeface="Arial"/>
              </a:rPr>
              <a:t>Upper section includes battery, Raspberry Pi, Arduino, and force sensor</a:t>
            </a:r>
            <a:endParaRPr lang="en-US" sz="1800">
              <a:solidFill>
                <a:srgbClr val="0024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>
                <a:solidFill>
                  <a:srgbClr val="002455"/>
                </a:solidFill>
                <a:latin typeface="Arial"/>
                <a:cs typeface="Arial"/>
              </a:rPr>
              <a:t>Lower section includes motors, encoders, and motor controllers.</a:t>
            </a:r>
            <a:endParaRPr lang="en-US" sz="1800">
              <a:solidFill>
                <a:srgbClr val="0024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>
                <a:solidFill>
                  <a:srgbClr val="002455"/>
                </a:solidFill>
                <a:latin typeface="Arial"/>
                <a:cs typeface="Arial"/>
              </a:rPr>
              <a:t>Lower section also includes pulley guides for cables.</a:t>
            </a:r>
            <a:endParaRPr lang="en-US" sz="1800">
              <a:solidFill>
                <a:srgbClr val="0024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200">
              <a:solidFill>
                <a:srgbClr val="0024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BB6E59-E612-EDE5-66C5-358FB68BA3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9122" y="1510695"/>
            <a:ext cx="2374901" cy="435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85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rtifact">
            <a:extLst>
              <a:ext uri="{FF2B5EF4-FFF2-40B4-BE49-F238E27FC236}">
                <a16:creationId xmlns:a16="http://schemas.microsoft.com/office/drawing/2014/main" id="{1D65F24D-A374-54C9-E39B-DFD5656B1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187700" cy="2628900"/>
          </a:xfrm>
          <a:prstGeom prst="rect">
            <a:avLst/>
          </a:prstGeom>
        </p:spPr>
      </p:pic>
      <p:pic>
        <p:nvPicPr>
          <p:cNvPr id="2" name="Artifact">
            <a:extLst>
              <a:ext uri="{FF2B5EF4-FFF2-40B4-BE49-F238E27FC236}">
                <a16:creationId xmlns:a16="http://schemas.microsoft.com/office/drawing/2014/main" id="{AB6C48B3-37A1-EA0B-6067-E54245F7DD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0420" y="3012142"/>
            <a:ext cx="4622800" cy="3860800"/>
          </a:xfrm>
          <a:prstGeom prst="rect">
            <a:avLst/>
          </a:prstGeom>
        </p:spPr>
      </p:pic>
      <p:sp>
        <p:nvSpPr>
          <p:cNvPr id="3" name="H1">
            <a:extLst>
              <a:ext uri="{FF2B5EF4-FFF2-40B4-BE49-F238E27FC236}">
                <a16:creationId xmlns:a16="http://schemas.microsoft.com/office/drawing/2014/main" id="{5FEBD7BC-5776-C050-2E01-38433909E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9401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>
                <a:solidFill>
                  <a:srgbClr val="182752"/>
                </a:solidFill>
                <a:latin typeface="Arial"/>
                <a:cs typeface="Arial"/>
              </a:rPr>
              <a:t>Purchasing Plan/BOM</a:t>
            </a:r>
            <a:endParaRPr lang="en-US" sz="5400" b="1">
              <a:solidFill>
                <a:srgbClr val="182752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11" name="Artifact">
            <a:extLst>
              <a:ext uri="{FF2B5EF4-FFF2-40B4-BE49-F238E27FC236}">
                <a16:creationId xmlns:a16="http://schemas.microsoft.com/office/drawing/2014/main" id="{8CF7B6C5-73C5-7D3B-AF2C-53B14144F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227" y="6164887"/>
            <a:ext cx="1104819" cy="448700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5ECDC7F4-38ED-FF13-D7D3-8EEDFD027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4607" y="6426906"/>
            <a:ext cx="2743200" cy="365125"/>
          </a:xfrm>
        </p:spPr>
        <p:txBody>
          <a:bodyPr/>
          <a:lstStyle/>
          <a:p>
            <a:pPr algn="l"/>
            <a:fld id="{51EC60F7-13E6-4D07-9301-4083ACE61640}" type="slidenum">
              <a:rPr lang="en-US" dirty="0">
                <a:ea typeface="Calibri"/>
                <a:cs typeface="Calibri"/>
              </a:rPr>
              <a:pPr algn="l"/>
              <a:t>4</a:t>
            </a:fld>
            <a:r>
              <a:rPr lang="en-US">
                <a:ea typeface="Calibri"/>
                <a:cs typeface="Calibri"/>
              </a:rPr>
              <a:t> John Avila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387D26C0-F4FB-FAD3-0B75-C5063F09A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Figure 3: Bill of Materials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A534886-2BE1-192D-4495-3459CC7CBF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2782" y="948712"/>
            <a:ext cx="8619345" cy="525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442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rtifact">
            <a:extLst>
              <a:ext uri="{FF2B5EF4-FFF2-40B4-BE49-F238E27FC236}">
                <a16:creationId xmlns:a16="http://schemas.microsoft.com/office/drawing/2014/main" id="{1FB75F57-69C0-BBFD-87A9-0817AFA12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420" y="3012142"/>
            <a:ext cx="4622800" cy="3860800"/>
          </a:xfrm>
          <a:prstGeom prst="rect">
            <a:avLst/>
          </a:prstGeom>
        </p:spPr>
      </p:pic>
      <p:pic>
        <p:nvPicPr>
          <p:cNvPr id="5" name="Artifact">
            <a:extLst>
              <a:ext uri="{FF2B5EF4-FFF2-40B4-BE49-F238E27FC236}">
                <a16:creationId xmlns:a16="http://schemas.microsoft.com/office/drawing/2014/main" id="{B64E9A23-E433-B87E-72BF-5B0490064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87700" cy="2628900"/>
          </a:xfrm>
          <a:prstGeom prst="rect">
            <a:avLst/>
          </a:prstGeom>
        </p:spPr>
      </p:pic>
      <p:sp>
        <p:nvSpPr>
          <p:cNvPr id="14" name="H1">
            <a:extLst>
              <a:ext uri="{FF2B5EF4-FFF2-40B4-BE49-F238E27FC236}">
                <a16:creationId xmlns:a16="http://schemas.microsoft.com/office/drawing/2014/main" id="{F629C7A2-9123-4E37-6C06-5FA47777F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2254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>
                <a:solidFill>
                  <a:srgbClr val="182752"/>
                </a:solidFill>
                <a:latin typeface="Arial"/>
                <a:cs typeface="Arial"/>
              </a:rPr>
              <a:t>Manufacturing Plan</a:t>
            </a:r>
            <a:endParaRPr lang="en-US" sz="5400" b="1">
              <a:solidFill>
                <a:srgbClr val="182752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4" name="H2">
            <a:extLst>
              <a:ext uri="{FF2B5EF4-FFF2-40B4-BE49-F238E27FC236}">
                <a16:creationId xmlns:a16="http://schemas.microsoft.com/office/drawing/2014/main" id="{32F7E302-1AF7-9844-E889-E0493806B7C9}"/>
              </a:ext>
            </a:extLst>
          </p:cNvPr>
          <p:cNvSpPr txBox="1"/>
          <p:nvPr/>
        </p:nvSpPr>
        <p:spPr>
          <a:xfrm>
            <a:off x="2051343" y="1467048"/>
            <a:ext cx="610529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>
                <a:solidFill>
                  <a:srgbClr val="0066B3"/>
                </a:solidFill>
                <a:latin typeface="Arial"/>
                <a:ea typeface="Calibri"/>
                <a:cs typeface="Arial"/>
              </a:rPr>
              <a:t>Aspects</a:t>
            </a:r>
          </a:p>
        </p:txBody>
      </p:sp>
      <p:sp>
        <p:nvSpPr>
          <p:cNvPr id="8" name="P">
            <a:extLst>
              <a:ext uri="{FF2B5EF4-FFF2-40B4-BE49-F238E27FC236}">
                <a16:creationId xmlns:a16="http://schemas.microsoft.com/office/drawing/2014/main" id="{F8EF36EB-CB8F-CE0A-7EF0-E09382E40D11}"/>
              </a:ext>
            </a:extLst>
          </p:cNvPr>
          <p:cNvSpPr txBox="1"/>
          <p:nvPr/>
        </p:nvSpPr>
        <p:spPr>
          <a:xfrm>
            <a:off x="2053470" y="1988984"/>
            <a:ext cx="8087896" cy="36779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spcAft>
                <a:spcPts val="600"/>
              </a:spcAft>
              <a:buFont typeface="Calibri"/>
              <a:buChar char="-"/>
            </a:pPr>
            <a:r>
              <a:rPr lang="en-US" sz="2000">
                <a:solidFill>
                  <a:srgbClr val="003466"/>
                </a:solidFill>
                <a:latin typeface="Arial"/>
                <a:cs typeface="Arial"/>
              </a:rPr>
              <a:t>Most or all custom components will be 3D printed</a:t>
            </a:r>
          </a:p>
          <a:p>
            <a:pPr marL="285750" indent="-285750">
              <a:spcAft>
                <a:spcPts val="600"/>
              </a:spcAft>
              <a:buFont typeface="Calibri"/>
              <a:buChar char="-"/>
            </a:pPr>
            <a:r>
              <a:rPr lang="en-US" sz="2000">
                <a:solidFill>
                  <a:srgbClr val="003466"/>
                </a:solidFill>
                <a:latin typeface="Arial"/>
                <a:cs typeface="Arial"/>
              </a:rPr>
              <a:t>Skeletal components were originally going to be machined aluminum, but our client recommended sticking to PLA</a:t>
            </a:r>
          </a:p>
          <a:p>
            <a:pPr marL="285750" indent="-285750">
              <a:spcAft>
                <a:spcPts val="600"/>
              </a:spcAft>
              <a:buFont typeface="Calibri"/>
              <a:buChar char="-"/>
            </a:pPr>
            <a:r>
              <a:rPr lang="en-US" sz="2000">
                <a:solidFill>
                  <a:srgbClr val="003466"/>
                </a:solidFill>
                <a:latin typeface="Arial"/>
                <a:cs typeface="Arial"/>
              </a:rPr>
              <a:t>Ryan Donnellan is handling most 3D manufacturing</a:t>
            </a:r>
          </a:p>
          <a:p>
            <a:pPr marL="285750" indent="-285750">
              <a:spcAft>
                <a:spcPts val="600"/>
              </a:spcAft>
              <a:buFont typeface="Calibri"/>
              <a:buChar char="-"/>
            </a:pPr>
            <a:r>
              <a:rPr lang="en-US" sz="2000">
                <a:solidFill>
                  <a:srgbClr val="003466"/>
                </a:solidFill>
                <a:latin typeface="Arial"/>
                <a:cs typeface="Arial"/>
              </a:rPr>
              <a:t>All other components will be purchased</a:t>
            </a:r>
          </a:p>
          <a:p>
            <a:pPr marL="285750" indent="-285750">
              <a:spcAft>
                <a:spcPts val="600"/>
              </a:spcAft>
              <a:buFont typeface="Calibri"/>
              <a:buChar char="-"/>
            </a:pPr>
            <a:r>
              <a:rPr lang="en-US" sz="2000">
                <a:solidFill>
                  <a:srgbClr val="003466"/>
                </a:solidFill>
                <a:latin typeface="Arial"/>
                <a:cs typeface="Arial"/>
              </a:rPr>
              <a:t>Bottom section of the robot will be assembled first</a:t>
            </a:r>
          </a:p>
          <a:p>
            <a:pPr marL="285750" indent="-285750">
              <a:spcAft>
                <a:spcPts val="600"/>
              </a:spcAft>
              <a:buFont typeface="Calibri"/>
              <a:buChar char="-"/>
            </a:pPr>
            <a:r>
              <a:rPr lang="en-US" sz="2000">
                <a:solidFill>
                  <a:srgbClr val="003466"/>
                </a:solidFill>
                <a:latin typeface="Arial"/>
                <a:cs typeface="Arial"/>
              </a:rPr>
              <a:t>Upper section will be assembled in time for the final build check and demonstration</a:t>
            </a:r>
          </a:p>
          <a:p>
            <a:pPr marL="285750" indent="-285750">
              <a:spcAft>
                <a:spcPts val="600"/>
              </a:spcAft>
              <a:buFont typeface="Calibri"/>
              <a:buChar char="-"/>
            </a:pPr>
            <a:endParaRPr lang="en-US" sz="2000">
              <a:solidFill>
                <a:srgbClr val="003466"/>
              </a:solidFill>
              <a:latin typeface="Arial"/>
              <a:cs typeface="Arial"/>
            </a:endParaRPr>
          </a:p>
          <a:p>
            <a:pPr marL="285750" indent="-285750">
              <a:spcAft>
                <a:spcPts val="600"/>
              </a:spcAft>
              <a:buFont typeface="Calibri"/>
              <a:buChar char="-"/>
            </a:pPr>
            <a:endParaRPr lang="en-US">
              <a:solidFill>
                <a:srgbClr val="003466"/>
              </a:solidFill>
              <a:latin typeface="Arial"/>
              <a:cs typeface="Arial"/>
            </a:endParaRPr>
          </a:p>
        </p:txBody>
      </p:sp>
      <p:pic>
        <p:nvPicPr>
          <p:cNvPr id="6" name="Artifact">
            <a:extLst>
              <a:ext uri="{FF2B5EF4-FFF2-40B4-BE49-F238E27FC236}">
                <a16:creationId xmlns:a16="http://schemas.microsoft.com/office/drawing/2014/main" id="{208F8AB6-5AAF-FF7C-13A4-5C486AACE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227" y="6164887"/>
            <a:ext cx="1104819" cy="4487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DFCC3A-D350-1C0E-F8EC-0DC6CD46F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9680" y="6243461"/>
            <a:ext cx="2743200" cy="365125"/>
          </a:xfrm>
        </p:spPr>
        <p:txBody>
          <a:bodyPr/>
          <a:lstStyle/>
          <a:p>
            <a:pPr algn="l"/>
            <a:fld id="{175166F6-F931-CC42-835D-68601A0A43FB}" type="slidenum">
              <a:rPr lang="en-US" smtClean="0"/>
              <a:pPr algn="l"/>
              <a:t>5</a:t>
            </a:fld>
            <a:r>
              <a:rPr lang="en-US"/>
              <a:t> Justin Joy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14395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F87AD-6B3D-C82A-AB22-12521C20A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rtifact">
            <a:extLst>
              <a:ext uri="{FF2B5EF4-FFF2-40B4-BE49-F238E27FC236}">
                <a16:creationId xmlns:a16="http://schemas.microsoft.com/office/drawing/2014/main" id="{78408BAF-961C-2103-22EE-8DF673C592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420" y="3012142"/>
            <a:ext cx="4622800" cy="3860800"/>
          </a:xfrm>
          <a:prstGeom prst="rect">
            <a:avLst/>
          </a:prstGeom>
        </p:spPr>
      </p:pic>
      <p:pic>
        <p:nvPicPr>
          <p:cNvPr id="5" name="Artifact">
            <a:extLst>
              <a:ext uri="{FF2B5EF4-FFF2-40B4-BE49-F238E27FC236}">
                <a16:creationId xmlns:a16="http://schemas.microsoft.com/office/drawing/2014/main" id="{917BA2FC-AD8A-A041-6900-C99C3BE73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87700" cy="2628900"/>
          </a:xfrm>
          <a:prstGeom prst="rect">
            <a:avLst/>
          </a:prstGeom>
        </p:spPr>
      </p:pic>
      <p:sp>
        <p:nvSpPr>
          <p:cNvPr id="14" name="H1">
            <a:extLst>
              <a:ext uri="{FF2B5EF4-FFF2-40B4-BE49-F238E27FC236}">
                <a16:creationId xmlns:a16="http://schemas.microsoft.com/office/drawing/2014/main" id="{1F93C6D8-DEB2-0326-0491-C155D2FB1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2254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>
                <a:solidFill>
                  <a:srgbClr val="182752"/>
                </a:solidFill>
                <a:latin typeface="Arial"/>
                <a:cs typeface="Arial"/>
              </a:rPr>
              <a:t>Manufacturing Plan</a:t>
            </a:r>
            <a:endParaRPr lang="en-US" sz="5400" b="1">
              <a:solidFill>
                <a:srgbClr val="182752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6" name="Artifact">
            <a:extLst>
              <a:ext uri="{FF2B5EF4-FFF2-40B4-BE49-F238E27FC236}">
                <a16:creationId xmlns:a16="http://schemas.microsoft.com/office/drawing/2014/main" id="{5905828C-EEAD-6A6D-D03C-030C1642A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227" y="6164887"/>
            <a:ext cx="1104819" cy="4487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9CA534-8001-BB5D-3DB4-0E065A324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9137" y="6388914"/>
            <a:ext cx="2743200" cy="365125"/>
          </a:xfrm>
        </p:spPr>
        <p:txBody>
          <a:bodyPr/>
          <a:lstStyle/>
          <a:p>
            <a:pPr algn="l"/>
            <a:fld id="{175166F6-F931-CC42-835D-68601A0A43FB}" type="slidenum">
              <a:rPr lang="en-US" smtClean="0"/>
              <a:pPr algn="l"/>
              <a:t>6</a:t>
            </a:fld>
            <a:r>
              <a:rPr lang="en-US"/>
              <a:t> Ryan Donnellan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2" name="Footer Placeholder 16">
            <a:extLst>
              <a:ext uri="{FF2B5EF4-FFF2-40B4-BE49-F238E27FC236}">
                <a16:creationId xmlns:a16="http://schemas.microsoft.com/office/drawing/2014/main" id="{4F91475A-E7D0-7AFD-F247-37A1CD966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2250" y="5511800"/>
            <a:ext cx="4114800" cy="365125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Figure 4: Manufacturing Plan</a:t>
            </a:r>
          </a:p>
        </p:txBody>
      </p:sp>
      <p:pic>
        <p:nvPicPr>
          <p:cNvPr id="8" name="Picture 7" descr="A table with numbers and symbols&#10;&#10;AI-generated content may be incorrect.">
            <a:extLst>
              <a:ext uri="{FF2B5EF4-FFF2-40B4-BE49-F238E27FC236}">
                <a16:creationId xmlns:a16="http://schemas.microsoft.com/office/drawing/2014/main" id="{51878E1B-750F-EB64-9276-BE3C916C17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2550" y="1790700"/>
            <a:ext cx="69342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135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8E087-A6EA-8805-E563-052860499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rtifact">
            <a:extLst>
              <a:ext uri="{FF2B5EF4-FFF2-40B4-BE49-F238E27FC236}">
                <a16:creationId xmlns:a16="http://schemas.microsoft.com/office/drawing/2014/main" id="{6E30FFA2-E599-D5D7-D609-1CEF2E0BB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9200" y="2997200"/>
            <a:ext cx="4622800" cy="3860800"/>
          </a:xfrm>
          <a:prstGeom prst="rect">
            <a:avLst/>
          </a:prstGeom>
        </p:spPr>
      </p:pic>
      <p:pic>
        <p:nvPicPr>
          <p:cNvPr id="5" name="Artifact">
            <a:extLst>
              <a:ext uri="{FF2B5EF4-FFF2-40B4-BE49-F238E27FC236}">
                <a16:creationId xmlns:a16="http://schemas.microsoft.com/office/drawing/2014/main" id="{813E316A-BB66-130B-ED60-B98B546C2E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187700" cy="2628900"/>
          </a:xfrm>
          <a:prstGeom prst="rect">
            <a:avLst/>
          </a:prstGeom>
        </p:spPr>
      </p:pic>
      <p:sp>
        <p:nvSpPr>
          <p:cNvPr id="14" name="H1">
            <a:extLst>
              <a:ext uri="{FF2B5EF4-FFF2-40B4-BE49-F238E27FC236}">
                <a16:creationId xmlns:a16="http://schemas.microsoft.com/office/drawing/2014/main" id="{D7ABB7FF-6183-7AFD-B38C-CF33161B6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2254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>
                <a:solidFill>
                  <a:srgbClr val="182752"/>
                </a:solidFill>
                <a:latin typeface="Arial"/>
                <a:cs typeface="Arial"/>
              </a:rPr>
              <a:t>Demonstration</a:t>
            </a:r>
            <a:endParaRPr lang="en-US" sz="5400" b="1">
              <a:solidFill>
                <a:srgbClr val="182752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6" name="Artifact">
            <a:extLst>
              <a:ext uri="{FF2B5EF4-FFF2-40B4-BE49-F238E27FC236}">
                <a16:creationId xmlns:a16="http://schemas.microsoft.com/office/drawing/2014/main" id="{0B3B3D43-5C36-CEF8-C23A-62C9FFAD3D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51227" y="6164887"/>
            <a:ext cx="1104819" cy="4487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1B6CD8-1DD6-4635-B944-D3C7C2054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94282" y="6384572"/>
            <a:ext cx="2743200" cy="365125"/>
          </a:xfrm>
        </p:spPr>
        <p:txBody>
          <a:bodyPr/>
          <a:lstStyle/>
          <a:p>
            <a:pPr algn="ctr"/>
            <a:fld id="{175166F6-F931-CC42-835D-68601A0A43FB}" type="slidenum">
              <a:rPr lang="en-US" smtClean="0"/>
              <a:pPr algn="ctr"/>
              <a:t>7</a:t>
            </a:fld>
            <a:r>
              <a:rPr lang="en-US"/>
              <a:t> Owen Kehl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94A5498-6F9C-676C-ADBA-EC2A21EC7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6100" y="6419850"/>
            <a:ext cx="4114800" cy="365125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Video 1: Motor Control Demonstration</a:t>
            </a:r>
            <a:endParaRPr lang="en-US"/>
          </a:p>
        </p:txBody>
      </p:sp>
      <p:pic>
        <p:nvPicPr>
          <p:cNvPr id="7" name="VID_20250921_125540301">
            <a:hlinkClick r:id="" action="ppaction://media"/>
            <a:extLst>
              <a:ext uri="{FF2B5EF4-FFF2-40B4-BE49-F238E27FC236}">
                <a16:creationId xmlns:a16="http://schemas.microsoft.com/office/drawing/2014/main" id="{FC76C61A-935C-3B19-9719-7E7294A8A3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6514" y="1313744"/>
            <a:ext cx="2866497" cy="5105401"/>
          </a:xfrm>
          <a:prstGeom prst="rect">
            <a:avLst/>
          </a:prstGeom>
        </p:spPr>
      </p:pic>
      <p:sp>
        <p:nvSpPr>
          <p:cNvPr id="15" name="List">
            <a:extLst>
              <a:ext uri="{FF2B5EF4-FFF2-40B4-BE49-F238E27FC236}">
                <a16:creationId xmlns:a16="http://schemas.microsoft.com/office/drawing/2014/main" id="{A9999167-246C-5C0D-14C1-BB34FB9D2ABB}"/>
              </a:ext>
            </a:extLst>
          </p:cNvPr>
          <p:cNvSpPr txBox="1">
            <a:spLocks/>
          </p:cNvSpPr>
          <p:nvPr/>
        </p:nvSpPr>
        <p:spPr>
          <a:xfrm>
            <a:off x="4311337" y="1316913"/>
            <a:ext cx="7314819" cy="36127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rgbClr val="002455"/>
                </a:solidFill>
                <a:latin typeface="Arial"/>
                <a:cs typeface="Arial"/>
              </a:rPr>
              <a:t>Motor controllers operate as intended</a:t>
            </a:r>
          </a:p>
          <a:p>
            <a:r>
              <a:rPr lang="en-US" sz="1800">
                <a:solidFill>
                  <a:srgbClr val="002455"/>
                </a:solidFill>
                <a:latin typeface="Arial"/>
                <a:cs typeface="Arial"/>
              </a:rPr>
              <a:t>Motors controllable through online GUI and Arduino</a:t>
            </a:r>
            <a:endParaRPr lang="en-US" sz="1800">
              <a:solidFill>
                <a:srgbClr val="0024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>
                <a:solidFill>
                  <a:srgbClr val="002455"/>
                </a:solidFill>
                <a:latin typeface="Arial"/>
                <a:cs typeface="Arial"/>
              </a:rPr>
              <a:t>Motors and encoders properly mounted to bottom plate assembly</a:t>
            </a:r>
          </a:p>
          <a:p>
            <a:r>
              <a:rPr lang="en-US" sz="1800">
                <a:solidFill>
                  <a:srgbClr val="002455"/>
                </a:solidFill>
                <a:latin typeface="Arial"/>
                <a:cs typeface="Arial"/>
              </a:rPr>
              <a:t>Successfully controlled both motors through Teensy (Arduino Uno lacks necessary connection ports)</a:t>
            </a:r>
            <a:endParaRPr lang="en-US" sz="1800">
              <a:solidFill>
                <a:srgbClr val="0024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>
                <a:solidFill>
                  <a:srgbClr val="002455"/>
                </a:solidFill>
                <a:latin typeface="Arial"/>
                <a:cs typeface="Arial"/>
              </a:rPr>
              <a:t>Independent control of motors (Motors spin opposite directions)</a:t>
            </a:r>
            <a:endParaRPr lang="en-US" sz="1800">
              <a:solidFill>
                <a:srgbClr val="0024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>
                <a:solidFill>
                  <a:srgbClr val="002455"/>
                </a:solidFill>
                <a:latin typeface="Arial"/>
                <a:cs typeface="Arial"/>
              </a:rPr>
              <a:t>Unfortunately, the assembly is very cumbersome, and takes a great deal of time to set up</a:t>
            </a:r>
            <a:endParaRPr lang="en-US" sz="1800">
              <a:solidFill>
                <a:srgbClr val="0024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200">
              <a:solidFill>
                <a:srgbClr val="0024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04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2BCE1-A096-04DC-FDEC-16DAF1C01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rtifact">
            <a:extLst>
              <a:ext uri="{FF2B5EF4-FFF2-40B4-BE49-F238E27FC236}">
                <a16:creationId xmlns:a16="http://schemas.microsoft.com/office/drawing/2014/main" id="{A9D109D1-5322-81D2-FD52-14B7014C9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9200" y="2997200"/>
            <a:ext cx="4622800" cy="3860800"/>
          </a:xfrm>
          <a:prstGeom prst="rect">
            <a:avLst/>
          </a:prstGeom>
        </p:spPr>
      </p:pic>
      <p:pic>
        <p:nvPicPr>
          <p:cNvPr id="5" name="Artifact">
            <a:extLst>
              <a:ext uri="{FF2B5EF4-FFF2-40B4-BE49-F238E27FC236}">
                <a16:creationId xmlns:a16="http://schemas.microsoft.com/office/drawing/2014/main" id="{D675B81E-0B2C-5903-98CE-925FC6C09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87700" cy="2628900"/>
          </a:xfrm>
          <a:prstGeom prst="rect">
            <a:avLst/>
          </a:prstGeom>
        </p:spPr>
      </p:pic>
      <p:sp>
        <p:nvSpPr>
          <p:cNvPr id="14" name="H1">
            <a:extLst>
              <a:ext uri="{FF2B5EF4-FFF2-40B4-BE49-F238E27FC236}">
                <a16:creationId xmlns:a16="http://schemas.microsoft.com/office/drawing/2014/main" id="{817605F1-8686-4411-CBA6-B68DD7DA2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2254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>
                <a:solidFill>
                  <a:srgbClr val="182752"/>
                </a:solidFill>
                <a:latin typeface="Arial"/>
                <a:cs typeface="Arial"/>
              </a:rPr>
              <a:t>Control Diagram</a:t>
            </a:r>
            <a:endParaRPr lang="en-US" sz="5400" b="1">
              <a:solidFill>
                <a:srgbClr val="182752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6" name="Artifact">
            <a:extLst>
              <a:ext uri="{FF2B5EF4-FFF2-40B4-BE49-F238E27FC236}">
                <a16:creationId xmlns:a16="http://schemas.microsoft.com/office/drawing/2014/main" id="{60A37130-9838-DD0B-9C8A-AA669CE6E2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227" y="6164887"/>
            <a:ext cx="1104819" cy="4487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6CDE51-FC41-04C1-FCB3-EFD7723BD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5671" y="6384572"/>
            <a:ext cx="2743200" cy="365125"/>
          </a:xfrm>
        </p:spPr>
        <p:txBody>
          <a:bodyPr/>
          <a:lstStyle/>
          <a:p>
            <a:pPr algn="l"/>
            <a:fld id="{175166F6-F931-CC42-835D-68601A0A43FB}" type="slidenum">
              <a:rPr lang="en-US" smtClean="0"/>
              <a:pPr algn="l"/>
              <a:t>8</a:t>
            </a:fld>
            <a:r>
              <a:rPr lang="en-US"/>
              <a:t> Ryan Donnellan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5D1F7BF-350D-D8AA-180E-FFB67A788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5676" y="6350577"/>
            <a:ext cx="4114800" cy="365125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Figure 5: Control Diagram</a:t>
            </a:r>
            <a:endParaRPr lang="en-US"/>
          </a:p>
        </p:txBody>
      </p:sp>
      <p:pic>
        <p:nvPicPr>
          <p:cNvPr id="4" name="Picture 3" descr="A diagram of a motor supply system&#10;&#10;AI-generated content may be incorrect.">
            <a:extLst>
              <a:ext uri="{FF2B5EF4-FFF2-40B4-BE49-F238E27FC236}">
                <a16:creationId xmlns:a16="http://schemas.microsoft.com/office/drawing/2014/main" id="{3C8CA8E9-4842-B1C5-6021-E44B772CF8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6675" y="1319389"/>
            <a:ext cx="672465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87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E61A8-B151-4EAC-BA2D-11002CE1A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rtifact">
            <a:extLst>
              <a:ext uri="{FF2B5EF4-FFF2-40B4-BE49-F238E27FC236}">
                <a16:creationId xmlns:a16="http://schemas.microsoft.com/office/drawing/2014/main" id="{72319692-586A-FBD4-2A7A-E6CD51A566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9200" y="3012142"/>
            <a:ext cx="4622800" cy="3860800"/>
          </a:xfrm>
          <a:prstGeom prst="rect">
            <a:avLst/>
          </a:prstGeom>
        </p:spPr>
      </p:pic>
      <p:sp>
        <p:nvSpPr>
          <p:cNvPr id="14" name="H1">
            <a:extLst>
              <a:ext uri="{FF2B5EF4-FFF2-40B4-BE49-F238E27FC236}">
                <a16:creationId xmlns:a16="http://schemas.microsoft.com/office/drawing/2014/main" id="{E6937F3D-226B-0091-8075-8F56814D6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2254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>
                <a:solidFill>
                  <a:srgbClr val="182752"/>
                </a:solidFill>
                <a:latin typeface="Arial"/>
                <a:cs typeface="Arial"/>
              </a:rPr>
              <a:t>Gantt Chart</a:t>
            </a:r>
          </a:p>
        </p:txBody>
      </p:sp>
      <p:pic>
        <p:nvPicPr>
          <p:cNvPr id="5" name="Artifact">
            <a:extLst>
              <a:ext uri="{FF2B5EF4-FFF2-40B4-BE49-F238E27FC236}">
                <a16:creationId xmlns:a16="http://schemas.microsoft.com/office/drawing/2014/main" id="{2010B9C9-D5A2-D2A2-EADE-E641E6A0B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3187700" cy="2628900"/>
          </a:xfrm>
          <a:prstGeom prst="rect">
            <a:avLst/>
          </a:prstGeom>
        </p:spPr>
      </p:pic>
      <p:sp>
        <p:nvSpPr>
          <p:cNvPr id="12" name="H2">
            <a:extLst>
              <a:ext uri="{FF2B5EF4-FFF2-40B4-BE49-F238E27FC236}">
                <a16:creationId xmlns:a16="http://schemas.microsoft.com/office/drawing/2014/main" id="{D327FB19-515C-46B4-7DC7-54D3C6200236}"/>
              </a:ext>
            </a:extLst>
          </p:cNvPr>
          <p:cNvSpPr txBox="1"/>
          <p:nvPr/>
        </p:nvSpPr>
        <p:spPr>
          <a:xfrm>
            <a:off x="7721926" y="1300620"/>
            <a:ext cx="3548539" cy="4924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600">
                <a:solidFill>
                  <a:srgbClr val="0066B3"/>
                </a:solidFill>
                <a:latin typeface="Arial"/>
                <a:cs typeface="Arial"/>
              </a:rPr>
              <a:t>Progress</a:t>
            </a:r>
            <a:endParaRPr lang="en-US" sz="2600">
              <a:solidFill>
                <a:srgbClr val="0066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List">
            <a:extLst>
              <a:ext uri="{FF2B5EF4-FFF2-40B4-BE49-F238E27FC236}">
                <a16:creationId xmlns:a16="http://schemas.microsoft.com/office/drawing/2014/main" id="{1BD3DD9E-7916-51C6-06E4-EE029BA68130}"/>
              </a:ext>
            </a:extLst>
          </p:cNvPr>
          <p:cNvSpPr txBox="1">
            <a:spLocks/>
          </p:cNvSpPr>
          <p:nvPr/>
        </p:nvSpPr>
        <p:spPr>
          <a:xfrm>
            <a:off x="7888504" y="1874302"/>
            <a:ext cx="3215542" cy="248384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rgbClr val="002455"/>
                </a:solidFill>
                <a:latin typeface="Arial"/>
                <a:cs typeface="Arial"/>
              </a:rPr>
              <a:t>Individual tasks are on schedule</a:t>
            </a:r>
          </a:p>
          <a:p>
            <a:r>
              <a:rPr lang="en-US" sz="1800">
                <a:solidFill>
                  <a:srgbClr val="002455"/>
                </a:solidFill>
                <a:latin typeface="Arial"/>
                <a:cs typeface="Arial"/>
              </a:rPr>
              <a:t>Tasks relating to force detection and generation assigned</a:t>
            </a:r>
            <a:endParaRPr lang="en-US" sz="1800">
              <a:solidFill>
                <a:srgbClr val="0024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>
                <a:solidFill>
                  <a:srgbClr val="002455"/>
                </a:solidFill>
                <a:latin typeface="Arial"/>
                <a:cs typeface="Arial"/>
              </a:rPr>
              <a:t>Firmly established expectations with client</a:t>
            </a:r>
            <a:endParaRPr lang="en-US" sz="1800">
              <a:solidFill>
                <a:srgbClr val="0024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>
                <a:solidFill>
                  <a:srgbClr val="002455"/>
                </a:solidFill>
                <a:latin typeface="Arial"/>
                <a:cs typeface="Arial"/>
              </a:rPr>
              <a:t>Continuing to meet and update with client</a:t>
            </a:r>
            <a:endParaRPr lang="en-US" sz="1800">
              <a:solidFill>
                <a:srgbClr val="0024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200">
              <a:solidFill>
                <a:srgbClr val="0024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rtifact">
            <a:extLst>
              <a:ext uri="{FF2B5EF4-FFF2-40B4-BE49-F238E27FC236}">
                <a16:creationId xmlns:a16="http://schemas.microsoft.com/office/drawing/2014/main" id="{213C1BB6-D38C-603C-B66D-F2F1FDECB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227" y="6164887"/>
            <a:ext cx="1104819" cy="448700"/>
          </a:xfrm>
          <a:prstGeom prst="rect">
            <a:avLst/>
          </a:prstGeom>
        </p:spPr>
      </p:pic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10BA0294-BBB0-F84A-4339-6C91CA6B0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5671" y="6426906"/>
            <a:ext cx="2743200" cy="365125"/>
          </a:xfrm>
        </p:spPr>
        <p:txBody>
          <a:bodyPr/>
          <a:lstStyle/>
          <a:p>
            <a:pPr algn="l"/>
            <a:fld id="{175166F6-F931-CC42-835D-68601A0A43FB}" type="slidenum">
              <a:rPr lang="en-US" smtClean="0"/>
              <a:pPr algn="l"/>
              <a:t>9</a:t>
            </a:fld>
            <a:r>
              <a:rPr lang="en-US"/>
              <a:t> Owen Kehl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030F5D-2DB6-68F7-CD67-6AA915E69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374754" y="6356350"/>
            <a:ext cx="8528154" cy="365125"/>
          </a:xfrm>
        </p:spPr>
        <p:txBody>
          <a:bodyPr/>
          <a:lstStyle/>
          <a:p>
            <a:r>
              <a:rPr lang="en-US"/>
              <a:t>Figure 6: Gantt Chart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548351E-B780-529E-9CE4-160F2E8361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164" y="1260000"/>
            <a:ext cx="6049672" cy="5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88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7132b53-b6ca-4397-9af2-284b6a7726aa">
      <Terms xmlns="http://schemas.microsoft.com/office/infopath/2007/PartnerControls"/>
    </lcf76f155ced4ddcb4097134ff3c332f>
    <TaxCatchAll xmlns="3a7f03e5-613c-4124-ae9e-b793d0a31ae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F80BC03CDDCB47B1141B1E1E5505E2" ma:contentTypeVersion="13" ma:contentTypeDescription="Create a new document." ma:contentTypeScope="" ma:versionID="8e0a99646fd3a1fbae91e8efade77b25">
  <xsd:schema xmlns:xsd="http://www.w3.org/2001/XMLSchema" xmlns:xs="http://www.w3.org/2001/XMLSchema" xmlns:p="http://schemas.microsoft.com/office/2006/metadata/properties" xmlns:ns2="e7132b53-b6ca-4397-9af2-284b6a7726aa" xmlns:ns3="3a7f03e5-613c-4124-ae9e-b793d0a31ae8" targetNamespace="http://schemas.microsoft.com/office/2006/metadata/properties" ma:root="true" ma:fieldsID="c6a93167abb50d24a16a4ba103e0c9ba" ns2:_="" ns3:_="">
    <xsd:import namespace="e7132b53-b6ca-4397-9af2-284b6a7726aa"/>
    <xsd:import namespace="3a7f03e5-613c-4124-ae9e-b793d0a31a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132b53-b6ca-4397-9af2-284b6a7726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8ab86591-d70f-4a96-900c-bfbe5e6a31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f03e5-613c-4124-ae9e-b793d0a31ae8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93689aa9-ac1a-4795-8e6b-f114f2a90d2b}" ma:internalName="TaxCatchAll" ma:showField="CatchAllData" ma:web="3a7f03e5-613c-4124-ae9e-b793d0a31a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E3BE567-C8B0-43FF-AB79-6BFA46F7B240}">
  <ds:schemaRefs>
    <ds:schemaRef ds:uri="3a7f03e5-613c-4124-ae9e-b793d0a31ae8"/>
    <ds:schemaRef ds:uri="e7132b53-b6ca-4397-9af2-284b6a7726a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6CE47F4-FDD1-4C8B-996A-E5C60D7930B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5A7822-763A-4E8C-902D-E3BC19C4B233}">
  <ds:schemaRefs>
    <ds:schemaRef ds:uri="3a7f03e5-613c-4124-ae9e-b793d0a31ae8"/>
    <ds:schemaRef ds:uri="e7132b53-b6ca-4397-9af2-284b6a7726a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12</Slides>
  <Notes>11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Flying Squirrel</vt:lpstr>
      <vt:lpstr>PHOTO</vt:lpstr>
      <vt:lpstr>PHOTO</vt:lpstr>
      <vt:lpstr>Purchasing Plan/BOM</vt:lpstr>
      <vt:lpstr>Manufacturing Plan</vt:lpstr>
      <vt:lpstr>Manufacturing Plan</vt:lpstr>
      <vt:lpstr>Demonstration</vt:lpstr>
      <vt:lpstr>Control Diagram</vt:lpstr>
      <vt:lpstr>Gantt Chart</vt:lpstr>
      <vt:lpstr>Takeaways/Moving Forward</vt:lpstr>
      <vt:lpstr>Thank you!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HEADING</dc:title>
  <dc:creator>Amanda Grace Macholl</dc:creator>
  <cp:revision>1</cp:revision>
  <dcterms:created xsi:type="dcterms:W3CDTF">2022-02-25T17:26:29Z</dcterms:created>
  <dcterms:modified xsi:type="dcterms:W3CDTF">2025-09-23T19:21:39Z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0x010100ADF80BC03CDDCB47B1141B1E1E5505E2</vt:lpwstr>
  </property>
  <property fmtid="{D5CDD505-2E9C-101B-9397-08002B2CF9AE}" pid="3" name="MediaServiceImageTags">
    <vt:lpwstr/>
  </property>
</Properties>
</file>