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notesMasterIdLst>
    <p:notesMasterId r:id="rId30"/>
  </p:notesMasterIdLst>
  <p:sldIdLst>
    <p:sldId id="256" r:id="rId5"/>
    <p:sldId id="265" r:id="rId6"/>
    <p:sldId id="271" r:id="rId7"/>
    <p:sldId id="270" r:id="rId8"/>
    <p:sldId id="279" r:id="rId9"/>
    <p:sldId id="278" r:id="rId10"/>
    <p:sldId id="281" r:id="rId11"/>
    <p:sldId id="267" r:id="rId12"/>
    <p:sldId id="289" r:id="rId13"/>
    <p:sldId id="284" r:id="rId14"/>
    <p:sldId id="283" r:id="rId15"/>
    <p:sldId id="293" r:id="rId16"/>
    <p:sldId id="282" r:id="rId17"/>
    <p:sldId id="280" r:id="rId18"/>
    <p:sldId id="276" r:id="rId19"/>
    <p:sldId id="285" r:id="rId20"/>
    <p:sldId id="272" r:id="rId21"/>
    <p:sldId id="260" r:id="rId22"/>
    <p:sldId id="286" r:id="rId23"/>
    <p:sldId id="290" r:id="rId24"/>
    <p:sldId id="292" r:id="rId25"/>
    <p:sldId id="274" r:id="rId26"/>
    <p:sldId id="275" r:id="rId27"/>
    <p:sldId id="287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F0C54-9819-4B06-A1BE-963189B3E633}" v="2" dt="2022-04-07T03:18:00.565"/>
    <p1510:client id="{5B717A93-00CA-45E1-ABA0-CB64FB31CE5C}" v="4536" dt="2022-04-02T06:40:17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Budget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DB-46B7-A4B1-8AEC4EB9CC5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DB-46B7-A4B1-8AEC4EB9CC50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DB-46B7-A4B1-8AEC4EB9CC5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EE Components</c:v>
                </c:pt>
                <c:pt idx="1">
                  <c:v>ME Components</c:v>
                </c:pt>
                <c:pt idx="2">
                  <c:v>Remaining Budget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318.86</c:v>
                </c:pt>
                <c:pt idx="1">
                  <c:v>259</c:v>
                </c:pt>
                <c:pt idx="2">
                  <c:v>922.14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56-461D-83C2-2059D1A2AAE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87082424071021"/>
          <c:y val="0.36298462244384783"/>
          <c:w val="0.1514134867756915"/>
          <c:h val="0.3031004298124922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C7986-ABC7-476D-B740-72B5DF8A3EA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56E474-1E80-4FF2-897A-FFCAF5FA88EC}">
      <dgm:prSet/>
      <dgm:spPr/>
      <dgm:t>
        <a:bodyPr/>
        <a:lstStyle/>
        <a:p>
          <a:r>
            <a:rPr lang="en-US" b="0" i="0" kern="1200">
              <a:latin typeface="Walbaum Display Light"/>
              <a:ea typeface="+mn-ea"/>
              <a:cs typeface="+mn-cs"/>
            </a:rPr>
            <a:t>Project</a:t>
          </a:r>
          <a:r>
            <a:rPr lang="en-US" b="0" i="0" kern="1200"/>
            <a:t> </a:t>
          </a:r>
          <a:r>
            <a:rPr lang="en-US" b="0" i="0" kern="1200">
              <a:latin typeface="Walbaum Display Light"/>
              <a:ea typeface="+mn-ea"/>
              <a:cs typeface="+mn-cs"/>
            </a:rPr>
            <a:t>Description</a:t>
          </a:r>
          <a:r>
            <a:rPr lang="en-US" b="0" i="0" kern="1200"/>
            <a:t> </a:t>
          </a:r>
          <a:endParaRPr lang="en-US" kern="1200"/>
        </a:p>
      </dgm:t>
    </dgm:pt>
    <dgm:pt modelId="{D4693E55-DBBB-4695-8E02-7F58CEEC47B7}" type="parTrans" cxnId="{BA4CA095-AE22-4E7F-93D2-5D867D6198C0}">
      <dgm:prSet/>
      <dgm:spPr/>
      <dgm:t>
        <a:bodyPr/>
        <a:lstStyle/>
        <a:p>
          <a:endParaRPr lang="en-US"/>
        </a:p>
      </dgm:t>
    </dgm:pt>
    <dgm:pt modelId="{92ED6D34-3CDF-4A4B-9BD9-1C2CBBE622CC}" type="sibTrans" cxnId="{BA4CA095-AE22-4E7F-93D2-5D867D6198C0}">
      <dgm:prSet/>
      <dgm:spPr/>
      <dgm:t>
        <a:bodyPr/>
        <a:lstStyle/>
        <a:p>
          <a:endParaRPr lang="en-US"/>
        </a:p>
      </dgm:t>
    </dgm:pt>
    <dgm:pt modelId="{F845C29B-08B5-4560-A28A-52F3F3B116D2}">
      <dgm:prSet/>
      <dgm:spPr/>
      <dgm:t>
        <a:bodyPr/>
        <a:lstStyle/>
        <a:p>
          <a:pPr rtl="0"/>
          <a:r>
            <a:rPr lang="en-US"/>
            <a:t>Computational Analysis</a:t>
          </a:r>
        </a:p>
      </dgm:t>
    </dgm:pt>
    <dgm:pt modelId="{87A4C5B6-E95C-4A7E-93C6-99B0CB62D4F0}" type="parTrans" cxnId="{3BA2839C-0266-476D-8CD9-4CCC2B07F2BD}">
      <dgm:prSet/>
      <dgm:spPr/>
      <dgm:t>
        <a:bodyPr/>
        <a:lstStyle/>
        <a:p>
          <a:endParaRPr lang="en-US"/>
        </a:p>
      </dgm:t>
    </dgm:pt>
    <dgm:pt modelId="{D3B1E774-3F90-408B-90D2-931CD4B07F92}" type="sibTrans" cxnId="{3BA2839C-0266-476D-8CD9-4CCC2B07F2BD}">
      <dgm:prSet/>
      <dgm:spPr/>
      <dgm:t>
        <a:bodyPr/>
        <a:lstStyle/>
        <a:p>
          <a:endParaRPr lang="en-US"/>
        </a:p>
      </dgm:t>
    </dgm:pt>
    <dgm:pt modelId="{D1E78229-8CA4-4B05-880A-4D91FDC7AE00}">
      <dgm:prSet/>
      <dgm:spPr/>
      <dgm:t>
        <a:bodyPr/>
        <a:lstStyle/>
        <a:p>
          <a:pPr rtl="0"/>
          <a:r>
            <a:rPr lang="en-US" b="0" i="0">
              <a:latin typeface="Walbaum Display Light"/>
            </a:rPr>
            <a:t>Design Requirements</a:t>
          </a:r>
          <a:r>
            <a:rPr lang="en-US">
              <a:latin typeface="Walbaum Display Light"/>
            </a:rPr>
            <a:t> </a:t>
          </a:r>
          <a:endParaRPr lang="en-US"/>
        </a:p>
      </dgm:t>
    </dgm:pt>
    <dgm:pt modelId="{985654E1-6BD1-49F8-9AA5-4ABE7CF63717}" type="parTrans" cxnId="{F69FCC43-2FF0-4447-A23A-32CAA29CE3E4}">
      <dgm:prSet/>
      <dgm:spPr/>
      <dgm:t>
        <a:bodyPr/>
        <a:lstStyle/>
        <a:p>
          <a:endParaRPr lang="en-US"/>
        </a:p>
      </dgm:t>
    </dgm:pt>
    <dgm:pt modelId="{E0A56D38-7930-4557-B221-CF4638E836E9}" type="sibTrans" cxnId="{F69FCC43-2FF0-4447-A23A-32CAA29CE3E4}">
      <dgm:prSet/>
      <dgm:spPr/>
      <dgm:t>
        <a:bodyPr/>
        <a:lstStyle/>
        <a:p>
          <a:endParaRPr lang="en-US"/>
        </a:p>
      </dgm:t>
    </dgm:pt>
    <dgm:pt modelId="{34868118-80D4-46F1-9975-EE33E63B9EC9}">
      <dgm:prSet/>
      <dgm:spPr/>
      <dgm:t>
        <a:bodyPr/>
        <a:lstStyle/>
        <a:p>
          <a:pPr rtl="0"/>
          <a:r>
            <a:rPr lang="en-US" b="0" i="0">
              <a:latin typeface="Walbaum Display Light"/>
            </a:rPr>
            <a:t>Design</a:t>
          </a:r>
          <a:r>
            <a:rPr lang="en-US">
              <a:latin typeface="Walbaum Display Light"/>
            </a:rPr>
            <a:t> Validation</a:t>
          </a:r>
          <a:endParaRPr lang="en-US"/>
        </a:p>
      </dgm:t>
    </dgm:pt>
    <dgm:pt modelId="{38FC2814-74A3-476F-929D-8B01F1F374FD}" type="parTrans" cxnId="{542042AF-9358-4460-9920-0987999816C6}">
      <dgm:prSet/>
      <dgm:spPr/>
      <dgm:t>
        <a:bodyPr/>
        <a:lstStyle/>
        <a:p>
          <a:endParaRPr lang="en-US"/>
        </a:p>
      </dgm:t>
    </dgm:pt>
    <dgm:pt modelId="{6590461E-AFBC-43E4-8B4A-C3057332C71E}" type="sibTrans" cxnId="{542042AF-9358-4460-9920-0987999816C6}">
      <dgm:prSet/>
      <dgm:spPr/>
      <dgm:t>
        <a:bodyPr/>
        <a:lstStyle/>
        <a:p>
          <a:endParaRPr lang="en-US"/>
        </a:p>
      </dgm:t>
    </dgm:pt>
    <dgm:pt modelId="{D3BCE3DA-E939-457D-BE04-CDFD93C4D9A8}">
      <dgm:prSet/>
      <dgm:spPr/>
      <dgm:t>
        <a:bodyPr/>
        <a:lstStyle/>
        <a:p>
          <a:pPr marL="0" lvl="0" indent="0" defTabSz="1022350" rtl="0">
            <a:spcBef>
              <a:spcPct val="0"/>
            </a:spcBef>
            <a:spcAft>
              <a:spcPct val="35000"/>
            </a:spcAft>
            <a:buNone/>
          </a:pPr>
          <a:r>
            <a:rPr lang="en-US" b="0" i="0" kern="1200">
              <a:latin typeface="Walbaum Display Light"/>
              <a:ea typeface="+mn-ea"/>
              <a:cs typeface="+mn-cs"/>
            </a:rPr>
            <a:t>Questions</a:t>
          </a:r>
        </a:p>
      </dgm:t>
    </dgm:pt>
    <dgm:pt modelId="{695E0BEB-E21A-4CAD-B283-D66FC5D4CC6A}" type="parTrans" cxnId="{AD7B2BC4-A84D-4BD7-82B9-70154820C126}">
      <dgm:prSet/>
      <dgm:spPr/>
      <dgm:t>
        <a:bodyPr/>
        <a:lstStyle/>
        <a:p>
          <a:endParaRPr lang="en-US"/>
        </a:p>
      </dgm:t>
    </dgm:pt>
    <dgm:pt modelId="{78DD90A6-DE8D-4CA0-B35A-3572635678F1}" type="sibTrans" cxnId="{AD7B2BC4-A84D-4BD7-82B9-70154820C126}">
      <dgm:prSet/>
      <dgm:spPr/>
      <dgm:t>
        <a:bodyPr/>
        <a:lstStyle/>
        <a:p>
          <a:endParaRPr lang="en-US"/>
        </a:p>
      </dgm:t>
    </dgm:pt>
    <dgm:pt modelId="{5038EB16-E0FB-4A32-85B4-8AA2DFEE1D70}">
      <dgm:prSet/>
      <dgm:spPr/>
      <dgm:t>
        <a:bodyPr/>
        <a:lstStyle/>
        <a:p>
          <a:pPr rtl="0">
            <a:buNone/>
          </a:pPr>
          <a:r>
            <a:rPr lang="en-US" b="0" i="0" kern="1200">
              <a:latin typeface="Walbaum Display Light"/>
              <a:ea typeface="+mn-ea"/>
              <a:cs typeface="+mn-cs"/>
            </a:rPr>
            <a:t>Schedule &amp; Design Phase</a:t>
          </a:r>
        </a:p>
      </dgm:t>
    </dgm:pt>
    <dgm:pt modelId="{A2431E4F-570C-48D6-A129-67C4422D67F7}" type="parTrans" cxnId="{46B8A986-E081-47CF-976F-47F9EAA40E3D}">
      <dgm:prSet/>
      <dgm:spPr/>
      <dgm:t>
        <a:bodyPr/>
        <a:lstStyle/>
        <a:p>
          <a:endParaRPr lang="en-US"/>
        </a:p>
      </dgm:t>
    </dgm:pt>
    <dgm:pt modelId="{14CE16B4-E1BD-4774-9078-FEC3EC094F0B}" type="sibTrans" cxnId="{46B8A986-E081-47CF-976F-47F9EAA40E3D}">
      <dgm:prSet/>
      <dgm:spPr/>
      <dgm:t>
        <a:bodyPr/>
        <a:lstStyle/>
        <a:p>
          <a:endParaRPr lang="en-US"/>
        </a:p>
      </dgm:t>
    </dgm:pt>
    <dgm:pt modelId="{E8A5843B-BE22-4F91-971C-71AC6241CE31}">
      <dgm:prSet/>
      <dgm:spPr/>
      <dgm:t>
        <a:bodyPr/>
        <a:lstStyle/>
        <a:p>
          <a:r>
            <a:rPr lang="en-US" kern="1200"/>
            <a:t>Refresher</a:t>
          </a:r>
        </a:p>
      </dgm:t>
    </dgm:pt>
    <dgm:pt modelId="{70F5E539-A715-411F-AA26-641C7E2FB089}" type="parTrans" cxnId="{BF7F8DBA-DC26-45D5-8B28-ECDB6EE09631}">
      <dgm:prSet/>
      <dgm:spPr/>
      <dgm:t>
        <a:bodyPr/>
        <a:lstStyle/>
        <a:p>
          <a:endParaRPr lang="en-US"/>
        </a:p>
      </dgm:t>
    </dgm:pt>
    <dgm:pt modelId="{DB52DB84-773E-4DA2-9604-04ED9F1B36D8}" type="sibTrans" cxnId="{BF7F8DBA-DC26-45D5-8B28-ECDB6EE09631}">
      <dgm:prSet/>
      <dgm:spPr/>
      <dgm:t>
        <a:bodyPr/>
        <a:lstStyle/>
        <a:p>
          <a:endParaRPr lang="en-US"/>
        </a:p>
      </dgm:t>
    </dgm:pt>
    <dgm:pt modelId="{54506056-F828-4B0B-B6DB-D0FE0E3FFACA}">
      <dgm:prSet/>
      <dgm:spPr/>
      <dgm:t>
        <a:bodyPr/>
        <a:lstStyle/>
        <a:p>
          <a:pPr rtl="0"/>
          <a:r>
            <a:rPr lang="en-US"/>
            <a:t>Testing</a:t>
          </a:r>
        </a:p>
      </dgm:t>
    </dgm:pt>
    <dgm:pt modelId="{8ED2AE63-66C3-439F-9028-FC65990F0B1C}" type="parTrans" cxnId="{31F039F6-29C6-4526-9FD1-747583E2098D}">
      <dgm:prSet/>
      <dgm:spPr/>
      <dgm:t>
        <a:bodyPr/>
        <a:lstStyle/>
        <a:p>
          <a:endParaRPr lang="en-US"/>
        </a:p>
      </dgm:t>
    </dgm:pt>
    <dgm:pt modelId="{D9CF6BC1-B938-4D57-B68F-B538216AC646}" type="sibTrans" cxnId="{31F039F6-29C6-4526-9FD1-747583E2098D}">
      <dgm:prSet/>
      <dgm:spPr/>
      <dgm:t>
        <a:bodyPr/>
        <a:lstStyle/>
        <a:p>
          <a:endParaRPr lang="en-US"/>
        </a:p>
      </dgm:t>
    </dgm:pt>
    <dgm:pt modelId="{0C89D033-5C70-436A-8B90-120D5CD3DCC8}">
      <dgm:prSet/>
      <dgm:spPr/>
      <dgm:t>
        <a:bodyPr/>
        <a:lstStyle/>
        <a:p>
          <a:pPr rtl="0"/>
          <a:r>
            <a:rPr lang="en-US" b="0" i="0" kern="1200">
              <a:latin typeface="Walbaum Display Light"/>
              <a:ea typeface="+mn-ea"/>
              <a:cs typeface="+mn-cs"/>
            </a:rPr>
            <a:t>Budget </a:t>
          </a:r>
        </a:p>
      </dgm:t>
    </dgm:pt>
    <dgm:pt modelId="{A1738450-B4AB-4BF1-9908-BEA796ED79D4}" type="sibTrans" cxnId="{A2FDC0D1-F627-46FF-84EE-66739DCDD71D}">
      <dgm:prSet/>
      <dgm:spPr/>
      <dgm:t>
        <a:bodyPr/>
        <a:lstStyle/>
        <a:p>
          <a:endParaRPr lang="en-US"/>
        </a:p>
      </dgm:t>
    </dgm:pt>
    <dgm:pt modelId="{E29D7093-759B-47D3-8BF4-8DB555783B21}" type="parTrans" cxnId="{A2FDC0D1-F627-46FF-84EE-66739DCDD71D}">
      <dgm:prSet/>
      <dgm:spPr/>
      <dgm:t>
        <a:bodyPr/>
        <a:lstStyle/>
        <a:p>
          <a:endParaRPr lang="en-US"/>
        </a:p>
      </dgm:t>
    </dgm:pt>
    <dgm:pt modelId="{03FB5E80-CD3E-4374-89A0-BA76A4DDF2B0}">
      <dgm:prSet/>
      <dgm:spPr/>
      <dgm:t>
        <a:bodyPr/>
        <a:lstStyle/>
        <a:p>
          <a:pPr rtl="0"/>
          <a:r>
            <a:rPr lang="en-US" kern="1200"/>
            <a:t>Final CAD</a:t>
          </a:r>
          <a:endParaRPr lang="en-US" b="0" i="0" kern="1200">
            <a:latin typeface="Walbaum Display Light"/>
            <a:ea typeface="+mn-ea"/>
            <a:cs typeface="+mn-cs"/>
          </a:endParaRPr>
        </a:p>
      </dgm:t>
    </dgm:pt>
    <dgm:pt modelId="{BB8861F6-AF73-4020-B0EC-8D5D722AC8FB}" type="parTrans" cxnId="{053631DC-0674-4A60-AA3E-DB975470157C}">
      <dgm:prSet/>
      <dgm:spPr/>
      <dgm:t>
        <a:bodyPr/>
        <a:lstStyle/>
        <a:p>
          <a:endParaRPr lang="en-US"/>
        </a:p>
      </dgm:t>
    </dgm:pt>
    <dgm:pt modelId="{518F5795-EF6D-4AF3-A052-852FBC60324B}" type="sibTrans" cxnId="{053631DC-0674-4A60-AA3E-DB975470157C}">
      <dgm:prSet/>
      <dgm:spPr/>
      <dgm:t>
        <a:bodyPr/>
        <a:lstStyle/>
        <a:p>
          <a:endParaRPr lang="en-US"/>
        </a:p>
      </dgm:t>
    </dgm:pt>
    <dgm:pt modelId="{07677307-2580-4675-AA02-45A32125BE95}" type="pres">
      <dgm:prSet presAssocID="{8DCC7986-ABC7-476D-B740-72B5DF8A3EA2}" presName="linear" presStyleCnt="0">
        <dgm:presLayoutVars>
          <dgm:animLvl val="lvl"/>
          <dgm:resizeHandles val="exact"/>
        </dgm:presLayoutVars>
      </dgm:prSet>
      <dgm:spPr/>
    </dgm:pt>
    <dgm:pt modelId="{5CC54EB1-DAEE-4C95-9AAE-E1CC1B0F06B9}" type="pres">
      <dgm:prSet presAssocID="{8656E474-1E80-4FF2-897A-FFCAF5FA88EC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CAE8F938-2A27-44F0-B551-B63A41E5DCE8}" type="pres">
      <dgm:prSet presAssocID="{92ED6D34-3CDF-4A4B-9BD9-1C2CBBE622CC}" presName="spacer" presStyleCnt="0"/>
      <dgm:spPr/>
    </dgm:pt>
    <dgm:pt modelId="{B18EBB82-FE14-4011-A99E-DFBF7D739B41}" type="pres">
      <dgm:prSet presAssocID="{E8A5843B-BE22-4F91-971C-71AC6241CE31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0D033C69-76B9-4B19-B06F-1DD2FA5B7ABA}" type="pres">
      <dgm:prSet presAssocID="{DB52DB84-773E-4DA2-9604-04ED9F1B36D8}" presName="spacer" presStyleCnt="0"/>
      <dgm:spPr/>
    </dgm:pt>
    <dgm:pt modelId="{BCB6A6F4-3642-4243-8561-901C03048C88}" type="pres">
      <dgm:prSet presAssocID="{F845C29B-08B5-4560-A28A-52F3F3B116D2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2BE861BB-3500-4E5E-8159-EA151E9F6951}" type="pres">
      <dgm:prSet presAssocID="{D3B1E774-3F90-408B-90D2-931CD4B07F92}" presName="spacer" presStyleCnt="0"/>
      <dgm:spPr/>
    </dgm:pt>
    <dgm:pt modelId="{D446E9D7-6D79-46E6-895B-92F724E0FC92}" type="pres">
      <dgm:prSet presAssocID="{D1E78229-8CA4-4B05-880A-4D91FDC7AE00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EA5749C-A5E9-4A8B-879A-AEF7ABAC0F8E}" type="pres">
      <dgm:prSet presAssocID="{E0A56D38-7930-4557-B221-CF4638E836E9}" presName="spacer" presStyleCnt="0"/>
      <dgm:spPr/>
    </dgm:pt>
    <dgm:pt modelId="{4712393A-C7C0-4DB6-888A-0204F8A72FB2}" type="pres">
      <dgm:prSet presAssocID="{54506056-F828-4B0B-B6DB-D0FE0E3FFACA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31D24494-FF51-419D-BBBF-4E3E5C35B1E2}" type="pres">
      <dgm:prSet presAssocID="{D9CF6BC1-B938-4D57-B68F-B538216AC646}" presName="spacer" presStyleCnt="0"/>
      <dgm:spPr/>
    </dgm:pt>
    <dgm:pt modelId="{428053BE-AD4A-43F8-B77D-609705E40F09}" type="pres">
      <dgm:prSet presAssocID="{34868118-80D4-46F1-9975-EE33E63B9EC9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D8FD6D61-DF4D-407F-8D90-19754CA18410}" type="pres">
      <dgm:prSet presAssocID="{6590461E-AFBC-43E4-8B4A-C3057332C71E}" presName="spacer" presStyleCnt="0"/>
      <dgm:spPr/>
    </dgm:pt>
    <dgm:pt modelId="{F76E60BF-04F2-45EA-B27C-AC0AFD77F438}" type="pres">
      <dgm:prSet presAssocID="{0C89D033-5C70-436A-8B90-120D5CD3DCC8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5D5C45D1-94C0-4646-9F38-41E42CACF9BA}" type="pres">
      <dgm:prSet presAssocID="{A1738450-B4AB-4BF1-9908-BEA796ED79D4}" presName="spacer" presStyleCnt="0"/>
      <dgm:spPr/>
    </dgm:pt>
    <dgm:pt modelId="{45434499-14CA-4163-9A81-F8355855EED7}" type="pres">
      <dgm:prSet presAssocID="{5038EB16-E0FB-4A32-85B4-8AA2DFEE1D70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03E9306-5FEE-4B73-9B7E-7BC6A57554C1}" type="pres">
      <dgm:prSet presAssocID="{14CE16B4-E1BD-4774-9078-FEC3EC094F0B}" presName="spacer" presStyleCnt="0"/>
      <dgm:spPr/>
    </dgm:pt>
    <dgm:pt modelId="{BCBDE534-610F-44F1-B06C-A303CA619AF0}" type="pres">
      <dgm:prSet presAssocID="{03FB5E80-CD3E-4374-89A0-BA76A4DDF2B0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9B6DE300-C31F-46F8-BE5D-D49D0F3DA1CA}" type="pres">
      <dgm:prSet presAssocID="{518F5795-EF6D-4AF3-A052-852FBC60324B}" presName="spacer" presStyleCnt="0"/>
      <dgm:spPr/>
    </dgm:pt>
    <dgm:pt modelId="{8124DA74-47B1-40A1-8C4C-74B0BC71BDB2}" type="pres">
      <dgm:prSet presAssocID="{D3BCE3DA-E939-457D-BE04-CDFD93C4D9A8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C6324162-21B7-457D-879C-0644662597C3}" type="presOf" srcId="{0C89D033-5C70-436A-8B90-120D5CD3DCC8}" destId="{F76E60BF-04F2-45EA-B27C-AC0AFD77F438}" srcOrd="0" destOrd="0" presId="urn:microsoft.com/office/officeart/2005/8/layout/vList2"/>
    <dgm:cxn modelId="{43726C62-D8EF-4973-A27D-695271FEC748}" type="presOf" srcId="{D1E78229-8CA4-4B05-880A-4D91FDC7AE00}" destId="{D446E9D7-6D79-46E6-895B-92F724E0FC92}" srcOrd="0" destOrd="0" presId="urn:microsoft.com/office/officeart/2005/8/layout/vList2"/>
    <dgm:cxn modelId="{F69FCC43-2FF0-4447-A23A-32CAA29CE3E4}" srcId="{8DCC7986-ABC7-476D-B740-72B5DF8A3EA2}" destId="{D1E78229-8CA4-4B05-880A-4D91FDC7AE00}" srcOrd="3" destOrd="0" parTransId="{985654E1-6BD1-49F8-9AA5-4ABE7CF63717}" sibTransId="{E0A56D38-7930-4557-B221-CF4638E836E9}"/>
    <dgm:cxn modelId="{730A7145-3541-4C06-8733-9AB2A32FC67D}" type="presOf" srcId="{5038EB16-E0FB-4A32-85B4-8AA2DFEE1D70}" destId="{45434499-14CA-4163-9A81-F8355855EED7}" srcOrd="0" destOrd="0" presId="urn:microsoft.com/office/officeart/2005/8/layout/vList2"/>
    <dgm:cxn modelId="{06415468-D0BC-4D96-8048-ADCB15B4C944}" type="presOf" srcId="{8DCC7986-ABC7-476D-B740-72B5DF8A3EA2}" destId="{07677307-2580-4675-AA02-45A32125BE95}" srcOrd="0" destOrd="0" presId="urn:microsoft.com/office/officeart/2005/8/layout/vList2"/>
    <dgm:cxn modelId="{4D6E126B-1E22-4CC9-914D-5EF4CE28CEE0}" type="presOf" srcId="{E8A5843B-BE22-4F91-971C-71AC6241CE31}" destId="{B18EBB82-FE14-4011-A99E-DFBF7D739B41}" srcOrd="0" destOrd="0" presId="urn:microsoft.com/office/officeart/2005/8/layout/vList2"/>
    <dgm:cxn modelId="{46B8A986-E081-47CF-976F-47F9EAA40E3D}" srcId="{8DCC7986-ABC7-476D-B740-72B5DF8A3EA2}" destId="{5038EB16-E0FB-4A32-85B4-8AA2DFEE1D70}" srcOrd="7" destOrd="0" parTransId="{A2431E4F-570C-48D6-A129-67C4422D67F7}" sibTransId="{14CE16B4-E1BD-4774-9078-FEC3EC094F0B}"/>
    <dgm:cxn modelId="{BFE1628D-6555-4227-A475-B63AF8155545}" type="presOf" srcId="{D3BCE3DA-E939-457D-BE04-CDFD93C4D9A8}" destId="{8124DA74-47B1-40A1-8C4C-74B0BC71BDB2}" srcOrd="0" destOrd="0" presId="urn:microsoft.com/office/officeart/2005/8/layout/vList2"/>
    <dgm:cxn modelId="{93FEEF91-9EA6-4BCE-BA7B-CFF6E031FDB8}" type="presOf" srcId="{F845C29B-08B5-4560-A28A-52F3F3B116D2}" destId="{BCB6A6F4-3642-4243-8561-901C03048C88}" srcOrd="0" destOrd="0" presId="urn:microsoft.com/office/officeart/2005/8/layout/vList2"/>
    <dgm:cxn modelId="{BA4CA095-AE22-4E7F-93D2-5D867D6198C0}" srcId="{8DCC7986-ABC7-476D-B740-72B5DF8A3EA2}" destId="{8656E474-1E80-4FF2-897A-FFCAF5FA88EC}" srcOrd="0" destOrd="0" parTransId="{D4693E55-DBBB-4695-8E02-7F58CEEC47B7}" sibTransId="{92ED6D34-3CDF-4A4B-9BD9-1C2CBBE622CC}"/>
    <dgm:cxn modelId="{3BA2839C-0266-476D-8CD9-4CCC2B07F2BD}" srcId="{8DCC7986-ABC7-476D-B740-72B5DF8A3EA2}" destId="{F845C29B-08B5-4560-A28A-52F3F3B116D2}" srcOrd="2" destOrd="0" parTransId="{87A4C5B6-E95C-4A7E-93C6-99B0CB62D4F0}" sibTransId="{D3B1E774-3F90-408B-90D2-931CD4B07F92}"/>
    <dgm:cxn modelId="{542042AF-9358-4460-9920-0987999816C6}" srcId="{8DCC7986-ABC7-476D-B740-72B5DF8A3EA2}" destId="{34868118-80D4-46F1-9975-EE33E63B9EC9}" srcOrd="5" destOrd="0" parTransId="{38FC2814-74A3-476F-929D-8B01F1F374FD}" sibTransId="{6590461E-AFBC-43E4-8B4A-C3057332C71E}"/>
    <dgm:cxn modelId="{BF7F8DBA-DC26-45D5-8B28-ECDB6EE09631}" srcId="{8DCC7986-ABC7-476D-B740-72B5DF8A3EA2}" destId="{E8A5843B-BE22-4F91-971C-71AC6241CE31}" srcOrd="1" destOrd="0" parTransId="{70F5E539-A715-411F-AA26-641C7E2FB089}" sibTransId="{DB52DB84-773E-4DA2-9604-04ED9F1B36D8}"/>
    <dgm:cxn modelId="{EE16BCBA-334D-420A-976E-99B612E7A09D}" type="presOf" srcId="{8656E474-1E80-4FF2-897A-FFCAF5FA88EC}" destId="{5CC54EB1-DAEE-4C95-9AAE-E1CC1B0F06B9}" srcOrd="0" destOrd="0" presId="urn:microsoft.com/office/officeart/2005/8/layout/vList2"/>
    <dgm:cxn modelId="{0D6975BC-6534-4872-AB10-C6152765ED0F}" type="presOf" srcId="{03FB5E80-CD3E-4374-89A0-BA76A4DDF2B0}" destId="{BCBDE534-610F-44F1-B06C-A303CA619AF0}" srcOrd="0" destOrd="0" presId="urn:microsoft.com/office/officeart/2005/8/layout/vList2"/>
    <dgm:cxn modelId="{AD7B2BC4-A84D-4BD7-82B9-70154820C126}" srcId="{8DCC7986-ABC7-476D-B740-72B5DF8A3EA2}" destId="{D3BCE3DA-E939-457D-BE04-CDFD93C4D9A8}" srcOrd="9" destOrd="0" parTransId="{695E0BEB-E21A-4CAD-B283-D66FC5D4CC6A}" sibTransId="{78DD90A6-DE8D-4CA0-B35A-3572635678F1}"/>
    <dgm:cxn modelId="{04E8F3C5-BFAD-461D-BAF8-4DEDBB01FFAC}" type="presOf" srcId="{54506056-F828-4B0B-B6DB-D0FE0E3FFACA}" destId="{4712393A-C7C0-4DB6-888A-0204F8A72FB2}" srcOrd="0" destOrd="0" presId="urn:microsoft.com/office/officeart/2005/8/layout/vList2"/>
    <dgm:cxn modelId="{A2FDC0D1-F627-46FF-84EE-66739DCDD71D}" srcId="{8DCC7986-ABC7-476D-B740-72B5DF8A3EA2}" destId="{0C89D033-5C70-436A-8B90-120D5CD3DCC8}" srcOrd="6" destOrd="0" parTransId="{E29D7093-759B-47D3-8BF4-8DB555783B21}" sibTransId="{A1738450-B4AB-4BF1-9908-BEA796ED79D4}"/>
    <dgm:cxn modelId="{053631DC-0674-4A60-AA3E-DB975470157C}" srcId="{8DCC7986-ABC7-476D-B740-72B5DF8A3EA2}" destId="{03FB5E80-CD3E-4374-89A0-BA76A4DDF2B0}" srcOrd="8" destOrd="0" parTransId="{BB8861F6-AF73-4020-B0EC-8D5D722AC8FB}" sibTransId="{518F5795-EF6D-4AF3-A052-852FBC60324B}"/>
    <dgm:cxn modelId="{31F039F6-29C6-4526-9FD1-747583E2098D}" srcId="{8DCC7986-ABC7-476D-B740-72B5DF8A3EA2}" destId="{54506056-F828-4B0B-B6DB-D0FE0E3FFACA}" srcOrd="4" destOrd="0" parTransId="{8ED2AE63-66C3-439F-9028-FC65990F0B1C}" sibTransId="{D9CF6BC1-B938-4D57-B68F-B538216AC646}"/>
    <dgm:cxn modelId="{5C0325FA-AAB8-4E4F-A07F-2E726DA50B3E}" type="presOf" srcId="{34868118-80D4-46F1-9975-EE33E63B9EC9}" destId="{428053BE-AD4A-43F8-B77D-609705E40F09}" srcOrd="0" destOrd="0" presId="urn:microsoft.com/office/officeart/2005/8/layout/vList2"/>
    <dgm:cxn modelId="{4BD59D7C-37A7-498C-8CEA-241CDD59DE98}" type="presParOf" srcId="{07677307-2580-4675-AA02-45A32125BE95}" destId="{5CC54EB1-DAEE-4C95-9AAE-E1CC1B0F06B9}" srcOrd="0" destOrd="0" presId="urn:microsoft.com/office/officeart/2005/8/layout/vList2"/>
    <dgm:cxn modelId="{71FDFED5-850E-43B7-BC07-C6EA890E87D8}" type="presParOf" srcId="{07677307-2580-4675-AA02-45A32125BE95}" destId="{CAE8F938-2A27-44F0-B551-B63A41E5DCE8}" srcOrd="1" destOrd="0" presId="urn:microsoft.com/office/officeart/2005/8/layout/vList2"/>
    <dgm:cxn modelId="{15EFF4F8-89D8-4CA5-8EC7-0BD05510F348}" type="presParOf" srcId="{07677307-2580-4675-AA02-45A32125BE95}" destId="{B18EBB82-FE14-4011-A99E-DFBF7D739B41}" srcOrd="2" destOrd="0" presId="urn:microsoft.com/office/officeart/2005/8/layout/vList2"/>
    <dgm:cxn modelId="{45EDAEF6-D55E-4C89-BEC6-962B6B684B0B}" type="presParOf" srcId="{07677307-2580-4675-AA02-45A32125BE95}" destId="{0D033C69-76B9-4B19-B06F-1DD2FA5B7ABA}" srcOrd="3" destOrd="0" presId="urn:microsoft.com/office/officeart/2005/8/layout/vList2"/>
    <dgm:cxn modelId="{A0F1231A-51C8-4375-B6BE-9D068C24115D}" type="presParOf" srcId="{07677307-2580-4675-AA02-45A32125BE95}" destId="{BCB6A6F4-3642-4243-8561-901C03048C88}" srcOrd="4" destOrd="0" presId="urn:microsoft.com/office/officeart/2005/8/layout/vList2"/>
    <dgm:cxn modelId="{699C82C6-307D-4076-B8CC-A17DF7703234}" type="presParOf" srcId="{07677307-2580-4675-AA02-45A32125BE95}" destId="{2BE861BB-3500-4E5E-8159-EA151E9F6951}" srcOrd="5" destOrd="0" presId="urn:microsoft.com/office/officeart/2005/8/layout/vList2"/>
    <dgm:cxn modelId="{5616FF9D-4BC1-4726-8C65-BBAC491D2C35}" type="presParOf" srcId="{07677307-2580-4675-AA02-45A32125BE95}" destId="{D446E9D7-6D79-46E6-895B-92F724E0FC92}" srcOrd="6" destOrd="0" presId="urn:microsoft.com/office/officeart/2005/8/layout/vList2"/>
    <dgm:cxn modelId="{0CC42F8D-833C-4975-AB04-9CD004584A3C}" type="presParOf" srcId="{07677307-2580-4675-AA02-45A32125BE95}" destId="{2EA5749C-A5E9-4A8B-879A-AEF7ABAC0F8E}" srcOrd="7" destOrd="0" presId="urn:microsoft.com/office/officeart/2005/8/layout/vList2"/>
    <dgm:cxn modelId="{50781C99-F0BC-4DFF-B3CA-B5F48CCA7067}" type="presParOf" srcId="{07677307-2580-4675-AA02-45A32125BE95}" destId="{4712393A-C7C0-4DB6-888A-0204F8A72FB2}" srcOrd="8" destOrd="0" presId="urn:microsoft.com/office/officeart/2005/8/layout/vList2"/>
    <dgm:cxn modelId="{ADE58748-02EE-402E-988A-DF519D019167}" type="presParOf" srcId="{07677307-2580-4675-AA02-45A32125BE95}" destId="{31D24494-FF51-419D-BBBF-4E3E5C35B1E2}" srcOrd="9" destOrd="0" presId="urn:microsoft.com/office/officeart/2005/8/layout/vList2"/>
    <dgm:cxn modelId="{7C250F5E-8621-43F1-A8A0-9BBD893DEA4D}" type="presParOf" srcId="{07677307-2580-4675-AA02-45A32125BE95}" destId="{428053BE-AD4A-43F8-B77D-609705E40F09}" srcOrd="10" destOrd="0" presId="urn:microsoft.com/office/officeart/2005/8/layout/vList2"/>
    <dgm:cxn modelId="{12B01A4B-B2F2-4C13-B273-51B06C61FBC5}" type="presParOf" srcId="{07677307-2580-4675-AA02-45A32125BE95}" destId="{D8FD6D61-DF4D-407F-8D90-19754CA18410}" srcOrd="11" destOrd="0" presId="urn:microsoft.com/office/officeart/2005/8/layout/vList2"/>
    <dgm:cxn modelId="{DDEDF0E1-CBC5-426E-8668-9F7D6E7AB296}" type="presParOf" srcId="{07677307-2580-4675-AA02-45A32125BE95}" destId="{F76E60BF-04F2-45EA-B27C-AC0AFD77F438}" srcOrd="12" destOrd="0" presId="urn:microsoft.com/office/officeart/2005/8/layout/vList2"/>
    <dgm:cxn modelId="{F5C71FBD-6241-44A1-B3E7-0CE7D3E9678B}" type="presParOf" srcId="{07677307-2580-4675-AA02-45A32125BE95}" destId="{5D5C45D1-94C0-4646-9F38-41E42CACF9BA}" srcOrd="13" destOrd="0" presId="urn:microsoft.com/office/officeart/2005/8/layout/vList2"/>
    <dgm:cxn modelId="{A1B7C00F-CEE7-4A1C-AB04-7D4CC491A87C}" type="presParOf" srcId="{07677307-2580-4675-AA02-45A32125BE95}" destId="{45434499-14CA-4163-9A81-F8355855EED7}" srcOrd="14" destOrd="0" presId="urn:microsoft.com/office/officeart/2005/8/layout/vList2"/>
    <dgm:cxn modelId="{D3676DA1-0676-4FB2-8FD8-64BF56518278}" type="presParOf" srcId="{07677307-2580-4675-AA02-45A32125BE95}" destId="{503E9306-5FEE-4B73-9B7E-7BC6A57554C1}" srcOrd="15" destOrd="0" presId="urn:microsoft.com/office/officeart/2005/8/layout/vList2"/>
    <dgm:cxn modelId="{B0FAE845-C82D-4FDC-9754-D2A268BE5FB8}" type="presParOf" srcId="{07677307-2580-4675-AA02-45A32125BE95}" destId="{BCBDE534-610F-44F1-B06C-A303CA619AF0}" srcOrd="16" destOrd="0" presId="urn:microsoft.com/office/officeart/2005/8/layout/vList2"/>
    <dgm:cxn modelId="{F5CAD134-1000-4C63-BC1A-A561B1B01F0D}" type="presParOf" srcId="{07677307-2580-4675-AA02-45A32125BE95}" destId="{9B6DE300-C31F-46F8-BE5D-D49D0F3DA1CA}" srcOrd="17" destOrd="0" presId="urn:microsoft.com/office/officeart/2005/8/layout/vList2"/>
    <dgm:cxn modelId="{35840811-B8EF-4592-B246-832548EFE837}" type="presParOf" srcId="{07677307-2580-4675-AA02-45A32125BE95}" destId="{8124DA74-47B1-40A1-8C4C-74B0BC71BDB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0CEA02-00FA-41E0-8A72-1DF80489841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1F490-6C10-42D2-A7E8-16D05CFAA823}">
      <dgm:prSet/>
      <dgm:spPr/>
      <dgm:t>
        <a:bodyPr/>
        <a:lstStyle/>
        <a:p>
          <a:r>
            <a:rPr lang="en-US" b="1"/>
            <a:t>First Semester Requirements:</a:t>
          </a:r>
          <a:endParaRPr lang="en-US"/>
        </a:p>
      </dgm:t>
    </dgm:pt>
    <dgm:pt modelId="{58868379-3E81-4258-8CF2-36B079149614}" type="parTrans" cxnId="{33513946-EE01-4EA7-AAC0-FCE87B1A11EC}">
      <dgm:prSet/>
      <dgm:spPr/>
      <dgm:t>
        <a:bodyPr/>
        <a:lstStyle/>
        <a:p>
          <a:endParaRPr lang="en-US"/>
        </a:p>
      </dgm:t>
    </dgm:pt>
    <dgm:pt modelId="{3802CBF1-E4CE-4396-8613-7464E96756D3}" type="sibTrans" cxnId="{33513946-EE01-4EA7-AAC0-FCE87B1A11EC}">
      <dgm:prSet/>
      <dgm:spPr/>
      <dgm:t>
        <a:bodyPr/>
        <a:lstStyle/>
        <a:p>
          <a:endParaRPr lang="en-US"/>
        </a:p>
      </dgm:t>
    </dgm:pt>
    <dgm:pt modelId="{A262FC7D-46E5-4DCE-8A68-85773B3F24B4}">
      <dgm:prSet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Aircraft Research &amp; Benchmarking</a:t>
          </a:r>
          <a:endParaRPr lang="en-US"/>
        </a:p>
      </dgm:t>
    </dgm:pt>
    <dgm:pt modelId="{E20D62E2-3FEF-4570-B6E2-1F1EE1BA2002}" type="parTrans" cxnId="{A23CF394-1DC7-408C-9100-B21295CCE9F1}">
      <dgm:prSet/>
      <dgm:spPr/>
      <dgm:t>
        <a:bodyPr/>
        <a:lstStyle/>
        <a:p>
          <a:endParaRPr lang="en-US"/>
        </a:p>
      </dgm:t>
    </dgm:pt>
    <dgm:pt modelId="{B70F7C49-5B7B-4C7A-BCDE-69CD3E00B135}" type="sibTrans" cxnId="{A23CF394-1DC7-408C-9100-B21295CCE9F1}">
      <dgm:prSet/>
      <dgm:spPr/>
      <dgm:t>
        <a:bodyPr/>
        <a:lstStyle/>
        <a:p>
          <a:endParaRPr lang="en-US"/>
        </a:p>
      </dgm:t>
    </dgm:pt>
    <dgm:pt modelId="{2C318082-D381-48BA-A576-F43B076C258E}">
      <dgm:prSet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Aircraft Design &amp;Testing</a:t>
          </a:r>
          <a:endParaRPr lang="en-US"/>
        </a:p>
      </dgm:t>
    </dgm:pt>
    <dgm:pt modelId="{714E9359-73D3-4D02-98A5-385533B0EB20}" type="parTrans" cxnId="{E0E6E375-7150-4985-8C26-DEE0D5D7FBDA}">
      <dgm:prSet/>
      <dgm:spPr/>
      <dgm:t>
        <a:bodyPr/>
        <a:lstStyle/>
        <a:p>
          <a:endParaRPr lang="en-US"/>
        </a:p>
      </dgm:t>
    </dgm:pt>
    <dgm:pt modelId="{1694D169-EDA2-4A42-91B4-BB3D0579C7AA}" type="sibTrans" cxnId="{E0E6E375-7150-4985-8C26-DEE0D5D7FBDA}">
      <dgm:prSet/>
      <dgm:spPr/>
      <dgm:t>
        <a:bodyPr/>
        <a:lstStyle/>
        <a:p>
          <a:endParaRPr lang="en-US"/>
        </a:p>
      </dgm:t>
    </dgm:pt>
    <dgm:pt modelId="{E93FE658-9548-4744-8FBF-790FFF846272}">
      <dgm:prSet/>
      <dgm:spPr/>
      <dgm:t>
        <a:bodyPr/>
        <a:lstStyle/>
        <a:p>
          <a:r>
            <a:rPr lang="en-US"/>
            <a:t>Final Prototype Design</a:t>
          </a:r>
        </a:p>
      </dgm:t>
    </dgm:pt>
    <dgm:pt modelId="{1983511E-D9A8-4A59-B53D-C2D7D02C9BC7}" type="parTrans" cxnId="{3E565F2D-8C87-4764-91FC-EA964F93DA91}">
      <dgm:prSet/>
      <dgm:spPr/>
      <dgm:t>
        <a:bodyPr/>
        <a:lstStyle/>
        <a:p>
          <a:endParaRPr lang="en-US"/>
        </a:p>
      </dgm:t>
    </dgm:pt>
    <dgm:pt modelId="{AD88F175-338B-4FE6-83C3-0F2A972E2E6A}" type="sibTrans" cxnId="{3E565F2D-8C87-4764-91FC-EA964F93DA91}">
      <dgm:prSet/>
      <dgm:spPr/>
      <dgm:t>
        <a:bodyPr/>
        <a:lstStyle/>
        <a:p>
          <a:endParaRPr lang="en-US"/>
        </a:p>
      </dgm:t>
    </dgm:pt>
    <dgm:pt modelId="{DC23DD45-7013-4BE5-BFA2-633EA59B6377}">
      <dgm:prSet/>
      <dgm:spPr/>
      <dgm:t>
        <a:bodyPr/>
        <a:lstStyle/>
        <a:p>
          <a:r>
            <a:rPr lang="en-US"/>
            <a:t>Second Semester:</a:t>
          </a:r>
        </a:p>
      </dgm:t>
    </dgm:pt>
    <dgm:pt modelId="{04DDB723-717B-4D5F-9B30-8C8E7955D6A0}" type="parTrans" cxnId="{EFFB6A67-FAC5-4D35-A15E-DEE2728E0B3C}">
      <dgm:prSet/>
      <dgm:spPr/>
      <dgm:t>
        <a:bodyPr/>
        <a:lstStyle/>
        <a:p>
          <a:endParaRPr lang="en-US"/>
        </a:p>
      </dgm:t>
    </dgm:pt>
    <dgm:pt modelId="{B842D845-FB7E-40A0-993D-DB111B61C303}" type="sibTrans" cxnId="{EFFB6A67-FAC5-4D35-A15E-DEE2728E0B3C}">
      <dgm:prSet/>
      <dgm:spPr/>
      <dgm:t>
        <a:bodyPr/>
        <a:lstStyle/>
        <a:p>
          <a:endParaRPr lang="en-US"/>
        </a:p>
      </dgm:t>
    </dgm:pt>
    <dgm:pt modelId="{38A85C62-409B-4C3C-9594-442DAA17B473}">
      <dgm:prSet/>
      <dgm:spPr/>
      <dgm:t>
        <a:bodyPr/>
        <a:lstStyle/>
        <a:p>
          <a:r>
            <a:rPr lang="en-US"/>
            <a:t>Final Iteration of Aircraft Design</a:t>
          </a:r>
        </a:p>
      </dgm:t>
    </dgm:pt>
    <dgm:pt modelId="{C85DC28E-147D-49BF-838B-12D3119697DE}" type="parTrans" cxnId="{9B4F8D32-47A8-41F1-90A1-94007D9FF235}">
      <dgm:prSet/>
      <dgm:spPr/>
      <dgm:t>
        <a:bodyPr/>
        <a:lstStyle/>
        <a:p>
          <a:endParaRPr lang="en-US"/>
        </a:p>
      </dgm:t>
    </dgm:pt>
    <dgm:pt modelId="{0EE09ED0-ADD8-4677-B531-8EE3CE95E47F}" type="sibTrans" cxnId="{9B4F8D32-47A8-41F1-90A1-94007D9FF235}">
      <dgm:prSet/>
      <dgm:spPr/>
      <dgm:t>
        <a:bodyPr/>
        <a:lstStyle/>
        <a:p>
          <a:endParaRPr lang="en-US"/>
        </a:p>
      </dgm:t>
    </dgm:pt>
    <dgm:pt modelId="{D6843B72-1412-4CFB-9B89-061F2AC58888}">
      <dgm:prSet/>
      <dgm:spPr/>
      <dgm:t>
        <a:bodyPr/>
        <a:lstStyle/>
        <a:p>
          <a:r>
            <a:rPr lang="en-US"/>
            <a:t>Solar Output Integration</a:t>
          </a:r>
        </a:p>
      </dgm:t>
    </dgm:pt>
    <dgm:pt modelId="{91A96482-05D9-4393-94A0-1024820E3BB0}" type="parTrans" cxnId="{7DBD811F-A655-4AB5-9473-6E9F1ED22FDB}">
      <dgm:prSet/>
      <dgm:spPr/>
      <dgm:t>
        <a:bodyPr/>
        <a:lstStyle/>
        <a:p>
          <a:endParaRPr lang="en-US"/>
        </a:p>
      </dgm:t>
    </dgm:pt>
    <dgm:pt modelId="{1C28C565-1981-40AD-B21D-4CA33808EC5D}" type="sibTrans" cxnId="{7DBD811F-A655-4AB5-9473-6E9F1ED22FDB}">
      <dgm:prSet/>
      <dgm:spPr/>
      <dgm:t>
        <a:bodyPr/>
        <a:lstStyle/>
        <a:p>
          <a:endParaRPr lang="en-US"/>
        </a:p>
      </dgm:t>
    </dgm:pt>
    <dgm:pt modelId="{A1CB4F87-890D-479F-905F-5D805F4E9B21}">
      <dgm:prSet/>
      <dgm:spPr/>
      <dgm:t>
        <a:bodyPr/>
        <a:lstStyle/>
        <a:p>
          <a:r>
            <a:rPr lang="en-US"/>
            <a:t>Solar Flight by Week 30 </a:t>
          </a:r>
        </a:p>
      </dgm:t>
    </dgm:pt>
    <dgm:pt modelId="{F861178D-A612-4437-862E-2AB9493630AE}" type="parTrans" cxnId="{4C4D76C9-8E2E-4E30-AA31-A85D6F4EFA3D}">
      <dgm:prSet/>
      <dgm:spPr/>
      <dgm:t>
        <a:bodyPr/>
        <a:lstStyle/>
        <a:p>
          <a:endParaRPr lang="en-US"/>
        </a:p>
      </dgm:t>
    </dgm:pt>
    <dgm:pt modelId="{70E34DB0-6927-4845-83E4-8D01367ED685}" type="sibTrans" cxnId="{4C4D76C9-8E2E-4E30-AA31-A85D6F4EFA3D}">
      <dgm:prSet/>
      <dgm:spPr/>
      <dgm:t>
        <a:bodyPr/>
        <a:lstStyle/>
        <a:p>
          <a:endParaRPr lang="en-US"/>
        </a:p>
      </dgm:t>
    </dgm:pt>
    <dgm:pt modelId="{BB00B2FC-0EE9-4F5B-8440-88FD78D62813}" type="pres">
      <dgm:prSet presAssocID="{B20CEA02-00FA-41E0-8A72-1DF804898415}" presName="diagram" presStyleCnt="0">
        <dgm:presLayoutVars>
          <dgm:dir/>
          <dgm:resizeHandles val="exact"/>
        </dgm:presLayoutVars>
      </dgm:prSet>
      <dgm:spPr/>
    </dgm:pt>
    <dgm:pt modelId="{431E46FF-DD48-4554-B2EF-84A4E6A66BCA}" type="pres">
      <dgm:prSet presAssocID="{04F1F490-6C10-42D2-A7E8-16D05CFAA823}" presName="node" presStyleLbl="node1" presStyleIdx="0" presStyleCnt="8">
        <dgm:presLayoutVars>
          <dgm:bulletEnabled val="1"/>
        </dgm:presLayoutVars>
      </dgm:prSet>
      <dgm:spPr/>
    </dgm:pt>
    <dgm:pt modelId="{F93833E4-030E-415B-B126-FCB4F228ABED}" type="pres">
      <dgm:prSet presAssocID="{3802CBF1-E4CE-4396-8613-7464E96756D3}" presName="sibTrans" presStyleCnt="0"/>
      <dgm:spPr/>
    </dgm:pt>
    <dgm:pt modelId="{9E7E4802-3910-4D80-B8E5-66D45183544B}" type="pres">
      <dgm:prSet presAssocID="{A262FC7D-46E5-4DCE-8A68-85773B3F24B4}" presName="node" presStyleLbl="node1" presStyleIdx="1" presStyleCnt="8">
        <dgm:presLayoutVars>
          <dgm:bulletEnabled val="1"/>
        </dgm:presLayoutVars>
      </dgm:prSet>
      <dgm:spPr/>
    </dgm:pt>
    <dgm:pt modelId="{83A22B3E-AB96-45AD-8356-A2EA1B138E61}" type="pres">
      <dgm:prSet presAssocID="{B70F7C49-5B7B-4C7A-BCDE-69CD3E00B135}" presName="sibTrans" presStyleCnt="0"/>
      <dgm:spPr/>
    </dgm:pt>
    <dgm:pt modelId="{41BFA4BE-8B84-4887-B781-BC1160E6B3F1}" type="pres">
      <dgm:prSet presAssocID="{2C318082-D381-48BA-A576-F43B076C258E}" presName="node" presStyleLbl="node1" presStyleIdx="2" presStyleCnt="8">
        <dgm:presLayoutVars>
          <dgm:bulletEnabled val="1"/>
        </dgm:presLayoutVars>
      </dgm:prSet>
      <dgm:spPr/>
    </dgm:pt>
    <dgm:pt modelId="{87879B4C-F377-47E1-96FE-57E08635F961}" type="pres">
      <dgm:prSet presAssocID="{1694D169-EDA2-4A42-91B4-BB3D0579C7AA}" presName="sibTrans" presStyleCnt="0"/>
      <dgm:spPr/>
    </dgm:pt>
    <dgm:pt modelId="{9424FB73-D98D-4653-AACF-5A30FB9E036B}" type="pres">
      <dgm:prSet presAssocID="{E93FE658-9548-4744-8FBF-790FFF846272}" presName="node" presStyleLbl="node1" presStyleIdx="3" presStyleCnt="8">
        <dgm:presLayoutVars>
          <dgm:bulletEnabled val="1"/>
        </dgm:presLayoutVars>
      </dgm:prSet>
      <dgm:spPr/>
    </dgm:pt>
    <dgm:pt modelId="{72FBACEF-72D0-463F-AB4B-C90A94E2EEE0}" type="pres">
      <dgm:prSet presAssocID="{AD88F175-338B-4FE6-83C3-0F2A972E2E6A}" presName="sibTrans" presStyleCnt="0"/>
      <dgm:spPr/>
    </dgm:pt>
    <dgm:pt modelId="{E0A4AA71-C52C-4B6A-9FE2-C4C86E4ACD8E}" type="pres">
      <dgm:prSet presAssocID="{DC23DD45-7013-4BE5-BFA2-633EA59B6377}" presName="node" presStyleLbl="node1" presStyleIdx="4" presStyleCnt="8">
        <dgm:presLayoutVars>
          <dgm:bulletEnabled val="1"/>
        </dgm:presLayoutVars>
      </dgm:prSet>
      <dgm:spPr/>
    </dgm:pt>
    <dgm:pt modelId="{8B2FED35-5A19-4D07-9A47-AD90FA77A855}" type="pres">
      <dgm:prSet presAssocID="{B842D845-FB7E-40A0-993D-DB111B61C303}" presName="sibTrans" presStyleCnt="0"/>
      <dgm:spPr/>
    </dgm:pt>
    <dgm:pt modelId="{8E2B8083-495E-424E-9261-26694F57F10D}" type="pres">
      <dgm:prSet presAssocID="{38A85C62-409B-4C3C-9594-442DAA17B473}" presName="node" presStyleLbl="node1" presStyleIdx="5" presStyleCnt="8">
        <dgm:presLayoutVars>
          <dgm:bulletEnabled val="1"/>
        </dgm:presLayoutVars>
      </dgm:prSet>
      <dgm:spPr/>
    </dgm:pt>
    <dgm:pt modelId="{4D03F0FE-77E6-4B53-9DAF-6A80AD7B2776}" type="pres">
      <dgm:prSet presAssocID="{0EE09ED0-ADD8-4677-B531-8EE3CE95E47F}" presName="sibTrans" presStyleCnt="0"/>
      <dgm:spPr/>
    </dgm:pt>
    <dgm:pt modelId="{60752CFB-5ED8-42F1-9A1B-92ECD0914C0A}" type="pres">
      <dgm:prSet presAssocID="{D6843B72-1412-4CFB-9B89-061F2AC58888}" presName="node" presStyleLbl="node1" presStyleIdx="6" presStyleCnt="8">
        <dgm:presLayoutVars>
          <dgm:bulletEnabled val="1"/>
        </dgm:presLayoutVars>
      </dgm:prSet>
      <dgm:spPr/>
    </dgm:pt>
    <dgm:pt modelId="{8E4974F4-4525-43A3-8344-38669D38A696}" type="pres">
      <dgm:prSet presAssocID="{1C28C565-1981-40AD-B21D-4CA33808EC5D}" presName="sibTrans" presStyleCnt="0"/>
      <dgm:spPr/>
    </dgm:pt>
    <dgm:pt modelId="{500B60EA-92C5-4619-A341-D7967B62AC6A}" type="pres">
      <dgm:prSet presAssocID="{A1CB4F87-890D-479F-905F-5D805F4E9B21}" presName="node" presStyleLbl="node1" presStyleIdx="7" presStyleCnt="8">
        <dgm:presLayoutVars>
          <dgm:bulletEnabled val="1"/>
        </dgm:presLayoutVars>
      </dgm:prSet>
      <dgm:spPr/>
    </dgm:pt>
  </dgm:ptLst>
  <dgm:cxnLst>
    <dgm:cxn modelId="{7DBD811F-A655-4AB5-9473-6E9F1ED22FDB}" srcId="{B20CEA02-00FA-41E0-8A72-1DF804898415}" destId="{D6843B72-1412-4CFB-9B89-061F2AC58888}" srcOrd="6" destOrd="0" parTransId="{91A96482-05D9-4393-94A0-1024820E3BB0}" sibTransId="{1C28C565-1981-40AD-B21D-4CA33808EC5D}"/>
    <dgm:cxn modelId="{3E565F2D-8C87-4764-91FC-EA964F93DA91}" srcId="{B20CEA02-00FA-41E0-8A72-1DF804898415}" destId="{E93FE658-9548-4744-8FBF-790FFF846272}" srcOrd="3" destOrd="0" parTransId="{1983511E-D9A8-4A59-B53D-C2D7D02C9BC7}" sibTransId="{AD88F175-338B-4FE6-83C3-0F2A972E2E6A}"/>
    <dgm:cxn modelId="{9B4F8D32-47A8-41F1-90A1-94007D9FF235}" srcId="{B20CEA02-00FA-41E0-8A72-1DF804898415}" destId="{38A85C62-409B-4C3C-9594-442DAA17B473}" srcOrd="5" destOrd="0" parTransId="{C85DC28E-147D-49BF-838B-12D3119697DE}" sibTransId="{0EE09ED0-ADD8-4677-B531-8EE3CE95E47F}"/>
    <dgm:cxn modelId="{45829E36-C2EB-410C-A91D-6A5F20D492F1}" type="presOf" srcId="{2C318082-D381-48BA-A576-F43B076C258E}" destId="{41BFA4BE-8B84-4887-B781-BC1160E6B3F1}" srcOrd="0" destOrd="0" presId="urn:microsoft.com/office/officeart/2005/8/layout/default"/>
    <dgm:cxn modelId="{D30AD03B-0155-40C1-918A-90014F77A926}" type="presOf" srcId="{D6843B72-1412-4CFB-9B89-061F2AC58888}" destId="{60752CFB-5ED8-42F1-9A1B-92ECD0914C0A}" srcOrd="0" destOrd="0" presId="urn:microsoft.com/office/officeart/2005/8/layout/default"/>
    <dgm:cxn modelId="{33513946-EE01-4EA7-AAC0-FCE87B1A11EC}" srcId="{B20CEA02-00FA-41E0-8A72-1DF804898415}" destId="{04F1F490-6C10-42D2-A7E8-16D05CFAA823}" srcOrd="0" destOrd="0" parTransId="{58868379-3E81-4258-8CF2-36B079149614}" sibTransId="{3802CBF1-E4CE-4396-8613-7464E96756D3}"/>
    <dgm:cxn modelId="{EFFB6A67-FAC5-4D35-A15E-DEE2728E0B3C}" srcId="{B20CEA02-00FA-41E0-8A72-1DF804898415}" destId="{DC23DD45-7013-4BE5-BFA2-633EA59B6377}" srcOrd="4" destOrd="0" parTransId="{04DDB723-717B-4D5F-9B30-8C8E7955D6A0}" sibTransId="{B842D845-FB7E-40A0-993D-DB111B61C303}"/>
    <dgm:cxn modelId="{E0E6E375-7150-4985-8C26-DEE0D5D7FBDA}" srcId="{B20CEA02-00FA-41E0-8A72-1DF804898415}" destId="{2C318082-D381-48BA-A576-F43B076C258E}" srcOrd="2" destOrd="0" parTransId="{714E9359-73D3-4D02-98A5-385533B0EB20}" sibTransId="{1694D169-EDA2-4A42-91B4-BB3D0579C7AA}"/>
    <dgm:cxn modelId="{934DB17B-3CDA-4BCE-AE94-409B5CA5F9B2}" type="presOf" srcId="{E93FE658-9548-4744-8FBF-790FFF846272}" destId="{9424FB73-D98D-4653-AACF-5A30FB9E036B}" srcOrd="0" destOrd="0" presId="urn:microsoft.com/office/officeart/2005/8/layout/default"/>
    <dgm:cxn modelId="{A23CF394-1DC7-408C-9100-B21295CCE9F1}" srcId="{B20CEA02-00FA-41E0-8A72-1DF804898415}" destId="{A262FC7D-46E5-4DCE-8A68-85773B3F24B4}" srcOrd="1" destOrd="0" parTransId="{E20D62E2-3FEF-4570-B6E2-1F1EE1BA2002}" sibTransId="{B70F7C49-5B7B-4C7A-BCDE-69CD3E00B135}"/>
    <dgm:cxn modelId="{E19A0898-9460-4F9F-A3F7-DE07560CEC54}" type="presOf" srcId="{04F1F490-6C10-42D2-A7E8-16D05CFAA823}" destId="{431E46FF-DD48-4554-B2EF-84A4E6A66BCA}" srcOrd="0" destOrd="0" presId="urn:microsoft.com/office/officeart/2005/8/layout/default"/>
    <dgm:cxn modelId="{7DB8DBBB-023D-4E8B-AE03-1F04FFEA28D1}" type="presOf" srcId="{38A85C62-409B-4C3C-9594-442DAA17B473}" destId="{8E2B8083-495E-424E-9261-26694F57F10D}" srcOrd="0" destOrd="0" presId="urn:microsoft.com/office/officeart/2005/8/layout/default"/>
    <dgm:cxn modelId="{60730AC4-7D8D-4707-B02F-D2D9B8C1AA3D}" type="presOf" srcId="{A262FC7D-46E5-4DCE-8A68-85773B3F24B4}" destId="{9E7E4802-3910-4D80-B8E5-66D45183544B}" srcOrd="0" destOrd="0" presId="urn:microsoft.com/office/officeart/2005/8/layout/default"/>
    <dgm:cxn modelId="{0B4E8CC7-C9D9-45B4-8EE4-84365D07FB2D}" type="presOf" srcId="{DC23DD45-7013-4BE5-BFA2-633EA59B6377}" destId="{E0A4AA71-C52C-4B6A-9FE2-C4C86E4ACD8E}" srcOrd="0" destOrd="0" presId="urn:microsoft.com/office/officeart/2005/8/layout/default"/>
    <dgm:cxn modelId="{4C4D76C9-8E2E-4E30-AA31-A85D6F4EFA3D}" srcId="{B20CEA02-00FA-41E0-8A72-1DF804898415}" destId="{A1CB4F87-890D-479F-905F-5D805F4E9B21}" srcOrd="7" destOrd="0" parTransId="{F861178D-A612-4437-862E-2AB9493630AE}" sibTransId="{70E34DB0-6927-4845-83E4-8D01367ED685}"/>
    <dgm:cxn modelId="{307470DD-BABD-4909-8EBF-C1DAE9782DA5}" type="presOf" srcId="{A1CB4F87-890D-479F-905F-5D805F4E9B21}" destId="{500B60EA-92C5-4619-A341-D7967B62AC6A}" srcOrd="0" destOrd="0" presId="urn:microsoft.com/office/officeart/2005/8/layout/default"/>
    <dgm:cxn modelId="{F2AED0F0-4386-43D6-B5D9-9FD747FF77CF}" type="presOf" srcId="{B20CEA02-00FA-41E0-8A72-1DF804898415}" destId="{BB00B2FC-0EE9-4F5B-8440-88FD78D62813}" srcOrd="0" destOrd="0" presId="urn:microsoft.com/office/officeart/2005/8/layout/default"/>
    <dgm:cxn modelId="{6BFBF463-1A96-4FC5-8D9C-2C495F0C11DA}" type="presParOf" srcId="{BB00B2FC-0EE9-4F5B-8440-88FD78D62813}" destId="{431E46FF-DD48-4554-B2EF-84A4E6A66BCA}" srcOrd="0" destOrd="0" presId="urn:microsoft.com/office/officeart/2005/8/layout/default"/>
    <dgm:cxn modelId="{1EA0C045-4301-459E-A709-63A5C161DB11}" type="presParOf" srcId="{BB00B2FC-0EE9-4F5B-8440-88FD78D62813}" destId="{F93833E4-030E-415B-B126-FCB4F228ABED}" srcOrd="1" destOrd="0" presId="urn:microsoft.com/office/officeart/2005/8/layout/default"/>
    <dgm:cxn modelId="{DF06DE46-482D-43B0-A73C-68A7B0ABF7BA}" type="presParOf" srcId="{BB00B2FC-0EE9-4F5B-8440-88FD78D62813}" destId="{9E7E4802-3910-4D80-B8E5-66D45183544B}" srcOrd="2" destOrd="0" presId="urn:microsoft.com/office/officeart/2005/8/layout/default"/>
    <dgm:cxn modelId="{A2F5113B-6928-4B5E-9ABA-C9CEA9B934FC}" type="presParOf" srcId="{BB00B2FC-0EE9-4F5B-8440-88FD78D62813}" destId="{83A22B3E-AB96-45AD-8356-A2EA1B138E61}" srcOrd="3" destOrd="0" presId="urn:microsoft.com/office/officeart/2005/8/layout/default"/>
    <dgm:cxn modelId="{43FF59A2-AC32-40B5-BA10-FED80B2673F2}" type="presParOf" srcId="{BB00B2FC-0EE9-4F5B-8440-88FD78D62813}" destId="{41BFA4BE-8B84-4887-B781-BC1160E6B3F1}" srcOrd="4" destOrd="0" presId="urn:microsoft.com/office/officeart/2005/8/layout/default"/>
    <dgm:cxn modelId="{5CFE8D7C-D16D-4EAE-A079-1420F2B8D1E9}" type="presParOf" srcId="{BB00B2FC-0EE9-4F5B-8440-88FD78D62813}" destId="{87879B4C-F377-47E1-96FE-57E08635F961}" srcOrd="5" destOrd="0" presId="urn:microsoft.com/office/officeart/2005/8/layout/default"/>
    <dgm:cxn modelId="{D64A848C-ACDB-48EE-950C-0A6F34F305C0}" type="presParOf" srcId="{BB00B2FC-0EE9-4F5B-8440-88FD78D62813}" destId="{9424FB73-D98D-4653-AACF-5A30FB9E036B}" srcOrd="6" destOrd="0" presId="urn:microsoft.com/office/officeart/2005/8/layout/default"/>
    <dgm:cxn modelId="{744770A9-96BB-4570-BEF5-A6DECD8037D4}" type="presParOf" srcId="{BB00B2FC-0EE9-4F5B-8440-88FD78D62813}" destId="{72FBACEF-72D0-463F-AB4B-C90A94E2EEE0}" srcOrd="7" destOrd="0" presId="urn:microsoft.com/office/officeart/2005/8/layout/default"/>
    <dgm:cxn modelId="{FC470332-746E-4229-8CE8-AA384DE1409D}" type="presParOf" srcId="{BB00B2FC-0EE9-4F5B-8440-88FD78D62813}" destId="{E0A4AA71-C52C-4B6A-9FE2-C4C86E4ACD8E}" srcOrd="8" destOrd="0" presId="urn:microsoft.com/office/officeart/2005/8/layout/default"/>
    <dgm:cxn modelId="{399BCAB1-9D6F-443B-963B-859EF1B3EA02}" type="presParOf" srcId="{BB00B2FC-0EE9-4F5B-8440-88FD78D62813}" destId="{8B2FED35-5A19-4D07-9A47-AD90FA77A855}" srcOrd="9" destOrd="0" presId="urn:microsoft.com/office/officeart/2005/8/layout/default"/>
    <dgm:cxn modelId="{D5834544-8AD6-4F41-A6B8-C6DB3E839489}" type="presParOf" srcId="{BB00B2FC-0EE9-4F5B-8440-88FD78D62813}" destId="{8E2B8083-495E-424E-9261-26694F57F10D}" srcOrd="10" destOrd="0" presId="urn:microsoft.com/office/officeart/2005/8/layout/default"/>
    <dgm:cxn modelId="{2D54A4EE-3EEB-45C7-A4A8-2E21C1B41C4A}" type="presParOf" srcId="{BB00B2FC-0EE9-4F5B-8440-88FD78D62813}" destId="{4D03F0FE-77E6-4B53-9DAF-6A80AD7B2776}" srcOrd="11" destOrd="0" presId="urn:microsoft.com/office/officeart/2005/8/layout/default"/>
    <dgm:cxn modelId="{8BD9421D-1034-42C7-8EFC-6D0723B28AB2}" type="presParOf" srcId="{BB00B2FC-0EE9-4F5B-8440-88FD78D62813}" destId="{60752CFB-5ED8-42F1-9A1B-92ECD0914C0A}" srcOrd="12" destOrd="0" presId="urn:microsoft.com/office/officeart/2005/8/layout/default"/>
    <dgm:cxn modelId="{8E1EC46B-BC1C-426C-878A-D83F93A7EEF0}" type="presParOf" srcId="{BB00B2FC-0EE9-4F5B-8440-88FD78D62813}" destId="{8E4974F4-4525-43A3-8344-38669D38A696}" srcOrd="13" destOrd="0" presId="urn:microsoft.com/office/officeart/2005/8/layout/default"/>
    <dgm:cxn modelId="{D1B14F2C-4753-403A-99ED-629EA58AB713}" type="presParOf" srcId="{BB00B2FC-0EE9-4F5B-8440-88FD78D62813}" destId="{500B60EA-92C5-4619-A341-D7967B62AC6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6ABE0C-EB16-4CEB-B32A-8283B4FA230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53111E-182C-4B04-A6E5-47D1032CC13F}">
      <dgm:prSet phldrT="[Text]"/>
      <dgm:spPr/>
      <dgm:t>
        <a:bodyPr/>
        <a:lstStyle/>
        <a:p>
          <a:r>
            <a:rPr lang="en-US"/>
            <a:t>Powered Flight</a:t>
          </a:r>
        </a:p>
      </dgm:t>
    </dgm:pt>
    <dgm:pt modelId="{4A343EC7-F05D-4878-BDDF-DA55632C8168}" type="parTrans" cxnId="{E7C1311B-E731-423C-A31E-14FEAA41EF56}">
      <dgm:prSet/>
      <dgm:spPr/>
      <dgm:t>
        <a:bodyPr/>
        <a:lstStyle/>
        <a:p>
          <a:endParaRPr lang="en-US"/>
        </a:p>
      </dgm:t>
    </dgm:pt>
    <dgm:pt modelId="{2E16F394-235D-413C-975D-1A4D6EF2BFB4}" type="sibTrans" cxnId="{E7C1311B-E731-423C-A31E-14FEAA41EF56}">
      <dgm:prSet/>
      <dgm:spPr/>
      <dgm:t>
        <a:bodyPr/>
        <a:lstStyle/>
        <a:p>
          <a:endParaRPr lang="en-US"/>
        </a:p>
      </dgm:t>
    </dgm:pt>
    <dgm:pt modelId="{A95A9DCC-3CFE-4D23-BF3F-8D9E9B424A1A}">
      <dgm:prSet phldrT="[Text]"/>
      <dgm:spPr/>
      <dgm:t>
        <a:bodyPr/>
        <a:lstStyle/>
        <a:p>
          <a:r>
            <a:rPr lang="en-US"/>
            <a:t>Solar Integration</a:t>
          </a:r>
        </a:p>
      </dgm:t>
    </dgm:pt>
    <dgm:pt modelId="{22A03931-2421-45FD-841A-3F53219AC796}" type="parTrans" cxnId="{A7565630-7F97-47DD-8B1C-8EA3E857A829}">
      <dgm:prSet/>
      <dgm:spPr/>
      <dgm:t>
        <a:bodyPr/>
        <a:lstStyle/>
        <a:p>
          <a:endParaRPr lang="en-US"/>
        </a:p>
      </dgm:t>
    </dgm:pt>
    <dgm:pt modelId="{F9B05384-B978-456B-A945-E212D79A30A8}" type="sibTrans" cxnId="{A7565630-7F97-47DD-8B1C-8EA3E857A829}">
      <dgm:prSet/>
      <dgm:spPr/>
      <dgm:t>
        <a:bodyPr/>
        <a:lstStyle/>
        <a:p>
          <a:endParaRPr lang="en-US"/>
        </a:p>
      </dgm:t>
    </dgm:pt>
    <dgm:pt modelId="{A8B99DD5-B651-4BC1-9CF2-B1BD7ADA16C9}">
      <dgm:prSet phldrT="[Text]"/>
      <dgm:spPr/>
      <dgm:t>
        <a:bodyPr/>
        <a:lstStyle/>
        <a:p>
          <a:r>
            <a:rPr lang="en-US"/>
            <a:t>Payload</a:t>
          </a:r>
        </a:p>
      </dgm:t>
    </dgm:pt>
    <dgm:pt modelId="{355ABBC1-108E-4C8A-A62E-B8673891F6C7}" type="parTrans" cxnId="{4BB2A4EE-CBD9-4360-81E5-49AC25856061}">
      <dgm:prSet/>
      <dgm:spPr/>
      <dgm:t>
        <a:bodyPr/>
        <a:lstStyle/>
        <a:p>
          <a:endParaRPr lang="en-US"/>
        </a:p>
      </dgm:t>
    </dgm:pt>
    <dgm:pt modelId="{0F5F89D2-3A2B-45F8-9A2C-3E5B48FFB74C}" type="sibTrans" cxnId="{4BB2A4EE-CBD9-4360-81E5-49AC25856061}">
      <dgm:prSet/>
      <dgm:spPr/>
      <dgm:t>
        <a:bodyPr/>
        <a:lstStyle/>
        <a:p>
          <a:endParaRPr lang="en-US"/>
        </a:p>
      </dgm:t>
    </dgm:pt>
    <dgm:pt modelId="{28777424-75E5-4EBD-996C-5E749B4346F2}">
      <dgm:prSet phldrT="[Text]"/>
      <dgm:spPr/>
      <dgm:t>
        <a:bodyPr/>
        <a:lstStyle/>
        <a:p>
          <a:r>
            <a:rPr lang="en-US"/>
            <a:t>Affordability</a:t>
          </a:r>
        </a:p>
      </dgm:t>
    </dgm:pt>
    <dgm:pt modelId="{74F85769-6C85-48D6-A706-60FC9590C490}" type="parTrans" cxnId="{4032C37E-C7EE-4CB2-B622-869F5AAA36AB}">
      <dgm:prSet/>
      <dgm:spPr/>
      <dgm:t>
        <a:bodyPr/>
        <a:lstStyle/>
        <a:p>
          <a:endParaRPr lang="en-US"/>
        </a:p>
      </dgm:t>
    </dgm:pt>
    <dgm:pt modelId="{C811A57A-BC0E-49EC-9ABB-90A348415C98}" type="sibTrans" cxnId="{4032C37E-C7EE-4CB2-B622-869F5AAA36AB}">
      <dgm:prSet/>
      <dgm:spPr/>
      <dgm:t>
        <a:bodyPr/>
        <a:lstStyle/>
        <a:p>
          <a:endParaRPr lang="en-US"/>
        </a:p>
      </dgm:t>
    </dgm:pt>
    <dgm:pt modelId="{13DB1754-A254-479E-9577-6911CB46E99B}">
      <dgm:prSet phldrT="[Text]"/>
      <dgm:spPr/>
      <dgm:t>
        <a:bodyPr/>
        <a:lstStyle/>
        <a:p>
          <a:r>
            <a:rPr lang="en-US"/>
            <a:t>Simplicity </a:t>
          </a:r>
        </a:p>
      </dgm:t>
    </dgm:pt>
    <dgm:pt modelId="{DAFDB240-7EE6-44C3-BFEE-8E505BE7AE92}" type="parTrans" cxnId="{D3EC177F-A61B-4076-873A-E9CFF35EE102}">
      <dgm:prSet/>
      <dgm:spPr/>
      <dgm:t>
        <a:bodyPr/>
        <a:lstStyle/>
        <a:p>
          <a:endParaRPr lang="en-US"/>
        </a:p>
      </dgm:t>
    </dgm:pt>
    <dgm:pt modelId="{10BC6169-14D0-4B07-AD49-4B85B1A1D611}" type="sibTrans" cxnId="{D3EC177F-A61B-4076-873A-E9CFF35EE102}">
      <dgm:prSet/>
      <dgm:spPr/>
      <dgm:t>
        <a:bodyPr/>
        <a:lstStyle/>
        <a:p>
          <a:endParaRPr lang="en-US"/>
        </a:p>
      </dgm:t>
    </dgm:pt>
    <dgm:pt modelId="{67913508-5E5F-4930-B89A-B2C4A61E957E}" type="pres">
      <dgm:prSet presAssocID="{506ABE0C-EB16-4CEB-B32A-8283B4FA230B}" presName="linearFlow" presStyleCnt="0">
        <dgm:presLayoutVars>
          <dgm:dir/>
          <dgm:resizeHandles val="exact"/>
        </dgm:presLayoutVars>
      </dgm:prSet>
      <dgm:spPr/>
    </dgm:pt>
    <dgm:pt modelId="{73CBEEF5-B9F5-431B-8B09-C4016399098D}" type="pres">
      <dgm:prSet presAssocID="{4D53111E-182C-4B04-A6E5-47D1032CC13F}" presName="composite" presStyleCnt="0"/>
      <dgm:spPr/>
    </dgm:pt>
    <dgm:pt modelId="{05C6F85F-007E-449F-8B32-E695E5E1322D}" type="pres">
      <dgm:prSet presAssocID="{4D53111E-182C-4B04-A6E5-47D1032CC13F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3AF693E-0379-4896-B104-F9C0D29A0447}" type="pres">
      <dgm:prSet presAssocID="{4D53111E-182C-4B04-A6E5-47D1032CC13F}" presName="txShp" presStyleLbl="node1" presStyleIdx="0" presStyleCnt="5">
        <dgm:presLayoutVars>
          <dgm:bulletEnabled val="1"/>
        </dgm:presLayoutVars>
      </dgm:prSet>
      <dgm:spPr/>
    </dgm:pt>
    <dgm:pt modelId="{9EFC172D-275D-4E7C-BB3F-D72327831C02}" type="pres">
      <dgm:prSet presAssocID="{2E16F394-235D-413C-975D-1A4D6EF2BFB4}" presName="spacing" presStyleCnt="0"/>
      <dgm:spPr/>
    </dgm:pt>
    <dgm:pt modelId="{04C84A5C-0F8B-4756-8246-4335F38DAC17}" type="pres">
      <dgm:prSet presAssocID="{A95A9DCC-3CFE-4D23-BF3F-8D9E9B424A1A}" presName="composite" presStyleCnt="0"/>
      <dgm:spPr/>
    </dgm:pt>
    <dgm:pt modelId="{9B29C4E3-CB1E-4678-A351-1C006492664C}" type="pres">
      <dgm:prSet presAssocID="{A95A9DCC-3CFE-4D23-BF3F-8D9E9B424A1A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ows of solar panels"/>
        </a:ext>
      </dgm:extLst>
    </dgm:pt>
    <dgm:pt modelId="{A8363F68-9064-4129-88A6-919A6C53D2B4}" type="pres">
      <dgm:prSet presAssocID="{A95A9DCC-3CFE-4D23-BF3F-8D9E9B424A1A}" presName="txShp" presStyleLbl="node1" presStyleIdx="1" presStyleCnt="5">
        <dgm:presLayoutVars>
          <dgm:bulletEnabled val="1"/>
        </dgm:presLayoutVars>
      </dgm:prSet>
      <dgm:spPr/>
    </dgm:pt>
    <dgm:pt modelId="{5D919F8D-EDDF-4D80-960E-BDC61FB70F59}" type="pres">
      <dgm:prSet presAssocID="{F9B05384-B978-456B-A945-E212D79A30A8}" presName="spacing" presStyleCnt="0"/>
      <dgm:spPr/>
    </dgm:pt>
    <dgm:pt modelId="{7CFFABB2-C867-42ED-A30A-0EBA09F2208B}" type="pres">
      <dgm:prSet presAssocID="{A8B99DD5-B651-4BC1-9CF2-B1BD7ADA16C9}" presName="composite" presStyleCnt="0"/>
      <dgm:spPr/>
    </dgm:pt>
    <dgm:pt modelId="{5B95FD9F-FA71-4657-830B-4AFD524F1003}" type="pres">
      <dgm:prSet presAssocID="{A8B99DD5-B651-4BC1-9CF2-B1BD7ADA16C9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40 kgs kettlebell on black floor"/>
        </a:ext>
      </dgm:extLst>
    </dgm:pt>
    <dgm:pt modelId="{2D83CF7D-9CDE-4278-A72B-A4AFB444F1F7}" type="pres">
      <dgm:prSet presAssocID="{A8B99DD5-B651-4BC1-9CF2-B1BD7ADA16C9}" presName="txShp" presStyleLbl="node1" presStyleIdx="2" presStyleCnt="5">
        <dgm:presLayoutVars>
          <dgm:bulletEnabled val="1"/>
        </dgm:presLayoutVars>
      </dgm:prSet>
      <dgm:spPr/>
    </dgm:pt>
    <dgm:pt modelId="{8588F1EC-D5D9-4D3E-8D14-08AA2401DD3F}" type="pres">
      <dgm:prSet presAssocID="{0F5F89D2-3A2B-45F8-9A2C-3E5B48FFB74C}" presName="spacing" presStyleCnt="0"/>
      <dgm:spPr/>
    </dgm:pt>
    <dgm:pt modelId="{E2D0D0E0-2D60-4622-8950-6E2986EB35B2}" type="pres">
      <dgm:prSet presAssocID="{28777424-75E5-4EBD-996C-5E749B4346F2}" presName="composite" presStyleCnt="0"/>
      <dgm:spPr/>
    </dgm:pt>
    <dgm:pt modelId="{8FEBA071-6350-45E9-BBEF-7DBF8FACEF41}" type="pres">
      <dgm:prSet presAssocID="{28777424-75E5-4EBD-996C-5E749B4346F2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9862DAB-3B20-41E2-AD84-4442E90E9522}" type="pres">
      <dgm:prSet presAssocID="{28777424-75E5-4EBD-996C-5E749B4346F2}" presName="txShp" presStyleLbl="node1" presStyleIdx="3" presStyleCnt="5">
        <dgm:presLayoutVars>
          <dgm:bulletEnabled val="1"/>
        </dgm:presLayoutVars>
      </dgm:prSet>
      <dgm:spPr/>
    </dgm:pt>
    <dgm:pt modelId="{34754143-3FBE-40F3-9418-699A267996DC}" type="pres">
      <dgm:prSet presAssocID="{C811A57A-BC0E-49EC-9ABB-90A348415C98}" presName="spacing" presStyleCnt="0"/>
      <dgm:spPr/>
    </dgm:pt>
    <dgm:pt modelId="{666B137A-314E-498E-862C-3F24E5B3F631}" type="pres">
      <dgm:prSet presAssocID="{13DB1754-A254-479E-9577-6911CB46E99B}" presName="composite" presStyleCnt="0"/>
      <dgm:spPr/>
    </dgm:pt>
    <dgm:pt modelId="{51B2B00F-752C-4640-AD8E-38A1A7BE434F}" type="pres">
      <dgm:prSet presAssocID="{13DB1754-A254-479E-9577-6911CB46E99B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ircle patterns on sand"/>
        </a:ext>
      </dgm:extLst>
    </dgm:pt>
    <dgm:pt modelId="{902ADA34-6FC8-4B54-8633-D598701D99CD}" type="pres">
      <dgm:prSet presAssocID="{13DB1754-A254-479E-9577-6911CB46E99B}" presName="txShp" presStyleLbl="node1" presStyleIdx="4" presStyleCnt="5">
        <dgm:presLayoutVars>
          <dgm:bulletEnabled val="1"/>
        </dgm:presLayoutVars>
      </dgm:prSet>
      <dgm:spPr/>
    </dgm:pt>
  </dgm:ptLst>
  <dgm:cxnLst>
    <dgm:cxn modelId="{8BD2B010-18F4-4602-8F6A-0158C11F696A}" type="presOf" srcId="{4D53111E-182C-4B04-A6E5-47D1032CC13F}" destId="{A3AF693E-0379-4896-B104-F9C0D29A0447}" srcOrd="0" destOrd="0" presId="urn:microsoft.com/office/officeart/2005/8/layout/vList3"/>
    <dgm:cxn modelId="{E7C1311B-E731-423C-A31E-14FEAA41EF56}" srcId="{506ABE0C-EB16-4CEB-B32A-8283B4FA230B}" destId="{4D53111E-182C-4B04-A6E5-47D1032CC13F}" srcOrd="0" destOrd="0" parTransId="{4A343EC7-F05D-4878-BDDF-DA55632C8168}" sibTransId="{2E16F394-235D-413C-975D-1A4D6EF2BFB4}"/>
    <dgm:cxn modelId="{25083723-F423-4F60-B7A3-15522A020006}" type="presOf" srcId="{506ABE0C-EB16-4CEB-B32A-8283B4FA230B}" destId="{67913508-5E5F-4930-B89A-B2C4A61E957E}" srcOrd="0" destOrd="0" presId="urn:microsoft.com/office/officeart/2005/8/layout/vList3"/>
    <dgm:cxn modelId="{A7565630-7F97-47DD-8B1C-8EA3E857A829}" srcId="{506ABE0C-EB16-4CEB-B32A-8283B4FA230B}" destId="{A95A9DCC-3CFE-4D23-BF3F-8D9E9B424A1A}" srcOrd="1" destOrd="0" parTransId="{22A03931-2421-45FD-841A-3F53219AC796}" sibTransId="{F9B05384-B978-456B-A945-E212D79A30A8}"/>
    <dgm:cxn modelId="{3C622761-90B9-46D0-8BB2-AB22820F7051}" type="presOf" srcId="{A95A9DCC-3CFE-4D23-BF3F-8D9E9B424A1A}" destId="{A8363F68-9064-4129-88A6-919A6C53D2B4}" srcOrd="0" destOrd="0" presId="urn:microsoft.com/office/officeart/2005/8/layout/vList3"/>
    <dgm:cxn modelId="{4032C37E-C7EE-4CB2-B622-869F5AAA36AB}" srcId="{506ABE0C-EB16-4CEB-B32A-8283B4FA230B}" destId="{28777424-75E5-4EBD-996C-5E749B4346F2}" srcOrd="3" destOrd="0" parTransId="{74F85769-6C85-48D6-A706-60FC9590C490}" sibTransId="{C811A57A-BC0E-49EC-9ABB-90A348415C98}"/>
    <dgm:cxn modelId="{D3EC177F-A61B-4076-873A-E9CFF35EE102}" srcId="{506ABE0C-EB16-4CEB-B32A-8283B4FA230B}" destId="{13DB1754-A254-479E-9577-6911CB46E99B}" srcOrd="4" destOrd="0" parTransId="{DAFDB240-7EE6-44C3-BFEE-8E505BE7AE92}" sibTransId="{10BC6169-14D0-4B07-AD49-4B85B1A1D611}"/>
    <dgm:cxn modelId="{DA3B92AD-69C2-4E5F-A6EE-97357ECE194B}" type="presOf" srcId="{13DB1754-A254-479E-9577-6911CB46E99B}" destId="{902ADA34-6FC8-4B54-8633-D598701D99CD}" srcOrd="0" destOrd="0" presId="urn:microsoft.com/office/officeart/2005/8/layout/vList3"/>
    <dgm:cxn modelId="{B77444B7-733E-4544-8CE0-72C6403BEBF1}" type="presOf" srcId="{A8B99DD5-B651-4BC1-9CF2-B1BD7ADA16C9}" destId="{2D83CF7D-9CDE-4278-A72B-A4AFB444F1F7}" srcOrd="0" destOrd="0" presId="urn:microsoft.com/office/officeart/2005/8/layout/vList3"/>
    <dgm:cxn modelId="{BDD3AED0-F021-40BB-BF4A-FE22CF8F0BA5}" type="presOf" srcId="{28777424-75E5-4EBD-996C-5E749B4346F2}" destId="{09862DAB-3B20-41E2-AD84-4442E90E9522}" srcOrd="0" destOrd="0" presId="urn:microsoft.com/office/officeart/2005/8/layout/vList3"/>
    <dgm:cxn modelId="{4BB2A4EE-CBD9-4360-81E5-49AC25856061}" srcId="{506ABE0C-EB16-4CEB-B32A-8283B4FA230B}" destId="{A8B99DD5-B651-4BC1-9CF2-B1BD7ADA16C9}" srcOrd="2" destOrd="0" parTransId="{355ABBC1-108E-4C8A-A62E-B8673891F6C7}" sibTransId="{0F5F89D2-3A2B-45F8-9A2C-3E5B48FFB74C}"/>
    <dgm:cxn modelId="{8719AA04-8987-47C8-9D91-B99A83BBF258}" type="presParOf" srcId="{67913508-5E5F-4930-B89A-B2C4A61E957E}" destId="{73CBEEF5-B9F5-431B-8B09-C4016399098D}" srcOrd="0" destOrd="0" presId="urn:microsoft.com/office/officeart/2005/8/layout/vList3"/>
    <dgm:cxn modelId="{CF777B3B-E931-4D87-A619-167E2EDC5632}" type="presParOf" srcId="{73CBEEF5-B9F5-431B-8B09-C4016399098D}" destId="{05C6F85F-007E-449F-8B32-E695E5E1322D}" srcOrd="0" destOrd="0" presId="urn:microsoft.com/office/officeart/2005/8/layout/vList3"/>
    <dgm:cxn modelId="{29A35FB2-8C94-4CFD-8EEA-2BF3C34DE215}" type="presParOf" srcId="{73CBEEF5-B9F5-431B-8B09-C4016399098D}" destId="{A3AF693E-0379-4896-B104-F9C0D29A0447}" srcOrd="1" destOrd="0" presId="urn:microsoft.com/office/officeart/2005/8/layout/vList3"/>
    <dgm:cxn modelId="{F62C26E7-398B-40C7-B46E-9832A5447AB8}" type="presParOf" srcId="{67913508-5E5F-4930-B89A-B2C4A61E957E}" destId="{9EFC172D-275D-4E7C-BB3F-D72327831C02}" srcOrd="1" destOrd="0" presId="urn:microsoft.com/office/officeart/2005/8/layout/vList3"/>
    <dgm:cxn modelId="{26483690-AF7D-4401-8F4F-36A1DDCDB13B}" type="presParOf" srcId="{67913508-5E5F-4930-B89A-B2C4A61E957E}" destId="{04C84A5C-0F8B-4756-8246-4335F38DAC17}" srcOrd="2" destOrd="0" presId="urn:microsoft.com/office/officeart/2005/8/layout/vList3"/>
    <dgm:cxn modelId="{E493B629-F08B-4C79-A6A9-D8FCC1C70B0E}" type="presParOf" srcId="{04C84A5C-0F8B-4756-8246-4335F38DAC17}" destId="{9B29C4E3-CB1E-4678-A351-1C006492664C}" srcOrd="0" destOrd="0" presId="urn:microsoft.com/office/officeart/2005/8/layout/vList3"/>
    <dgm:cxn modelId="{969B011F-DB0B-45DC-95E4-CA66DC2ADEB7}" type="presParOf" srcId="{04C84A5C-0F8B-4756-8246-4335F38DAC17}" destId="{A8363F68-9064-4129-88A6-919A6C53D2B4}" srcOrd="1" destOrd="0" presId="urn:microsoft.com/office/officeart/2005/8/layout/vList3"/>
    <dgm:cxn modelId="{8CB4A58C-44C8-45AD-9351-A61D34108287}" type="presParOf" srcId="{67913508-5E5F-4930-B89A-B2C4A61E957E}" destId="{5D919F8D-EDDF-4D80-960E-BDC61FB70F59}" srcOrd="3" destOrd="0" presId="urn:microsoft.com/office/officeart/2005/8/layout/vList3"/>
    <dgm:cxn modelId="{05508FC8-4DDF-462D-8369-491D92DC79A8}" type="presParOf" srcId="{67913508-5E5F-4930-B89A-B2C4A61E957E}" destId="{7CFFABB2-C867-42ED-A30A-0EBA09F2208B}" srcOrd="4" destOrd="0" presId="urn:microsoft.com/office/officeart/2005/8/layout/vList3"/>
    <dgm:cxn modelId="{E1EB5339-EF26-4CE7-9031-34CED232B1F5}" type="presParOf" srcId="{7CFFABB2-C867-42ED-A30A-0EBA09F2208B}" destId="{5B95FD9F-FA71-4657-830B-4AFD524F1003}" srcOrd="0" destOrd="0" presId="urn:microsoft.com/office/officeart/2005/8/layout/vList3"/>
    <dgm:cxn modelId="{4D0FC6C1-AB6E-4B3A-ABB0-7BC586B02E56}" type="presParOf" srcId="{7CFFABB2-C867-42ED-A30A-0EBA09F2208B}" destId="{2D83CF7D-9CDE-4278-A72B-A4AFB444F1F7}" srcOrd="1" destOrd="0" presId="urn:microsoft.com/office/officeart/2005/8/layout/vList3"/>
    <dgm:cxn modelId="{85F953F4-AB6E-407F-BCEE-B992F9D68BF3}" type="presParOf" srcId="{67913508-5E5F-4930-B89A-B2C4A61E957E}" destId="{8588F1EC-D5D9-4D3E-8D14-08AA2401DD3F}" srcOrd="5" destOrd="0" presId="urn:microsoft.com/office/officeart/2005/8/layout/vList3"/>
    <dgm:cxn modelId="{89995A2E-9662-4075-A11E-8DCE0A8CED7F}" type="presParOf" srcId="{67913508-5E5F-4930-B89A-B2C4A61E957E}" destId="{E2D0D0E0-2D60-4622-8950-6E2986EB35B2}" srcOrd="6" destOrd="0" presId="urn:microsoft.com/office/officeart/2005/8/layout/vList3"/>
    <dgm:cxn modelId="{DD70CFDD-F3A4-48C9-8FA6-F0127EC064C7}" type="presParOf" srcId="{E2D0D0E0-2D60-4622-8950-6E2986EB35B2}" destId="{8FEBA071-6350-45E9-BBEF-7DBF8FACEF41}" srcOrd="0" destOrd="0" presId="urn:microsoft.com/office/officeart/2005/8/layout/vList3"/>
    <dgm:cxn modelId="{CB6B8A0F-ACBB-492B-8EDB-8FF38B351D92}" type="presParOf" srcId="{E2D0D0E0-2D60-4622-8950-6E2986EB35B2}" destId="{09862DAB-3B20-41E2-AD84-4442E90E9522}" srcOrd="1" destOrd="0" presId="urn:microsoft.com/office/officeart/2005/8/layout/vList3"/>
    <dgm:cxn modelId="{D3FB980F-ACED-4E16-9FB4-7A5B745CF0F9}" type="presParOf" srcId="{67913508-5E5F-4930-B89A-B2C4A61E957E}" destId="{34754143-3FBE-40F3-9418-699A267996DC}" srcOrd="7" destOrd="0" presId="urn:microsoft.com/office/officeart/2005/8/layout/vList3"/>
    <dgm:cxn modelId="{FA9E8A2D-6598-4BE7-AFAB-328577C7D46A}" type="presParOf" srcId="{67913508-5E5F-4930-B89A-B2C4A61E957E}" destId="{666B137A-314E-498E-862C-3F24E5B3F631}" srcOrd="8" destOrd="0" presId="urn:microsoft.com/office/officeart/2005/8/layout/vList3"/>
    <dgm:cxn modelId="{F6C63E80-BD42-4ED0-92F0-D31E4B365344}" type="presParOf" srcId="{666B137A-314E-498E-862C-3F24E5B3F631}" destId="{51B2B00F-752C-4640-AD8E-38A1A7BE434F}" srcOrd="0" destOrd="0" presId="urn:microsoft.com/office/officeart/2005/8/layout/vList3"/>
    <dgm:cxn modelId="{2C07464D-9D43-444F-8C88-7246F3E5E459}" type="presParOf" srcId="{666B137A-314E-498E-862C-3F24E5B3F631}" destId="{902ADA34-6FC8-4B54-8633-D598701D99C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6ABE0C-EB16-4CEB-B32A-8283B4FA230B}" type="doc">
      <dgm:prSet loTypeId="urn:microsoft.com/office/officeart/2005/8/layout/vList3" loCatId="list" qsTypeId="urn:microsoft.com/office/officeart/2005/8/quickstyle/simple1" qsCatId="simple" csTypeId="urn:microsoft.com/office/officeart/2005/8/colors/accent4_4" csCatId="accent4" phldr="1"/>
      <dgm:spPr/>
    </dgm:pt>
    <dgm:pt modelId="{4D53111E-182C-4B04-A6E5-47D1032CC13F}">
      <dgm:prSet phldrT="[Text]"/>
      <dgm:spPr/>
      <dgm:t>
        <a:bodyPr/>
        <a:lstStyle/>
        <a:p>
          <a:r>
            <a:rPr lang="en-US"/>
            <a:t>Flight Time</a:t>
          </a:r>
        </a:p>
      </dgm:t>
    </dgm:pt>
    <dgm:pt modelId="{4A343EC7-F05D-4878-BDDF-DA55632C8168}" type="parTrans" cxnId="{E7C1311B-E731-423C-A31E-14FEAA41EF56}">
      <dgm:prSet/>
      <dgm:spPr/>
      <dgm:t>
        <a:bodyPr/>
        <a:lstStyle/>
        <a:p>
          <a:endParaRPr lang="en-US"/>
        </a:p>
      </dgm:t>
    </dgm:pt>
    <dgm:pt modelId="{2E16F394-235D-413C-975D-1A4D6EF2BFB4}" type="sibTrans" cxnId="{E7C1311B-E731-423C-A31E-14FEAA41EF56}">
      <dgm:prSet/>
      <dgm:spPr/>
      <dgm:t>
        <a:bodyPr/>
        <a:lstStyle/>
        <a:p>
          <a:endParaRPr lang="en-US"/>
        </a:p>
      </dgm:t>
    </dgm:pt>
    <dgm:pt modelId="{A95A9DCC-3CFE-4D23-BF3F-8D9E9B424A1A}">
      <dgm:prSet phldrT="[Text]"/>
      <dgm:spPr/>
      <dgm:t>
        <a:bodyPr/>
        <a:lstStyle/>
        <a:p>
          <a:r>
            <a:rPr lang="en-US"/>
            <a:t>Operating Radius</a:t>
          </a:r>
        </a:p>
      </dgm:t>
    </dgm:pt>
    <dgm:pt modelId="{22A03931-2421-45FD-841A-3F53219AC796}" type="parTrans" cxnId="{A7565630-7F97-47DD-8B1C-8EA3E857A829}">
      <dgm:prSet/>
      <dgm:spPr/>
      <dgm:t>
        <a:bodyPr/>
        <a:lstStyle/>
        <a:p>
          <a:endParaRPr lang="en-US"/>
        </a:p>
      </dgm:t>
    </dgm:pt>
    <dgm:pt modelId="{F9B05384-B978-456B-A945-E212D79A30A8}" type="sibTrans" cxnId="{A7565630-7F97-47DD-8B1C-8EA3E857A829}">
      <dgm:prSet/>
      <dgm:spPr/>
      <dgm:t>
        <a:bodyPr/>
        <a:lstStyle/>
        <a:p>
          <a:endParaRPr lang="en-US"/>
        </a:p>
      </dgm:t>
    </dgm:pt>
    <dgm:pt modelId="{A8B99DD5-B651-4BC1-9CF2-B1BD7ADA16C9}">
      <dgm:prSet phldrT="[Text]"/>
      <dgm:spPr/>
      <dgm:t>
        <a:bodyPr/>
        <a:lstStyle/>
        <a:p>
          <a:r>
            <a:rPr lang="en-US"/>
            <a:t>Cargo Capacity</a:t>
          </a:r>
        </a:p>
      </dgm:t>
    </dgm:pt>
    <dgm:pt modelId="{355ABBC1-108E-4C8A-A62E-B8673891F6C7}" type="parTrans" cxnId="{4BB2A4EE-CBD9-4360-81E5-49AC25856061}">
      <dgm:prSet/>
      <dgm:spPr/>
      <dgm:t>
        <a:bodyPr/>
        <a:lstStyle/>
        <a:p>
          <a:endParaRPr lang="en-US"/>
        </a:p>
      </dgm:t>
    </dgm:pt>
    <dgm:pt modelId="{0F5F89D2-3A2B-45F8-9A2C-3E5B48FFB74C}" type="sibTrans" cxnId="{4BB2A4EE-CBD9-4360-81E5-49AC25856061}">
      <dgm:prSet/>
      <dgm:spPr/>
      <dgm:t>
        <a:bodyPr/>
        <a:lstStyle/>
        <a:p>
          <a:endParaRPr lang="en-US"/>
        </a:p>
      </dgm:t>
    </dgm:pt>
    <dgm:pt modelId="{13DB1754-A254-479E-9577-6911CB46E99B}">
      <dgm:prSet phldrT="[Text]"/>
      <dgm:spPr/>
      <dgm:t>
        <a:bodyPr/>
        <a:lstStyle/>
        <a:p>
          <a:r>
            <a:rPr lang="en-US"/>
            <a:t>Total Mass</a:t>
          </a:r>
        </a:p>
      </dgm:t>
    </dgm:pt>
    <dgm:pt modelId="{DAFDB240-7EE6-44C3-BFEE-8E505BE7AE92}" type="parTrans" cxnId="{D3EC177F-A61B-4076-873A-E9CFF35EE102}">
      <dgm:prSet/>
      <dgm:spPr/>
      <dgm:t>
        <a:bodyPr/>
        <a:lstStyle/>
        <a:p>
          <a:endParaRPr lang="en-US"/>
        </a:p>
      </dgm:t>
    </dgm:pt>
    <dgm:pt modelId="{10BC6169-14D0-4B07-AD49-4B85B1A1D611}" type="sibTrans" cxnId="{D3EC177F-A61B-4076-873A-E9CFF35EE102}">
      <dgm:prSet/>
      <dgm:spPr/>
      <dgm:t>
        <a:bodyPr/>
        <a:lstStyle/>
        <a:p>
          <a:endParaRPr lang="en-US"/>
        </a:p>
      </dgm:t>
    </dgm:pt>
    <dgm:pt modelId="{686EDBA4-0631-4B21-83E7-5777D383D38A}">
      <dgm:prSet phldrT="[Text]"/>
      <dgm:spPr/>
      <dgm:t>
        <a:bodyPr/>
        <a:lstStyle/>
        <a:p>
          <a:r>
            <a:rPr lang="en-US"/>
            <a:t>Reparable/Reusable</a:t>
          </a:r>
        </a:p>
      </dgm:t>
    </dgm:pt>
    <dgm:pt modelId="{5F2CF2BF-1B6A-435B-A910-858146034370}" type="parTrans" cxnId="{191220A7-B73B-46D2-BD90-4B057DE8A244}">
      <dgm:prSet/>
      <dgm:spPr/>
      <dgm:t>
        <a:bodyPr/>
        <a:lstStyle/>
        <a:p>
          <a:endParaRPr lang="en-US"/>
        </a:p>
      </dgm:t>
    </dgm:pt>
    <dgm:pt modelId="{2EEA2C0B-CCF8-4AC6-95E2-A47866B38EC1}" type="sibTrans" cxnId="{191220A7-B73B-46D2-BD90-4B057DE8A244}">
      <dgm:prSet/>
      <dgm:spPr/>
      <dgm:t>
        <a:bodyPr/>
        <a:lstStyle/>
        <a:p>
          <a:endParaRPr lang="en-US"/>
        </a:p>
      </dgm:t>
    </dgm:pt>
    <dgm:pt modelId="{CF94A767-C81B-4E7D-9338-F69120808760}">
      <dgm:prSet phldrT="[Text]"/>
      <dgm:spPr/>
      <dgm:t>
        <a:bodyPr/>
        <a:lstStyle/>
        <a:p>
          <a:r>
            <a:rPr lang="en-US"/>
            <a:t>Solar Energy Harvest</a:t>
          </a:r>
        </a:p>
      </dgm:t>
    </dgm:pt>
    <dgm:pt modelId="{E6B17135-55E0-4B18-91D5-B52CEACB5712}" type="parTrans" cxnId="{7A8AF3C4-AD10-4AD0-B35E-87349BA337BF}">
      <dgm:prSet/>
      <dgm:spPr/>
      <dgm:t>
        <a:bodyPr/>
        <a:lstStyle/>
        <a:p>
          <a:endParaRPr lang="en-US"/>
        </a:p>
      </dgm:t>
    </dgm:pt>
    <dgm:pt modelId="{A382A1B8-F478-4EE7-87E5-ABD3A6180437}" type="sibTrans" cxnId="{7A8AF3C4-AD10-4AD0-B35E-87349BA337BF}">
      <dgm:prSet/>
      <dgm:spPr/>
      <dgm:t>
        <a:bodyPr/>
        <a:lstStyle/>
        <a:p>
          <a:endParaRPr lang="en-US"/>
        </a:p>
      </dgm:t>
    </dgm:pt>
    <dgm:pt modelId="{E06C8B3B-ACE1-4858-9B99-F9863442E6EE}">
      <dgm:prSet phldrT="[Text]"/>
      <dgm:spPr/>
      <dgm:t>
        <a:bodyPr/>
        <a:lstStyle/>
        <a:p>
          <a:r>
            <a:rPr lang="en-US"/>
            <a:t>Thrust</a:t>
          </a:r>
        </a:p>
      </dgm:t>
    </dgm:pt>
    <dgm:pt modelId="{17BBE558-F364-437F-9552-FCE35FC30C99}" type="parTrans" cxnId="{CA3C2F64-CC89-4D0C-AFE3-27F115FDB5F1}">
      <dgm:prSet/>
      <dgm:spPr/>
      <dgm:t>
        <a:bodyPr/>
        <a:lstStyle/>
        <a:p>
          <a:endParaRPr lang="en-US"/>
        </a:p>
      </dgm:t>
    </dgm:pt>
    <dgm:pt modelId="{E8AB105D-A66B-44CC-8A23-7C58A04E6CA7}" type="sibTrans" cxnId="{CA3C2F64-CC89-4D0C-AFE3-27F115FDB5F1}">
      <dgm:prSet/>
      <dgm:spPr/>
      <dgm:t>
        <a:bodyPr/>
        <a:lstStyle/>
        <a:p>
          <a:endParaRPr lang="en-US"/>
        </a:p>
      </dgm:t>
    </dgm:pt>
    <dgm:pt modelId="{67913508-5E5F-4930-B89A-B2C4A61E957E}" type="pres">
      <dgm:prSet presAssocID="{506ABE0C-EB16-4CEB-B32A-8283B4FA230B}" presName="linearFlow" presStyleCnt="0">
        <dgm:presLayoutVars>
          <dgm:dir/>
          <dgm:resizeHandles val="exact"/>
        </dgm:presLayoutVars>
      </dgm:prSet>
      <dgm:spPr/>
    </dgm:pt>
    <dgm:pt modelId="{73CBEEF5-B9F5-431B-8B09-C4016399098D}" type="pres">
      <dgm:prSet presAssocID="{4D53111E-182C-4B04-A6E5-47D1032CC13F}" presName="composite" presStyleCnt="0"/>
      <dgm:spPr/>
    </dgm:pt>
    <dgm:pt modelId="{05C6F85F-007E-449F-8B32-E695E5E1322D}" type="pres">
      <dgm:prSet presAssocID="{4D53111E-182C-4B04-A6E5-47D1032CC13F}" presName="imgShp" presStyleLbl="f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3AF693E-0379-4896-B104-F9C0D29A0447}" type="pres">
      <dgm:prSet presAssocID="{4D53111E-182C-4B04-A6E5-47D1032CC13F}" presName="txShp" presStyleLbl="node1" presStyleIdx="0" presStyleCnt="7">
        <dgm:presLayoutVars>
          <dgm:bulletEnabled val="1"/>
        </dgm:presLayoutVars>
      </dgm:prSet>
      <dgm:spPr/>
    </dgm:pt>
    <dgm:pt modelId="{9EFC172D-275D-4E7C-BB3F-D72327831C02}" type="pres">
      <dgm:prSet presAssocID="{2E16F394-235D-413C-975D-1A4D6EF2BFB4}" presName="spacing" presStyleCnt="0"/>
      <dgm:spPr/>
    </dgm:pt>
    <dgm:pt modelId="{04C84A5C-0F8B-4756-8246-4335F38DAC17}" type="pres">
      <dgm:prSet presAssocID="{A95A9DCC-3CFE-4D23-BF3F-8D9E9B424A1A}" presName="composite" presStyleCnt="0"/>
      <dgm:spPr/>
    </dgm:pt>
    <dgm:pt modelId="{9B29C4E3-CB1E-4678-A351-1C006492664C}" type="pres">
      <dgm:prSet presAssocID="{A95A9DCC-3CFE-4D23-BF3F-8D9E9B424A1A}" presName="imgShp" presStyleLbl="f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8363F68-9064-4129-88A6-919A6C53D2B4}" type="pres">
      <dgm:prSet presAssocID="{A95A9DCC-3CFE-4D23-BF3F-8D9E9B424A1A}" presName="txShp" presStyleLbl="node1" presStyleIdx="1" presStyleCnt="7">
        <dgm:presLayoutVars>
          <dgm:bulletEnabled val="1"/>
        </dgm:presLayoutVars>
      </dgm:prSet>
      <dgm:spPr/>
    </dgm:pt>
    <dgm:pt modelId="{5D919F8D-EDDF-4D80-960E-BDC61FB70F59}" type="pres">
      <dgm:prSet presAssocID="{F9B05384-B978-456B-A945-E212D79A30A8}" presName="spacing" presStyleCnt="0"/>
      <dgm:spPr/>
    </dgm:pt>
    <dgm:pt modelId="{2689E5BC-71CA-49E9-9344-CE314CB4D85C}" type="pres">
      <dgm:prSet presAssocID="{E06C8B3B-ACE1-4858-9B99-F9863442E6EE}" presName="composite" presStyleCnt="0"/>
      <dgm:spPr/>
    </dgm:pt>
    <dgm:pt modelId="{9C088E27-1ADF-4D8D-9462-687119346225}" type="pres">
      <dgm:prSet presAssocID="{E06C8B3B-ACE1-4858-9B99-F9863442E6EE}" presName="imgShp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CC1DEEA-760F-44F9-9E10-F4264864E3B1}" type="pres">
      <dgm:prSet presAssocID="{E06C8B3B-ACE1-4858-9B99-F9863442E6EE}" presName="txShp" presStyleLbl="node1" presStyleIdx="2" presStyleCnt="7">
        <dgm:presLayoutVars>
          <dgm:bulletEnabled val="1"/>
        </dgm:presLayoutVars>
      </dgm:prSet>
      <dgm:spPr/>
    </dgm:pt>
    <dgm:pt modelId="{2C04A466-F2A5-4DFD-96C9-FFF14D0D453B}" type="pres">
      <dgm:prSet presAssocID="{E8AB105D-A66B-44CC-8A23-7C58A04E6CA7}" presName="spacing" presStyleCnt="0"/>
      <dgm:spPr/>
    </dgm:pt>
    <dgm:pt modelId="{7A77926B-3359-44C8-AEB4-55082C20B740}" type="pres">
      <dgm:prSet presAssocID="{CF94A767-C81B-4E7D-9338-F69120808760}" presName="composite" presStyleCnt="0"/>
      <dgm:spPr/>
    </dgm:pt>
    <dgm:pt modelId="{F7DA4130-177E-4664-8DD9-E00F419D0234}" type="pres">
      <dgm:prSet presAssocID="{CF94A767-C81B-4E7D-9338-F69120808760}" presName="imgShp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3203E87-19E7-4B89-90A4-7691C6E5BD7D}" type="pres">
      <dgm:prSet presAssocID="{CF94A767-C81B-4E7D-9338-F69120808760}" presName="txShp" presStyleLbl="node1" presStyleIdx="3" presStyleCnt="7">
        <dgm:presLayoutVars>
          <dgm:bulletEnabled val="1"/>
        </dgm:presLayoutVars>
      </dgm:prSet>
      <dgm:spPr/>
    </dgm:pt>
    <dgm:pt modelId="{4192A857-0A67-40A3-AADD-957A3CFB2651}" type="pres">
      <dgm:prSet presAssocID="{A382A1B8-F478-4EE7-87E5-ABD3A6180437}" presName="spacing" presStyleCnt="0"/>
      <dgm:spPr/>
    </dgm:pt>
    <dgm:pt modelId="{7CFFABB2-C867-42ED-A30A-0EBA09F2208B}" type="pres">
      <dgm:prSet presAssocID="{A8B99DD5-B651-4BC1-9CF2-B1BD7ADA16C9}" presName="composite" presStyleCnt="0"/>
      <dgm:spPr/>
    </dgm:pt>
    <dgm:pt modelId="{5B95FD9F-FA71-4657-830B-4AFD524F1003}" type="pres">
      <dgm:prSet presAssocID="{A8B99DD5-B651-4BC1-9CF2-B1BD7ADA16C9}" presName="imgShp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2D83CF7D-9CDE-4278-A72B-A4AFB444F1F7}" type="pres">
      <dgm:prSet presAssocID="{A8B99DD5-B651-4BC1-9CF2-B1BD7ADA16C9}" presName="txShp" presStyleLbl="node1" presStyleIdx="4" presStyleCnt="7">
        <dgm:presLayoutVars>
          <dgm:bulletEnabled val="1"/>
        </dgm:presLayoutVars>
      </dgm:prSet>
      <dgm:spPr/>
    </dgm:pt>
    <dgm:pt modelId="{8588F1EC-D5D9-4D3E-8D14-08AA2401DD3F}" type="pres">
      <dgm:prSet presAssocID="{0F5F89D2-3A2B-45F8-9A2C-3E5B48FFB74C}" presName="spacing" presStyleCnt="0"/>
      <dgm:spPr/>
    </dgm:pt>
    <dgm:pt modelId="{666B137A-314E-498E-862C-3F24E5B3F631}" type="pres">
      <dgm:prSet presAssocID="{13DB1754-A254-479E-9577-6911CB46E99B}" presName="composite" presStyleCnt="0"/>
      <dgm:spPr/>
    </dgm:pt>
    <dgm:pt modelId="{51B2B00F-752C-4640-AD8E-38A1A7BE434F}" type="pres">
      <dgm:prSet presAssocID="{13DB1754-A254-479E-9577-6911CB46E99B}" presName="imgShp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02ADA34-6FC8-4B54-8633-D598701D99CD}" type="pres">
      <dgm:prSet presAssocID="{13DB1754-A254-479E-9577-6911CB46E99B}" presName="txShp" presStyleLbl="node1" presStyleIdx="5" presStyleCnt="7">
        <dgm:presLayoutVars>
          <dgm:bulletEnabled val="1"/>
        </dgm:presLayoutVars>
      </dgm:prSet>
      <dgm:spPr/>
    </dgm:pt>
    <dgm:pt modelId="{79BE99D0-31EB-4662-B723-4FCFB8F42D16}" type="pres">
      <dgm:prSet presAssocID="{10BC6169-14D0-4B07-AD49-4B85B1A1D611}" presName="spacing" presStyleCnt="0"/>
      <dgm:spPr/>
    </dgm:pt>
    <dgm:pt modelId="{DFCDCC64-946D-4038-9B9A-542A26CD5014}" type="pres">
      <dgm:prSet presAssocID="{686EDBA4-0631-4B21-83E7-5777D383D38A}" presName="composite" presStyleCnt="0"/>
      <dgm:spPr/>
    </dgm:pt>
    <dgm:pt modelId="{2E0CEEC2-5F89-42E6-BEEF-5A14A1E6C247}" type="pres">
      <dgm:prSet presAssocID="{686EDBA4-0631-4B21-83E7-5777D383D38A}" presName="imgShp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Work tools and supplies"/>
        </a:ext>
      </dgm:extLst>
    </dgm:pt>
    <dgm:pt modelId="{132D1E23-3818-4921-88D1-EEF6B94439EC}" type="pres">
      <dgm:prSet presAssocID="{686EDBA4-0631-4B21-83E7-5777D383D38A}" presName="txShp" presStyleLbl="node1" presStyleIdx="6" presStyleCnt="7">
        <dgm:presLayoutVars>
          <dgm:bulletEnabled val="1"/>
        </dgm:presLayoutVars>
      </dgm:prSet>
      <dgm:spPr/>
    </dgm:pt>
  </dgm:ptLst>
  <dgm:cxnLst>
    <dgm:cxn modelId="{8BD2B010-18F4-4602-8F6A-0158C11F696A}" type="presOf" srcId="{4D53111E-182C-4B04-A6E5-47D1032CC13F}" destId="{A3AF693E-0379-4896-B104-F9C0D29A0447}" srcOrd="0" destOrd="0" presId="urn:microsoft.com/office/officeart/2005/8/layout/vList3"/>
    <dgm:cxn modelId="{E7C1311B-E731-423C-A31E-14FEAA41EF56}" srcId="{506ABE0C-EB16-4CEB-B32A-8283B4FA230B}" destId="{4D53111E-182C-4B04-A6E5-47D1032CC13F}" srcOrd="0" destOrd="0" parTransId="{4A343EC7-F05D-4878-BDDF-DA55632C8168}" sibTransId="{2E16F394-235D-413C-975D-1A4D6EF2BFB4}"/>
    <dgm:cxn modelId="{25083723-F423-4F60-B7A3-15522A020006}" type="presOf" srcId="{506ABE0C-EB16-4CEB-B32A-8283B4FA230B}" destId="{67913508-5E5F-4930-B89A-B2C4A61E957E}" srcOrd="0" destOrd="0" presId="urn:microsoft.com/office/officeart/2005/8/layout/vList3"/>
    <dgm:cxn modelId="{A7565630-7F97-47DD-8B1C-8EA3E857A829}" srcId="{506ABE0C-EB16-4CEB-B32A-8283B4FA230B}" destId="{A95A9DCC-3CFE-4D23-BF3F-8D9E9B424A1A}" srcOrd="1" destOrd="0" parTransId="{22A03931-2421-45FD-841A-3F53219AC796}" sibTransId="{F9B05384-B978-456B-A945-E212D79A30A8}"/>
    <dgm:cxn modelId="{3C622761-90B9-46D0-8BB2-AB22820F7051}" type="presOf" srcId="{A95A9DCC-3CFE-4D23-BF3F-8D9E9B424A1A}" destId="{A8363F68-9064-4129-88A6-919A6C53D2B4}" srcOrd="0" destOrd="0" presId="urn:microsoft.com/office/officeart/2005/8/layout/vList3"/>
    <dgm:cxn modelId="{CA3C2F64-CC89-4D0C-AFE3-27F115FDB5F1}" srcId="{506ABE0C-EB16-4CEB-B32A-8283B4FA230B}" destId="{E06C8B3B-ACE1-4858-9B99-F9863442E6EE}" srcOrd="2" destOrd="0" parTransId="{17BBE558-F364-437F-9552-FCE35FC30C99}" sibTransId="{E8AB105D-A66B-44CC-8A23-7C58A04E6CA7}"/>
    <dgm:cxn modelId="{7CE6A24F-484D-49AF-8C28-BB10DD3B367C}" type="presOf" srcId="{686EDBA4-0631-4B21-83E7-5777D383D38A}" destId="{132D1E23-3818-4921-88D1-EEF6B94439EC}" srcOrd="0" destOrd="0" presId="urn:microsoft.com/office/officeart/2005/8/layout/vList3"/>
    <dgm:cxn modelId="{D3EC177F-A61B-4076-873A-E9CFF35EE102}" srcId="{506ABE0C-EB16-4CEB-B32A-8283B4FA230B}" destId="{13DB1754-A254-479E-9577-6911CB46E99B}" srcOrd="5" destOrd="0" parTransId="{DAFDB240-7EE6-44C3-BFEE-8E505BE7AE92}" sibTransId="{10BC6169-14D0-4B07-AD49-4B85B1A1D611}"/>
    <dgm:cxn modelId="{B33CBC8B-7D39-4670-A10B-6EA2587D93FF}" type="presOf" srcId="{E06C8B3B-ACE1-4858-9B99-F9863442E6EE}" destId="{4CC1DEEA-760F-44F9-9E10-F4264864E3B1}" srcOrd="0" destOrd="0" presId="urn:microsoft.com/office/officeart/2005/8/layout/vList3"/>
    <dgm:cxn modelId="{191220A7-B73B-46D2-BD90-4B057DE8A244}" srcId="{506ABE0C-EB16-4CEB-B32A-8283B4FA230B}" destId="{686EDBA4-0631-4B21-83E7-5777D383D38A}" srcOrd="6" destOrd="0" parTransId="{5F2CF2BF-1B6A-435B-A910-858146034370}" sibTransId="{2EEA2C0B-CCF8-4AC6-95E2-A47866B38EC1}"/>
    <dgm:cxn modelId="{DA3B92AD-69C2-4E5F-A6EE-97357ECE194B}" type="presOf" srcId="{13DB1754-A254-479E-9577-6911CB46E99B}" destId="{902ADA34-6FC8-4B54-8633-D598701D99CD}" srcOrd="0" destOrd="0" presId="urn:microsoft.com/office/officeart/2005/8/layout/vList3"/>
    <dgm:cxn modelId="{B77444B7-733E-4544-8CE0-72C6403BEBF1}" type="presOf" srcId="{A8B99DD5-B651-4BC1-9CF2-B1BD7ADA16C9}" destId="{2D83CF7D-9CDE-4278-A72B-A4AFB444F1F7}" srcOrd="0" destOrd="0" presId="urn:microsoft.com/office/officeart/2005/8/layout/vList3"/>
    <dgm:cxn modelId="{2D759BBB-37D6-4D2F-AD09-3224A8D5728D}" type="presOf" srcId="{CF94A767-C81B-4E7D-9338-F69120808760}" destId="{73203E87-19E7-4B89-90A4-7691C6E5BD7D}" srcOrd="0" destOrd="0" presId="urn:microsoft.com/office/officeart/2005/8/layout/vList3"/>
    <dgm:cxn modelId="{7A8AF3C4-AD10-4AD0-B35E-87349BA337BF}" srcId="{506ABE0C-EB16-4CEB-B32A-8283B4FA230B}" destId="{CF94A767-C81B-4E7D-9338-F69120808760}" srcOrd="3" destOrd="0" parTransId="{E6B17135-55E0-4B18-91D5-B52CEACB5712}" sibTransId="{A382A1B8-F478-4EE7-87E5-ABD3A6180437}"/>
    <dgm:cxn modelId="{4BB2A4EE-CBD9-4360-81E5-49AC25856061}" srcId="{506ABE0C-EB16-4CEB-B32A-8283B4FA230B}" destId="{A8B99DD5-B651-4BC1-9CF2-B1BD7ADA16C9}" srcOrd="4" destOrd="0" parTransId="{355ABBC1-108E-4C8A-A62E-B8673891F6C7}" sibTransId="{0F5F89D2-3A2B-45F8-9A2C-3E5B48FFB74C}"/>
    <dgm:cxn modelId="{8719AA04-8987-47C8-9D91-B99A83BBF258}" type="presParOf" srcId="{67913508-5E5F-4930-B89A-B2C4A61E957E}" destId="{73CBEEF5-B9F5-431B-8B09-C4016399098D}" srcOrd="0" destOrd="0" presId="urn:microsoft.com/office/officeart/2005/8/layout/vList3"/>
    <dgm:cxn modelId="{CF777B3B-E931-4D87-A619-167E2EDC5632}" type="presParOf" srcId="{73CBEEF5-B9F5-431B-8B09-C4016399098D}" destId="{05C6F85F-007E-449F-8B32-E695E5E1322D}" srcOrd="0" destOrd="0" presId="urn:microsoft.com/office/officeart/2005/8/layout/vList3"/>
    <dgm:cxn modelId="{29A35FB2-8C94-4CFD-8EEA-2BF3C34DE215}" type="presParOf" srcId="{73CBEEF5-B9F5-431B-8B09-C4016399098D}" destId="{A3AF693E-0379-4896-B104-F9C0D29A0447}" srcOrd="1" destOrd="0" presId="urn:microsoft.com/office/officeart/2005/8/layout/vList3"/>
    <dgm:cxn modelId="{F62C26E7-398B-40C7-B46E-9832A5447AB8}" type="presParOf" srcId="{67913508-5E5F-4930-B89A-B2C4A61E957E}" destId="{9EFC172D-275D-4E7C-BB3F-D72327831C02}" srcOrd="1" destOrd="0" presId="urn:microsoft.com/office/officeart/2005/8/layout/vList3"/>
    <dgm:cxn modelId="{26483690-AF7D-4401-8F4F-36A1DDCDB13B}" type="presParOf" srcId="{67913508-5E5F-4930-B89A-B2C4A61E957E}" destId="{04C84A5C-0F8B-4756-8246-4335F38DAC17}" srcOrd="2" destOrd="0" presId="urn:microsoft.com/office/officeart/2005/8/layout/vList3"/>
    <dgm:cxn modelId="{E493B629-F08B-4C79-A6A9-D8FCC1C70B0E}" type="presParOf" srcId="{04C84A5C-0F8B-4756-8246-4335F38DAC17}" destId="{9B29C4E3-CB1E-4678-A351-1C006492664C}" srcOrd="0" destOrd="0" presId="urn:microsoft.com/office/officeart/2005/8/layout/vList3"/>
    <dgm:cxn modelId="{969B011F-DB0B-45DC-95E4-CA66DC2ADEB7}" type="presParOf" srcId="{04C84A5C-0F8B-4756-8246-4335F38DAC17}" destId="{A8363F68-9064-4129-88A6-919A6C53D2B4}" srcOrd="1" destOrd="0" presId="urn:microsoft.com/office/officeart/2005/8/layout/vList3"/>
    <dgm:cxn modelId="{8CB4A58C-44C8-45AD-9351-A61D34108287}" type="presParOf" srcId="{67913508-5E5F-4930-B89A-B2C4A61E957E}" destId="{5D919F8D-EDDF-4D80-960E-BDC61FB70F59}" srcOrd="3" destOrd="0" presId="urn:microsoft.com/office/officeart/2005/8/layout/vList3"/>
    <dgm:cxn modelId="{DA7ED192-96EE-4919-9F35-85E9B90AA2F1}" type="presParOf" srcId="{67913508-5E5F-4930-B89A-B2C4A61E957E}" destId="{2689E5BC-71CA-49E9-9344-CE314CB4D85C}" srcOrd="4" destOrd="0" presId="urn:microsoft.com/office/officeart/2005/8/layout/vList3"/>
    <dgm:cxn modelId="{8902B203-A155-448C-9D3D-FE3A2C03B669}" type="presParOf" srcId="{2689E5BC-71CA-49E9-9344-CE314CB4D85C}" destId="{9C088E27-1ADF-4D8D-9462-687119346225}" srcOrd="0" destOrd="0" presId="urn:microsoft.com/office/officeart/2005/8/layout/vList3"/>
    <dgm:cxn modelId="{A6C58052-0C76-4BA9-8FFA-62C1C064FC1A}" type="presParOf" srcId="{2689E5BC-71CA-49E9-9344-CE314CB4D85C}" destId="{4CC1DEEA-760F-44F9-9E10-F4264864E3B1}" srcOrd="1" destOrd="0" presId="urn:microsoft.com/office/officeart/2005/8/layout/vList3"/>
    <dgm:cxn modelId="{B6A92380-F288-44BF-890F-15E75D5A0714}" type="presParOf" srcId="{67913508-5E5F-4930-B89A-B2C4A61E957E}" destId="{2C04A466-F2A5-4DFD-96C9-FFF14D0D453B}" srcOrd="5" destOrd="0" presId="urn:microsoft.com/office/officeart/2005/8/layout/vList3"/>
    <dgm:cxn modelId="{93AE77CC-B551-4BF8-95C7-6F37DF0A19E3}" type="presParOf" srcId="{67913508-5E5F-4930-B89A-B2C4A61E957E}" destId="{7A77926B-3359-44C8-AEB4-55082C20B740}" srcOrd="6" destOrd="0" presId="urn:microsoft.com/office/officeart/2005/8/layout/vList3"/>
    <dgm:cxn modelId="{2E96DA8A-F81C-481C-B721-9EF4047B8B52}" type="presParOf" srcId="{7A77926B-3359-44C8-AEB4-55082C20B740}" destId="{F7DA4130-177E-4664-8DD9-E00F419D0234}" srcOrd="0" destOrd="0" presId="urn:microsoft.com/office/officeart/2005/8/layout/vList3"/>
    <dgm:cxn modelId="{DC529384-A938-4D8F-805E-F387672BC145}" type="presParOf" srcId="{7A77926B-3359-44C8-AEB4-55082C20B740}" destId="{73203E87-19E7-4B89-90A4-7691C6E5BD7D}" srcOrd="1" destOrd="0" presId="urn:microsoft.com/office/officeart/2005/8/layout/vList3"/>
    <dgm:cxn modelId="{78C140E8-4671-43AD-8EEF-C89D9D3429EB}" type="presParOf" srcId="{67913508-5E5F-4930-B89A-B2C4A61E957E}" destId="{4192A857-0A67-40A3-AADD-957A3CFB2651}" srcOrd="7" destOrd="0" presId="urn:microsoft.com/office/officeart/2005/8/layout/vList3"/>
    <dgm:cxn modelId="{05508FC8-4DDF-462D-8369-491D92DC79A8}" type="presParOf" srcId="{67913508-5E5F-4930-B89A-B2C4A61E957E}" destId="{7CFFABB2-C867-42ED-A30A-0EBA09F2208B}" srcOrd="8" destOrd="0" presId="urn:microsoft.com/office/officeart/2005/8/layout/vList3"/>
    <dgm:cxn modelId="{E1EB5339-EF26-4CE7-9031-34CED232B1F5}" type="presParOf" srcId="{7CFFABB2-C867-42ED-A30A-0EBA09F2208B}" destId="{5B95FD9F-FA71-4657-830B-4AFD524F1003}" srcOrd="0" destOrd="0" presId="urn:microsoft.com/office/officeart/2005/8/layout/vList3"/>
    <dgm:cxn modelId="{4D0FC6C1-AB6E-4B3A-ABB0-7BC586B02E56}" type="presParOf" srcId="{7CFFABB2-C867-42ED-A30A-0EBA09F2208B}" destId="{2D83CF7D-9CDE-4278-A72B-A4AFB444F1F7}" srcOrd="1" destOrd="0" presId="urn:microsoft.com/office/officeart/2005/8/layout/vList3"/>
    <dgm:cxn modelId="{85F953F4-AB6E-407F-BCEE-B992F9D68BF3}" type="presParOf" srcId="{67913508-5E5F-4930-B89A-B2C4A61E957E}" destId="{8588F1EC-D5D9-4D3E-8D14-08AA2401DD3F}" srcOrd="9" destOrd="0" presId="urn:microsoft.com/office/officeart/2005/8/layout/vList3"/>
    <dgm:cxn modelId="{FA9E8A2D-6598-4BE7-AFAB-328577C7D46A}" type="presParOf" srcId="{67913508-5E5F-4930-B89A-B2C4A61E957E}" destId="{666B137A-314E-498E-862C-3F24E5B3F631}" srcOrd="10" destOrd="0" presId="urn:microsoft.com/office/officeart/2005/8/layout/vList3"/>
    <dgm:cxn modelId="{F6C63E80-BD42-4ED0-92F0-D31E4B365344}" type="presParOf" srcId="{666B137A-314E-498E-862C-3F24E5B3F631}" destId="{51B2B00F-752C-4640-AD8E-38A1A7BE434F}" srcOrd="0" destOrd="0" presId="urn:microsoft.com/office/officeart/2005/8/layout/vList3"/>
    <dgm:cxn modelId="{2C07464D-9D43-444F-8C88-7246F3E5E459}" type="presParOf" srcId="{666B137A-314E-498E-862C-3F24E5B3F631}" destId="{902ADA34-6FC8-4B54-8633-D598701D99CD}" srcOrd="1" destOrd="0" presId="urn:microsoft.com/office/officeart/2005/8/layout/vList3"/>
    <dgm:cxn modelId="{4B78E8BF-B18C-41AA-ACF6-F5DDC3CD3335}" type="presParOf" srcId="{67913508-5E5F-4930-B89A-B2C4A61E957E}" destId="{79BE99D0-31EB-4662-B723-4FCFB8F42D16}" srcOrd="11" destOrd="0" presId="urn:microsoft.com/office/officeart/2005/8/layout/vList3"/>
    <dgm:cxn modelId="{49C99CB8-28CC-40B8-BE52-6604918E04AA}" type="presParOf" srcId="{67913508-5E5F-4930-B89A-B2C4A61E957E}" destId="{DFCDCC64-946D-4038-9B9A-542A26CD5014}" srcOrd="12" destOrd="0" presId="urn:microsoft.com/office/officeart/2005/8/layout/vList3"/>
    <dgm:cxn modelId="{4EB187CD-6049-4E8C-A1A4-92C08D66EC70}" type="presParOf" srcId="{DFCDCC64-946D-4038-9B9A-542A26CD5014}" destId="{2E0CEEC2-5F89-42E6-BEEF-5A14A1E6C247}" srcOrd="0" destOrd="0" presId="urn:microsoft.com/office/officeart/2005/8/layout/vList3"/>
    <dgm:cxn modelId="{06C09705-027B-42A6-BEE5-59E1A440C697}" type="presParOf" srcId="{DFCDCC64-946D-4038-9B9A-542A26CD5014}" destId="{132D1E23-3818-4921-88D1-EEF6B94439E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71809C-42E9-4966-8BEC-E0A1B072259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BBACDF-0ADF-4F5B-98D8-6BBE4FA021C0}">
      <dgm:prSet phldrT="[Text]"/>
      <dgm:spPr/>
      <dgm:t>
        <a:bodyPr/>
        <a:lstStyle/>
        <a:p>
          <a:r>
            <a:rPr lang="en-US"/>
            <a:t>Rough Area to Calculate Lift and Weight</a:t>
          </a:r>
        </a:p>
      </dgm:t>
    </dgm:pt>
    <dgm:pt modelId="{7A57512D-6FCC-4707-917E-C1374EB77D4C}" type="parTrans" cxnId="{5212316B-DCE7-4B63-B522-7FB90B8E8B81}">
      <dgm:prSet/>
      <dgm:spPr/>
      <dgm:t>
        <a:bodyPr/>
        <a:lstStyle/>
        <a:p>
          <a:endParaRPr lang="en-US"/>
        </a:p>
      </dgm:t>
    </dgm:pt>
    <dgm:pt modelId="{711415FC-4811-4990-BE75-C800FDB64DB3}" type="sibTrans" cxnId="{5212316B-DCE7-4B63-B522-7FB90B8E8B81}">
      <dgm:prSet/>
      <dgm:spPr/>
      <dgm:t>
        <a:bodyPr/>
        <a:lstStyle/>
        <a:p>
          <a:endParaRPr lang="en-US"/>
        </a:p>
      </dgm:t>
    </dgm:pt>
    <dgm:pt modelId="{D5461B6D-B94A-4342-A80B-AEDD11CCA648}">
      <dgm:prSet phldrT="[Text]"/>
      <dgm:spPr/>
      <dgm:t>
        <a:bodyPr/>
        <a:lstStyle/>
        <a:p>
          <a:r>
            <a:rPr lang="en-US"/>
            <a:t>CAD to get higher fidelity area </a:t>
          </a:r>
        </a:p>
      </dgm:t>
    </dgm:pt>
    <dgm:pt modelId="{213D321A-BDFB-4960-A381-3FE523641910}" type="parTrans" cxnId="{C73DC724-AC1D-4DAC-8A89-050E436C543C}">
      <dgm:prSet/>
      <dgm:spPr/>
      <dgm:t>
        <a:bodyPr/>
        <a:lstStyle/>
        <a:p>
          <a:endParaRPr lang="en-US"/>
        </a:p>
      </dgm:t>
    </dgm:pt>
    <dgm:pt modelId="{06D84C5C-1EEC-4F0A-A1AA-312E4EBEA932}" type="sibTrans" cxnId="{C73DC724-AC1D-4DAC-8A89-050E436C543C}">
      <dgm:prSet/>
      <dgm:spPr/>
      <dgm:t>
        <a:bodyPr/>
        <a:lstStyle/>
        <a:p>
          <a:endParaRPr lang="en-US"/>
        </a:p>
      </dgm:t>
    </dgm:pt>
    <dgm:pt modelId="{0EA884CE-96BD-4EBC-9D28-5BFFD3E108F0}">
      <dgm:prSet phldrT="[Text]"/>
      <dgm:spPr/>
      <dgm:t>
        <a:bodyPr/>
        <a:lstStyle/>
        <a:p>
          <a:r>
            <a:rPr lang="en-US"/>
            <a:t>Send exact area and weight back </a:t>
          </a:r>
        </a:p>
      </dgm:t>
    </dgm:pt>
    <dgm:pt modelId="{15AB49A0-678A-44D1-AAE3-30CF05FDC81B}" type="parTrans" cxnId="{9DBE2CA1-22FE-4D31-BA6C-FFE913081249}">
      <dgm:prSet/>
      <dgm:spPr/>
      <dgm:t>
        <a:bodyPr/>
        <a:lstStyle/>
        <a:p>
          <a:endParaRPr lang="en-US"/>
        </a:p>
      </dgm:t>
    </dgm:pt>
    <dgm:pt modelId="{ADD835EA-78D8-44C7-95F3-3C9BFD2A7CCE}" type="sibTrans" cxnId="{9DBE2CA1-22FE-4D31-BA6C-FFE913081249}">
      <dgm:prSet/>
      <dgm:spPr/>
      <dgm:t>
        <a:bodyPr/>
        <a:lstStyle/>
        <a:p>
          <a:endParaRPr lang="en-US"/>
        </a:p>
      </dgm:t>
    </dgm:pt>
    <dgm:pt modelId="{FF4EA026-83E4-4759-8D2C-F4EB98529BAD}">
      <dgm:prSet phldrT="[Text]"/>
      <dgm:spPr/>
      <dgm:t>
        <a:bodyPr/>
        <a:lstStyle/>
        <a:p>
          <a:r>
            <a:rPr lang="en-US"/>
            <a:t>Use exact are and rerun calculations to determine lift and weight</a:t>
          </a:r>
        </a:p>
      </dgm:t>
    </dgm:pt>
    <dgm:pt modelId="{4D54078C-29A9-42CF-9B05-6AE6854C7B36}" type="parTrans" cxnId="{40425C22-F338-4BEE-B829-4759B38D2728}">
      <dgm:prSet/>
      <dgm:spPr/>
      <dgm:t>
        <a:bodyPr/>
        <a:lstStyle/>
        <a:p>
          <a:endParaRPr lang="en-US"/>
        </a:p>
      </dgm:t>
    </dgm:pt>
    <dgm:pt modelId="{1151F788-C56B-4BBB-A295-D23C34B71082}" type="sibTrans" cxnId="{40425C22-F338-4BEE-B829-4759B38D2728}">
      <dgm:prSet/>
      <dgm:spPr/>
      <dgm:t>
        <a:bodyPr/>
        <a:lstStyle/>
        <a:p>
          <a:endParaRPr lang="en-US"/>
        </a:p>
      </dgm:t>
    </dgm:pt>
    <dgm:pt modelId="{B5B6C04A-925F-45B8-88F8-8A696B3F29B1}">
      <dgm:prSet phldrT="[Text]"/>
      <dgm:spPr/>
      <dgm:t>
        <a:bodyPr/>
        <a:lstStyle/>
        <a:p>
          <a:r>
            <a:rPr lang="en-US"/>
            <a:t>Use exact weight to determine component purchase</a:t>
          </a:r>
        </a:p>
      </dgm:t>
    </dgm:pt>
    <dgm:pt modelId="{8AC8DF4F-7BE4-4093-976A-17772D33919A}" type="parTrans" cxnId="{2C13BA3C-000A-4B9E-80B1-E9C3A5D9B1D9}">
      <dgm:prSet/>
      <dgm:spPr/>
      <dgm:t>
        <a:bodyPr/>
        <a:lstStyle/>
        <a:p>
          <a:endParaRPr lang="en-US"/>
        </a:p>
      </dgm:t>
    </dgm:pt>
    <dgm:pt modelId="{1EFFAF10-B2EA-4073-B04E-88BCE7BE12F4}" type="sibTrans" cxnId="{2C13BA3C-000A-4B9E-80B1-E9C3A5D9B1D9}">
      <dgm:prSet/>
      <dgm:spPr/>
      <dgm:t>
        <a:bodyPr/>
        <a:lstStyle/>
        <a:p>
          <a:endParaRPr lang="en-US"/>
        </a:p>
      </dgm:t>
    </dgm:pt>
    <dgm:pt modelId="{800F8940-F5DD-4F49-A4FE-745B00FB321C}" type="pres">
      <dgm:prSet presAssocID="{3071809C-42E9-4966-8BEC-E0A1B0722591}" presName="cycle" presStyleCnt="0">
        <dgm:presLayoutVars>
          <dgm:dir/>
          <dgm:resizeHandles val="exact"/>
        </dgm:presLayoutVars>
      </dgm:prSet>
      <dgm:spPr/>
    </dgm:pt>
    <dgm:pt modelId="{1C7C52D3-80BC-42FA-A33F-F98190B9855C}" type="pres">
      <dgm:prSet presAssocID="{CDBBACDF-0ADF-4F5B-98D8-6BBE4FA021C0}" presName="node" presStyleLbl="node1" presStyleIdx="0" presStyleCnt="5">
        <dgm:presLayoutVars>
          <dgm:bulletEnabled val="1"/>
        </dgm:presLayoutVars>
      </dgm:prSet>
      <dgm:spPr/>
    </dgm:pt>
    <dgm:pt modelId="{99C212B3-6271-42FD-AF4D-A3319FAB0779}" type="pres">
      <dgm:prSet presAssocID="{711415FC-4811-4990-BE75-C800FDB64DB3}" presName="sibTrans" presStyleLbl="sibTrans2D1" presStyleIdx="0" presStyleCnt="5"/>
      <dgm:spPr/>
    </dgm:pt>
    <dgm:pt modelId="{9D8ABC0F-0473-4C92-AC4D-F245724B3ABC}" type="pres">
      <dgm:prSet presAssocID="{711415FC-4811-4990-BE75-C800FDB64DB3}" presName="connectorText" presStyleLbl="sibTrans2D1" presStyleIdx="0" presStyleCnt="5"/>
      <dgm:spPr/>
    </dgm:pt>
    <dgm:pt modelId="{EE58BAEE-D081-4951-951B-7707743AAC6E}" type="pres">
      <dgm:prSet presAssocID="{D5461B6D-B94A-4342-A80B-AEDD11CCA648}" presName="node" presStyleLbl="node1" presStyleIdx="1" presStyleCnt="5">
        <dgm:presLayoutVars>
          <dgm:bulletEnabled val="1"/>
        </dgm:presLayoutVars>
      </dgm:prSet>
      <dgm:spPr/>
    </dgm:pt>
    <dgm:pt modelId="{47579916-E448-47D9-800B-B114224559F7}" type="pres">
      <dgm:prSet presAssocID="{06D84C5C-1EEC-4F0A-A1AA-312E4EBEA932}" presName="sibTrans" presStyleLbl="sibTrans2D1" presStyleIdx="1" presStyleCnt="5"/>
      <dgm:spPr/>
    </dgm:pt>
    <dgm:pt modelId="{86272B0D-CB1A-4219-A824-F25F5F50E8DB}" type="pres">
      <dgm:prSet presAssocID="{06D84C5C-1EEC-4F0A-A1AA-312E4EBEA932}" presName="connectorText" presStyleLbl="sibTrans2D1" presStyleIdx="1" presStyleCnt="5"/>
      <dgm:spPr/>
    </dgm:pt>
    <dgm:pt modelId="{2A80B439-2546-42F3-A8F2-6CD3C10AAA06}" type="pres">
      <dgm:prSet presAssocID="{0EA884CE-96BD-4EBC-9D28-5BFFD3E108F0}" presName="node" presStyleLbl="node1" presStyleIdx="2" presStyleCnt="5">
        <dgm:presLayoutVars>
          <dgm:bulletEnabled val="1"/>
        </dgm:presLayoutVars>
      </dgm:prSet>
      <dgm:spPr/>
    </dgm:pt>
    <dgm:pt modelId="{7E143848-CC59-4563-91B5-D53A242421C9}" type="pres">
      <dgm:prSet presAssocID="{ADD835EA-78D8-44C7-95F3-3C9BFD2A7CCE}" presName="sibTrans" presStyleLbl="sibTrans2D1" presStyleIdx="2" presStyleCnt="5"/>
      <dgm:spPr/>
    </dgm:pt>
    <dgm:pt modelId="{860749E6-4A69-46DA-B458-BBF6328A141E}" type="pres">
      <dgm:prSet presAssocID="{ADD835EA-78D8-44C7-95F3-3C9BFD2A7CCE}" presName="connectorText" presStyleLbl="sibTrans2D1" presStyleIdx="2" presStyleCnt="5"/>
      <dgm:spPr/>
    </dgm:pt>
    <dgm:pt modelId="{CA36943E-01E1-414A-96C9-39702DCC1429}" type="pres">
      <dgm:prSet presAssocID="{FF4EA026-83E4-4759-8D2C-F4EB98529BAD}" presName="node" presStyleLbl="node1" presStyleIdx="3" presStyleCnt="5">
        <dgm:presLayoutVars>
          <dgm:bulletEnabled val="1"/>
        </dgm:presLayoutVars>
      </dgm:prSet>
      <dgm:spPr/>
    </dgm:pt>
    <dgm:pt modelId="{6E36D3C2-E522-4B4F-87E7-9E5D1E0C24A8}" type="pres">
      <dgm:prSet presAssocID="{1151F788-C56B-4BBB-A295-D23C34B71082}" presName="sibTrans" presStyleLbl="sibTrans2D1" presStyleIdx="3" presStyleCnt="5"/>
      <dgm:spPr/>
    </dgm:pt>
    <dgm:pt modelId="{1AEFE266-FE8D-491F-ABD0-DC3644F1940D}" type="pres">
      <dgm:prSet presAssocID="{1151F788-C56B-4BBB-A295-D23C34B71082}" presName="connectorText" presStyleLbl="sibTrans2D1" presStyleIdx="3" presStyleCnt="5"/>
      <dgm:spPr/>
    </dgm:pt>
    <dgm:pt modelId="{4543F284-BC45-46A1-99E7-5CE489FABB8D}" type="pres">
      <dgm:prSet presAssocID="{B5B6C04A-925F-45B8-88F8-8A696B3F29B1}" presName="node" presStyleLbl="node1" presStyleIdx="4" presStyleCnt="5">
        <dgm:presLayoutVars>
          <dgm:bulletEnabled val="1"/>
        </dgm:presLayoutVars>
      </dgm:prSet>
      <dgm:spPr/>
    </dgm:pt>
    <dgm:pt modelId="{F60EA571-BBDC-46DE-8D6D-1641648300B8}" type="pres">
      <dgm:prSet presAssocID="{1EFFAF10-B2EA-4073-B04E-88BCE7BE12F4}" presName="sibTrans" presStyleLbl="sibTrans2D1" presStyleIdx="4" presStyleCnt="5"/>
      <dgm:spPr/>
    </dgm:pt>
    <dgm:pt modelId="{2A312728-C026-4810-B35E-1885A28B2478}" type="pres">
      <dgm:prSet presAssocID="{1EFFAF10-B2EA-4073-B04E-88BCE7BE12F4}" presName="connectorText" presStyleLbl="sibTrans2D1" presStyleIdx="4" presStyleCnt="5"/>
      <dgm:spPr/>
    </dgm:pt>
  </dgm:ptLst>
  <dgm:cxnLst>
    <dgm:cxn modelId="{6290170A-0A6F-483D-9AE5-FF7BE35CF5D9}" type="presOf" srcId="{06D84C5C-1EEC-4F0A-A1AA-312E4EBEA932}" destId="{86272B0D-CB1A-4219-A824-F25F5F50E8DB}" srcOrd="1" destOrd="0" presId="urn:microsoft.com/office/officeart/2005/8/layout/cycle2"/>
    <dgm:cxn modelId="{F135250E-6526-46F9-B853-A296E2737DC8}" type="presOf" srcId="{1EFFAF10-B2EA-4073-B04E-88BCE7BE12F4}" destId="{2A312728-C026-4810-B35E-1885A28B2478}" srcOrd="1" destOrd="0" presId="urn:microsoft.com/office/officeart/2005/8/layout/cycle2"/>
    <dgm:cxn modelId="{40425C22-F338-4BEE-B829-4759B38D2728}" srcId="{3071809C-42E9-4966-8BEC-E0A1B0722591}" destId="{FF4EA026-83E4-4759-8D2C-F4EB98529BAD}" srcOrd="3" destOrd="0" parTransId="{4D54078C-29A9-42CF-9B05-6AE6854C7B36}" sibTransId="{1151F788-C56B-4BBB-A295-D23C34B71082}"/>
    <dgm:cxn modelId="{C73DC724-AC1D-4DAC-8A89-050E436C543C}" srcId="{3071809C-42E9-4966-8BEC-E0A1B0722591}" destId="{D5461B6D-B94A-4342-A80B-AEDD11CCA648}" srcOrd="1" destOrd="0" parTransId="{213D321A-BDFB-4960-A381-3FE523641910}" sibTransId="{06D84C5C-1EEC-4F0A-A1AA-312E4EBEA932}"/>
    <dgm:cxn modelId="{B0F8052B-B8F7-4474-A9DE-A43F8372D445}" type="presOf" srcId="{1151F788-C56B-4BBB-A295-D23C34B71082}" destId="{6E36D3C2-E522-4B4F-87E7-9E5D1E0C24A8}" srcOrd="0" destOrd="0" presId="urn:microsoft.com/office/officeart/2005/8/layout/cycle2"/>
    <dgm:cxn modelId="{71B09F2B-9E04-46A3-8855-D69530B5DBB6}" type="presOf" srcId="{CDBBACDF-0ADF-4F5B-98D8-6BBE4FA021C0}" destId="{1C7C52D3-80BC-42FA-A33F-F98190B9855C}" srcOrd="0" destOrd="0" presId="urn:microsoft.com/office/officeart/2005/8/layout/cycle2"/>
    <dgm:cxn modelId="{37732B31-6869-4D07-8543-844187AC563D}" type="presOf" srcId="{B5B6C04A-925F-45B8-88F8-8A696B3F29B1}" destId="{4543F284-BC45-46A1-99E7-5CE489FABB8D}" srcOrd="0" destOrd="0" presId="urn:microsoft.com/office/officeart/2005/8/layout/cycle2"/>
    <dgm:cxn modelId="{2C13BA3C-000A-4B9E-80B1-E9C3A5D9B1D9}" srcId="{3071809C-42E9-4966-8BEC-E0A1B0722591}" destId="{B5B6C04A-925F-45B8-88F8-8A696B3F29B1}" srcOrd="4" destOrd="0" parTransId="{8AC8DF4F-7BE4-4093-976A-17772D33919A}" sibTransId="{1EFFAF10-B2EA-4073-B04E-88BCE7BE12F4}"/>
    <dgm:cxn modelId="{FFA3D569-E939-4ADB-8363-3CA278965C35}" type="presOf" srcId="{06D84C5C-1EEC-4F0A-A1AA-312E4EBEA932}" destId="{47579916-E448-47D9-800B-B114224559F7}" srcOrd="0" destOrd="0" presId="urn:microsoft.com/office/officeart/2005/8/layout/cycle2"/>
    <dgm:cxn modelId="{8E53294B-C37A-432D-A7A0-8AB69EC63C69}" type="presOf" srcId="{ADD835EA-78D8-44C7-95F3-3C9BFD2A7CCE}" destId="{860749E6-4A69-46DA-B458-BBF6328A141E}" srcOrd="1" destOrd="0" presId="urn:microsoft.com/office/officeart/2005/8/layout/cycle2"/>
    <dgm:cxn modelId="{5212316B-DCE7-4B63-B522-7FB90B8E8B81}" srcId="{3071809C-42E9-4966-8BEC-E0A1B0722591}" destId="{CDBBACDF-0ADF-4F5B-98D8-6BBE4FA021C0}" srcOrd="0" destOrd="0" parTransId="{7A57512D-6FCC-4707-917E-C1374EB77D4C}" sibTransId="{711415FC-4811-4990-BE75-C800FDB64DB3}"/>
    <dgm:cxn modelId="{53355F51-A140-4CE9-A03E-7382FF72DA3F}" type="presOf" srcId="{711415FC-4811-4990-BE75-C800FDB64DB3}" destId="{9D8ABC0F-0473-4C92-AC4D-F245724B3ABC}" srcOrd="1" destOrd="0" presId="urn:microsoft.com/office/officeart/2005/8/layout/cycle2"/>
    <dgm:cxn modelId="{8A096C7A-732F-4ED1-BC69-53C161C56FC9}" type="presOf" srcId="{3071809C-42E9-4966-8BEC-E0A1B0722591}" destId="{800F8940-F5DD-4F49-A4FE-745B00FB321C}" srcOrd="0" destOrd="0" presId="urn:microsoft.com/office/officeart/2005/8/layout/cycle2"/>
    <dgm:cxn modelId="{00506E88-B227-4951-B3EB-04D7B1D087EB}" type="presOf" srcId="{1151F788-C56B-4BBB-A295-D23C34B71082}" destId="{1AEFE266-FE8D-491F-ABD0-DC3644F1940D}" srcOrd="1" destOrd="0" presId="urn:microsoft.com/office/officeart/2005/8/layout/cycle2"/>
    <dgm:cxn modelId="{9DBE2CA1-22FE-4D31-BA6C-FFE913081249}" srcId="{3071809C-42E9-4966-8BEC-E0A1B0722591}" destId="{0EA884CE-96BD-4EBC-9D28-5BFFD3E108F0}" srcOrd="2" destOrd="0" parTransId="{15AB49A0-678A-44D1-AAE3-30CF05FDC81B}" sibTransId="{ADD835EA-78D8-44C7-95F3-3C9BFD2A7CCE}"/>
    <dgm:cxn modelId="{62DA26B9-5EB3-4D66-8B4E-AA79E25333C6}" type="presOf" srcId="{0EA884CE-96BD-4EBC-9D28-5BFFD3E108F0}" destId="{2A80B439-2546-42F3-A8F2-6CD3C10AAA06}" srcOrd="0" destOrd="0" presId="urn:microsoft.com/office/officeart/2005/8/layout/cycle2"/>
    <dgm:cxn modelId="{724BAEBF-021C-4B31-99A9-E4BBB3E1B87E}" type="presOf" srcId="{711415FC-4811-4990-BE75-C800FDB64DB3}" destId="{99C212B3-6271-42FD-AF4D-A3319FAB0779}" srcOrd="0" destOrd="0" presId="urn:microsoft.com/office/officeart/2005/8/layout/cycle2"/>
    <dgm:cxn modelId="{24D39CCA-43BC-4C21-A536-AAA6FC53E1F9}" type="presOf" srcId="{FF4EA026-83E4-4759-8D2C-F4EB98529BAD}" destId="{CA36943E-01E1-414A-96C9-39702DCC1429}" srcOrd="0" destOrd="0" presId="urn:microsoft.com/office/officeart/2005/8/layout/cycle2"/>
    <dgm:cxn modelId="{D941BED6-70D3-4967-8428-8DCB691C4A58}" type="presOf" srcId="{D5461B6D-B94A-4342-A80B-AEDD11CCA648}" destId="{EE58BAEE-D081-4951-951B-7707743AAC6E}" srcOrd="0" destOrd="0" presId="urn:microsoft.com/office/officeart/2005/8/layout/cycle2"/>
    <dgm:cxn modelId="{CB7469ED-1D38-4AED-A5A5-A7233B75C513}" type="presOf" srcId="{ADD835EA-78D8-44C7-95F3-3C9BFD2A7CCE}" destId="{7E143848-CC59-4563-91B5-D53A242421C9}" srcOrd="0" destOrd="0" presId="urn:microsoft.com/office/officeart/2005/8/layout/cycle2"/>
    <dgm:cxn modelId="{CDB294FE-EAAC-4712-B3F1-F095E9F63099}" type="presOf" srcId="{1EFFAF10-B2EA-4073-B04E-88BCE7BE12F4}" destId="{F60EA571-BBDC-46DE-8D6D-1641648300B8}" srcOrd="0" destOrd="0" presId="urn:microsoft.com/office/officeart/2005/8/layout/cycle2"/>
    <dgm:cxn modelId="{EF85BA77-9C9D-4C0E-B4E6-AA899DE0A162}" type="presParOf" srcId="{800F8940-F5DD-4F49-A4FE-745B00FB321C}" destId="{1C7C52D3-80BC-42FA-A33F-F98190B9855C}" srcOrd="0" destOrd="0" presId="urn:microsoft.com/office/officeart/2005/8/layout/cycle2"/>
    <dgm:cxn modelId="{D3199281-5DDA-43D1-A1F6-56E0713BF598}" type="presParOf" srcId="{800F8940-F5DD-4F49-A4FE-745B00FB321C}" destId="{99C212B3-6271-42FD-AF4D-A3319FAB0779}" srcOrd="1" destOrd="0" presId="urn:microsoft.com/office/officeart/2005/8/layout/cycle2"/>
    <dgm:cxn modelId="{B80606F1-E440-4A95-8D3C-87956EF67A3A}" type="presParOf" srcId="{99C212B3-6271-42FD-AF4D-A3319FAB0779}" destId="{9D8ABC0F-0473-4C92-AC4D-F245724B3ABC}" srcOrd="0" destOrd="0" presId="urn:microsoft.com/office/officeart/2005/8/layout/cycle2"/>
    <dgm:cxn modelId="{DC28D114-2708-41B4-8603-1A44885C2A8A}" type="presParOf" srcId="{800F8940-F5DD-4F49-A4FE-745B00FB321C}" destId="{EE58BAEE-D081-4951-951B-7707743AAC6E}" srcOrd="2" destOrd="0" presId="urn:microsoft.com/office/officeart/2005/8/layout/cycle2"/>
    <dgm:cxn modelId="{1085F0D7-D9AC-40A6-9461-9E2D7C032646}" type="presParOf" srcId="{800F8940-F5DD-4F49-A4FE-745B00FB321C}" destId="{47579916-E448-47D9-800B-B114224559F7}" srcOrd="3" destOrd="0" presId="urn:microsoft.com/office/officeart/2005/8/layout/cycle2"/>
    <dgm:cxn modelId="{A3221C07-6AB6-476D-A29B-6ED5E1580558}" type="presParOf" srcId="{47579916-E448-47D9-800B-B114224559F7}" destId="{86272B0D-CB1A-4219-A824-F25F5F50E8DB}" srcOrd="0" destOrd="0" presId="urn:microsoft.com/office/officeart/2005/8/layout/cycle2"/>
    <dgm:cxn modelId="{9946C684-1BA4-42B7-B91E-608C876BECE9}" type="presParOf" srcId="{800F8940-F5DD-4F49-A4FE-745B00FB321C}" destId="{2A80B439-2546-42F3-A8F2-6CD3C10AAA06}" srcOrd="4" destOrd="0" presId="urn:microsoft.com/office/officeart/2005/8/layout/cycle2"/>
    <dgm:cxn modelId="{D914701C-67DC-4BCB-BE5F-D699CC191C7A}" type="presParOf" srcId="{800F8940-F5DD-4F49-A4FE-745B00FB321C}" destId="{7E143848-CC59-4563-91B5-D53A242421C9}" srcOrd="5" destOrd="0" presId="urn:microsoft.com/office/officeart/2005/8/layout/cycle2"/>
    <dgm:cxn modelId="{FDD019A8-4F39-4E93-9347-192CC682B5BE}" type="presParOf" srcId="{7E143848-CC59-4563-91B5-D53A242421C9}" destId="{860749E6-4A69-46DA-B458-BBF6328A141E}" srcOrd="0" destOrd="0" presId="urn:microsoft.com/office/officeart/2005/8/layout/cycle2"/>
    <dgm:cxn modelId="{6123B44E-D3B6-463E-894F-66B6EB8675A0}" type="presParOf" srcId="{800F8940-F5DD-4F49-A4FE-745B00FB321C}" destId="{CA36943E-01E1-414A-96C9-39702DCC1429}" srcOrd="6" destOrd="0" presId="urn:microsoft.com/office/officeart/2005/8/layout/cycle2"/>
    <dgm:cxn modelId="{CCEBEEB1-E01D-48A4-A9F8-4F6EA2C56985}" type="presParOf" srcId="{800F8940-F5DD-4F49-A4FE-745B00FB321C}" destId="{6E36D3C2-E522-4B4F-87E7-9E5D1E0C24A8}" srcOrd="7" destOrd="0" presId="urn:microsoft.com/office/officeart/2005/8/layout/cycle2"/>
    <dgm:cxn modelId="{78915B84-DAA0-4C1A-9D13-D72C6B7DA98A}" type="presParOf" srcId="{6E36D3C2-E522-4B4F-87E7-9E5D1E0C24A8}" destId="{1AEFE266-FE8D-491F-ABD0-DC3644F1940D}" srcOrd="0" destOrd="0" presId="urn:microsoft.com/office/officeart/2005/8/layout/cycle2"/>
    <dgm:cxn modelId="{4078ED27-D014-4B6C-978F-986D0093A1A6}" type="presParOf" srcId="{800F8940-F5DD-4F49-A4FE-745B00FB321C}" destId="{4543F284-BC45-46A1-99E7-5CE489FABB8D}" srcOrd="8" destOrd="0" presId="urn:microsoft.com/office/officeart/2005/8/layout/cycle2"/>
    <dgm:cxn modelId="{868B34C5-FE43-444C-BD34-C1CD2ABF5994}" type="presParOf" srcId="{800F8940-F5DD-4F49-A4FE-745B00FB321C}" destId="{F60EA571-BBDC-46DE-8D6D-1641648300B8}" srcOrd="9" destOrd="0" presId="urn:microsoft.com/office/officeart/2005/8/layout/cycle2"/>
    <dgm:cxn modelId="{6A50F252-3DA0-4281-BD01-61273AE447E6}" type="presParOf" srcId="{F60EA571-BBDC-46DE-8D6D-1641648300B8}" destId="{2A312728-C026-4810-B35E-1885A28B247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2DEF85-D1A2-49ED-B431-C62CCCD5935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2477C5F-9855-4B30-B0A3-2DFADDAE8DF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FMEA aided in identifying critical failure modes </a:t>
          </a:r>
        </a:p>
      </dgm:t>
    </dgm:pt>
    <dgm:pt modelId="{EA70787B-356A-45F4-ACF8-978EC64012FB}" type="parTrans" cxnId="{270FE640-45C4-4A6E-A67C-484A41064747}">
      <dgm:prSet/>
      <dgm:spPr/>
      <dgm:t>
        <a:bodyPr/>
        <a:lstStyle/>
        <a:p>
          <a:endParaRPr lang="en-US"/>
        </a:p>
      </dgm:t>
    </dgm:pt>
    <dgm:pt modelId="{50250E3F-4F4F-4343-8C1D-712A7A16A530}" type="sibTrans" cxnId="{270FE640-45C4-4A6E-A67C-484A41064747}">
      <dgm:prSet/>
      <dgm:spPr/>
      <dgm:t>
        <a:bodyPr/>
        <a:lstStyle/>
        <a:p>
          <a:endParaRPr lang="en-US"/>
        </a:p>
      </dgm:t>
    </dgm:pt>
    <dgm:pt modelId="{1A8C4A2D-126D-4B9B-8E5D-133CBA216F0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Highest Risk </a:t>
          </a:r>
          <a:r>
            <a:rPr lang="en-US" b="1"/>
            <a:t>Priority</a:t>
          </a:r>
          <a:r>
            <a:rPr lang="en-US"/>
            <a:t> is Failure of Motor System RPN of 270</a:t>
          </a:r>
        </a:p>
      </dgm:t>
    </dgm:pt>
    <dgm:pt modelId="{C0FA782D-70C5-4F71-8534-0BDA421746A7}" type="parTrans" cxnId="{A4A968B0-D346-40EA-8B1B-9494260AA109}">
      <dgm:prSet/>
      <dgm:spPr/>
      <dgm:t>
        <a:bodyPr/>
        <a:lstStyle/>
        <a:p>
          <a:endParaRPr lang="en-US"/>
        </a:p>
      </dgm:t>
    </dgm:pt>
    <dgm:pt modelId="{B1ACADEA-E934-4D21-9719-3E6BF12055CD}" type="sibTrans" cxnId="{A4A968B0-D346-40EA-8B1B-9494260AA109}">
      <dgm:prSet/>
      <dgm:spPr/>
      <dgm:t>
        <a:bodyPr/>
        <a:lstStyle/>
        <a:p>
          <a:endParaRPr lang="en-US"/>
        </a:p>
      </dgm:t>
    </dgm:pt>
    <dgm:pt modelId="{0D4D509E-CFEC-407C-AE64-F0BBBCCC382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Development of Pre-Flight </a:t>
          </a:r>
          <a:r>
            <a:rPr lang="en-US" b="1"/>
            <a:t>Checklist</a:t>
          </a:r>
          <a:r>
            <a:rPr lang="en-US"/>
            <a:t> </a:t>
          </a:r>
        </a:p>
      </dgm:t>
    </dgm:pt>
    <dgm:pt modelId="{F3B7F80C-7189-4A89-A261-A8A55654D4E5}" type="parTrans" cxnId="{C9421D24-14FD-4598-99EE-68E2319220F5}">
      <dgm:prSet/>
      <dgm:spPr/>
      <dgm:t>
        <a:bodyPr/>
        <a:lstStyle/>
        <a:p>
          <a:endParaRPr lang="en-US"/>
        </a:p>
      </dgm:t>
    </dgm:pt>
    <dgm:pt modelId="{7DB5203C-3C46-4B8B-932E-1A8E73D6E8AA}" type="sibTrans" cxnId="{C9421D24-14FD-4598-99EE-68E2319220F5}">
      <dgm:prSet/>
      <dgm:spPr/>
      <dgm:t>
        <a:bodyPr/>
        <a:lstStyle/>
        <a:p>
          <a:endParaRPr lang="en-US"/>
        </a:p>
      </dgm:t>
    </dgm:pt>
    <dgm:pt modelId="{6F7B1F96-3BEC-4F01-BAFB-8AD978600B1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Failure Modes Identified to </a:t>
          </a:r>
          <a:r>
            <a:rPr lang="en-US" b="1"/>
            <a:t>reduce</a:t>
          </a:r>
          <a:r>
            <a:rPr lang="en-US"/>
            <a:t> </a:t>
          </a:r>
          <a:r>
            <a:rPr lang="en-US" b="1"/>
            <a:t>Risk</a:t>
          </a:r>
          <a:r>
            <a:rPr lang="en-US"/>
            <a:t> in prototyping  </a:t>
          </a:r>
        </a:p>
      </dgm:t>
    </dgm:pt>
    <dgm:pt modelId="{DAE9B3CF-2B8B-47D5-83A3-A44C3BB5877C}" type="parTrans" cxnId="{1F9638F7-4051-46D6-B66B-26DAEAE4CD3B}">
      <dgm:prSet/>
      <dgm:spPr/>
      <dgm:t>
        <a:bodyPr/>
        <a:lstStyle/>
        <a:p>
          <a:endParaRPr lang="en-US"/>
        </a:p>
      </dgm:t>
    </dgm:pt>
    <dgm:pt modelId="{4C4D6C68-D518-422E-811E-C1440BA93B39}" type="sibTrans" cxnId="{1F9638F7-4051-46D6-B66B-26DAEAE4CD3B}">
      <dgm:prSet/>
      <dgm:spPr/>
      <dgm:t>
        <a:bodyPr/>
        <a:lstStyle/>
        <a:p>
          <a:endParaRPr lang="en-US"/>
        </a:p>
      </dgm:t>
    </dgm:pt>
    <dgm:pt modelId="{84CA88C8-F0C0-4260-B08D-8F36D91417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Testing Procedures going forward</a:t>
          </a:r>
        </a:p>
      </dgm:t>
    </dgm:pt>
    <dgm:pt modelId="{FBB30E54-B8BE-4B9C-A2CC-EF55F3AFDDD2}" type="parTrans" cxnId="{EAD93D6F-FEA8-45D7-BAE1-3229E64F671C}">
      <dgm:prSet/>
      <dgm:spPr/>
      <dgm:t>
        <a:bodyPr/>
        <a:lstStyle/>
        <a:p>
          <a:endParaRPr lang="en-US"/>
        </a:p>
      </dgm:t>
    </dgm:pt>
    <dgm:pt modelId="{C0381FB9-95CF-48E9-91D8-582B0128DDA8}" type="sibTrans" cxnId="{EAD93D6F-FEA8-45D7-BAE1-3229E64F671C}">
      <dgm:prSet/>
      <dgm:spPr/>
      <dgm:t>
        <a:bodyPr/>
        <a:lstStyle/>
        <a:p>
          <a:endParaRPr lang="en-US"/>
        </a:p>
      </dgm:t>
    </dgm:pt>
    <dgm:pt modelId="{F833E5A0-A980-485F-BF01-6E7AC40C824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 Transitioning to outdoor flight testing </a:t>
          </a:r>
        </a:p>
      </dgm:t>
    </dgm:pt>
    <dgm:pt modelId="{84F9B9BC-337E-43FA-A6B3-1F77FEDEDA56}" type="parTrans" cxnId="{F0091B07-212F-4D03-ACF9-8F8F5B3B2ADA}">
      <dgm:prSet/>
      <dgm:spPr/>
      <dgm:t>
        <a:bodyPr/>
        <a:lstStyle/>
        <a:p>
          <a:endParaRPr lang="en-US"/>
        </a:p>
      </dgm:t>
    </dgm:pt>
    <dgm:pt modelId="{D4DD81D4-C7E8-4E65-BB4D-DD66858CA05A}" type="sibTrans" cxnId="{F0091B07-212F-4D03-ACF9-8F8F5B3B2ADA}">
      <dgm:prSet/>
      <dgm:spPr/>
      <dgm:t>
        <a:bodyPr/>
        <a:lstStyle/>
        <a:p>
          <a:endParaRPr lang="en-US"/>
        </a:p>
      </dgm:t>
    </dgm:pt>
    <dgm:pt modelId="{64FE702B-AC6F-4941-BF1F-280D59C5F6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Test Flight Area provided by Flagstaff Flyers R/C club </a:t>
          </a:r>
        </a:p>
      </dgm:t>
    </dgm:pt>
    <dgm:pt modelId="{D779642C-6555-45D2-967E-17C19A61EA42}" type="parTrans" cxnId="{23B0469C-BE54-4897-B6BE-5A87ACBC7AE4}">
      <dgm:prSet/>
      <dgm:spPr/>
      <dgm:t>
        <a:bodyPr/>
        <a:lstStyle/>
        <a:p>
          <a:endParaRPr lang="en-US"/>
        </a:p>
      </dgm:t>
    </dgm:pt>
    <dgm:pt modelId="{412AC70C-9300-4993-B197-37FB6E20E0E8}" type="sibTrans" cxnId="{23B0469C-BE54-4897-B6BE-5A87ACBC7AE4}">
      <dgm:prSet/>
      <dgm:spPr/>
      <dgm:t>
        <a:bodyPr/>
        <a:lstStyle/>
        <a:p>
          <a:endParaRPr lang="en-US"/>
        </a:p>
      </dgm:t>
    </dgm:pt>
    <dgm:pt modelId="{588AC625-34DF-4356-A2EB-C4CC553EAF9D}" type="pres">
      <dgm:prSet presAssocID="{6D2DEF85-D1A2-49ED-B431-C62CCCD59359}" presName="root" presStyleCnt="0">
        <dgm:presLayoutVars>
          <dgm:dir/>
          <dgm:resizeHandles val="exact"/>
        </dgm:presLayoutVars>
      </dgm:prSet>
      <dgm:spPr/>
    </dgm:pt>
    <dgm:pt modelId="{BD1AD3CB-7D1E-4305-AA31-2B638822337D}" type="pres">
      <dgm:prSet presAssocID="{92477C5F-9855-4B30-B0A3-2DFADDAE8DF3}" presName="compNode" presStyleCnt="0"/>
      <dgm:spPr/>
    </dgm:pt>
    <dgm:pt modelId="{68A98D45-1E16-46BF-9639-96580E7D8FAB}" type="pres">
      <dgm:prSet presAssocID="{92477C5F-9855-4B30-B0A3-2DFADDAE8DF3}" presName="iconBgRect" presStyleLbl="bgShp" presStyleIdx="0" presStyleCnt="7"/>
      <dgm:spPr/>
    </dgm:pt>
    <dgm:pt modelId="{28704F9E-3F67-4C5C-9E05-9793D7AEC927}" type="pres">
      <dgm:prSet presAssocID="{92477C5F-9855-4B30-B0A3-2DFADDAE8DF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5773A5A-CAE3-4D7B-A818-BC22AF117047}" type="pres">
      <dgm:prSet presAssocID="{92477C5F-9855-4B30-B0A3-2DFADDAE8DF3}" presName="spaceRect" presStyleCnt="0"/>
      <dgm:spPr/>
    </dgm:pt>
    <dgm:pt modelId="{E9D89ADF-2985-4D26-AD9E-7BF0EFFB7297}" type="pres">
      <dgm:prSet presAssocID="{92477C5F-9855-4B30-B0A3-2DFADDAE8DF3}" presName="textRect" presStyleLbl="revTx" presStyleIdx="0" presStyleCnt="7">
        <dgm:presLayoutVars>
          <dgm:chMax val="1"/>
          <dgm:chPref val="1"/>
        </dgm:presLayoutVars>
      </dgm:prSet>
      <dgm:spPr/>
    </dgm:pt>
    <dgm:pt modelId="{2D4CC3D8-A33C-4F4B-980A-EF76047213EC}" type="pres">
      <dgm:prSet presAssocID="{50250E3F-4F4F-4343-8C1D-712A7A16A530}" presName="sibTrans" presStyleCnt="0"/>
      <dgm:spPr/>
    </dgm:pt>
    <dgm:pt modelId="{80A2F4A3-2E73-4763-8DFD-41D7D6A0D18E}" type="pres">
      <dgm:prSet presAssocID="{1A8C4A2D-126D-4B9B-8E5D-133CBA216F0A}" presName="compNode" presStyleCnt="0"/>
      <dgm:spPr/>
    </dgm:pt>
    <dgm:pt modelId="{A2CB91F7-511E-45D3-B132-153C3C8AC516}" type="pres">
      <dgm:prSet presAssocID="{1A8C4A2D-126D-4B9B-8E5D-133CBA216F0A}" presName="iconBgRect" presStyleLbl="bgShp" presStyleIdx="1" presStyleCnt="7"/>
      <dgm:spPr/>
    </dgm:pt>
    <dgm:pt modelId="{0B88ED98-0E13-4028-B00E-1985D7C985C3}" type="pres">
      <dgm:prSet presAssocID="{1A8C4A2D-126D-4B9B-8E5D-133CBA216F0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CEA92D79-5BE2-4AB5-BAAE-605FBD1BF8E1}" type="pres">
      <dgm:prSet presAssocID="{1A8C4A2D-126D-4B9B-8E5D-133CBA216F0A}" presName="spaceRect" presStyleCnt="0"/>
      <dgm:spPr/>
    </dgm:pt>
    <dgm:pt modelId="{D86BD6C5-E035-4A35-8901-C15F0281D1E4}" type="pres">
      <dgm:prSet presAssocID="{1A8C4A2D-126D-4B9B-8E5D-133CBA216F0A}" presName="textRect" presStyleLbl="revTx" presStyleIdx="1" presStyleCnt="7">
        <dgm:presLayoutVars>
          <dgm:chMax val="1"/>
          <dgm:chPref val="1"/>
        </dgm:presLayoutVars>
      </dgm:prSet>
      <dgm:spPr/>
    </dgm:pt>
    <dgm:pt modelId="{4253D20D-6C0D-464A-B195-8C7B52ED9CF6}" type="pres">
      <dgm:prSet presAssocID="{B1ACADEA-E934-4D21-9719-3E6BF12055CD}" presName="sibTrans" presStyleCnt="0"/>
      <dgm:spPr/>
    </dgm:pt>
    <dgm:pt modelId="{7EBE4148-D3EC-4272-B500-62C02335AFFE}" type="pres">
      <dgm:prSet presAssocID="{0D4D509E-CFEC-407C-AE64-F0BBBCCC382B}" presName="compNode" presStyleCnt="0"/>
      <dgm:spPr/>
    </dgm:pt>
    <dgm:pt modelId="{2B3440EA-2B3A-4996-991B-9A68DBD22F6F}" type="pres">
      <dgm:prSet presAssocID="{0D4D509E-CFEC-407C-AE64-F0BBBCCC382B}" presName="iconBgRect" presStyleLbl="bgShp" presStyleIdx="2" presStyleCnt="7"/>
      <dgm:spPr/>
    </dgm:pt>
    <dgm:pt modelId="{3FA5E540-6188-4105-9CD6-4A726EBBD538}" type="pres">
      <dgm:prSet presAssocID="{0D4D509E-CFEC-407C-AE64-F0BBBCCC382B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F34FFA1-17AD-4568-83AA-9B6D3C77530C}" type="pres">
      <dgm:prSet presAssocID="{0D4D509E-CFEC-407C-AE64-F0BBBCCC382B}" presName="spaceRect" presStyleCnt="0"/>
      <dgm:spPr/>
    </dgm:pt>
    <dgm:pt modelId="{77AE1BB1-8D2E-4945-B900-1B0147A8EB2C}" type="pres">
      <dgm:prSet presAssocID="{0D4D509E-CFEC-407C-AE64-F0BBBCCC382B}" presName="textRect" presStyleLbl="revTx" presStyleIdx="2" presStyleCnt="7">
        <dgm:presLayoutVars>
          <dgm:chMax val="1"/>
          <dgm:chPref val="1"/>
        </dgm:presLayoutVars>
      </dgm:prSet>
      <dgm:spPr/>
    </dgm:pt>
    <dgm:pt modelId="{EEE60FEC-4BAF-4EBE-84E0-646C5FE0ECC6}" type="pres">
      <dgm:prSet presAssocID="{7DB5203C-3C46-4B8B-932E-1A8E73D6E8AA}" presName="sibTrans" presStyleCnt="0"/>
      <dgm:spPr/>
    </dgm:pt>
    <dgm:pt modelId="{D583C92D-1045-464E-BF33-C1A5C8089D43}" type="pres">
      <dgm:prSet presAssocID="{6F7B1F96-3BEC-4F01-BAFB-8AD978600B1D}" presName="compNode" presStyleCnt="0"/>
      <dgm:spPr/>
    </dgm:pt>
    <dgm:pt modelId="{A860C4D2-71FA-4A26-98C6-171493CFE428}" type="pres">
      <dgm:prSet presAssocID="{6F7B1F96-3BEC-4F01-BAFB-8AD978600B1D}" presName="iconBgRect" presStyleLbl="bgShp" presStyleIdx="3" presStyleCnt="7"/>
      <dgm:spPr/>
    </dgm:pt>
    <dgm:pt modelId="{53CB1786-C23E-4C9B-8520-7A292BEF39A6}" type="pres">
      <dgm:prSet presAssocID="{6F7B1F96-3BEC-4F01-BAFB-8AD978600B1D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0E09F1D6-9C1D-4BE2-81F8-9019B4F1EBCB}" type="pres">
      <dgm:prSet presAssocID="{6F7B1F96-3BEC-4F01-BAFB-8AD978600B1D}" presName="spaceRect" presStyleCnt="0"/>
      <dgm:spPr/>
    </dgm:pt>
    <dgm:pt modelId="{46137091-392E-4D1E-A601-F1BC6C87D76A}" type="pres">
      <dgm:prSet presAssocID="{6F7B1F96-3BEC-4F01-BAFB-8AD978600B1D}" presName="textRect" presStyleLbl="revTx" presStyleIdx="3" presStyleCnt="7" custLinFactNeighborX="-7175" custLinFactNeighborY="-1041">
        <dgm:presLayoutVars>
          <dgm:chMax val="1"/>
          <dgm:chPref val="1"/>
        </dgm:presLayoutVars>
      </dgm:prSet>
      <dgm:spPr/>
    </dgm:pt>
    <dgm:pt modelId="{4F8DE0F4-8D9E-4480-8425-C966924574E2}" type="pres">
      <dgm:prSet presAssocID="{4C4D6C68-D518-422E-811E-C1440BA93B39}" presName="sibTrans" presStyleCnt="0"/>
      <dgm:spPr/>
    </dgm:pt>
    <dgm:pt modelId="{102E35B1-9D95-40D5-8FB4-88299886DB39}" type="pres">
      <dgm:prSet presAssocID="{84CA88C8-F0C0-4260-B08D-8F36D9141704}" presName="compNode" presStyleCnt="0"/>
      <dgm:spPr/>
    </dgm:pt>
    <dgm:pt modelId="{5EB1B3A7-4A2D-40D2-BE9B-16CF9ADAB302}" type="pres">
      <dgm:prSet presAssocID="{84CA88C8-F0C0-4260-B08D-8F36D9141704}" presName="iconBgRect" presStyleLbl="bgShp" presStyleIdx="4" presStyleCnt="7"/>
      <dgm:spPr/>
    </dgm:pt>
    <dgm:pt modelId="{52C99795-4A9A-41FC-92B6-A4F08BCAC766}" type="pres">
      <dgm:prSet presAssocID="{84CA88C8-F0C0-4260-B08D-8F36D9141704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22838C14-165C-431C-93CB-74153B6CDE9F}" type="pres">
      <dgm:prSet presAssocID="{84CA88C8-F0C0-4260-B08D-8F36D9141704}" presName="spaceRect" presStyleCnt="0"/>
      <dgm:spPr/>
    </dgm:pt>
    <dgm:pt modelId="{E08AEA95-BDC2-4442-AC18-B5053C3A39A0}" type="pres">
      <dgm:prSet presAssocID="{84CA88C8-F0C0-4260-B08D-8F36D9141704}" presName="textRect" presStyleLbl="revTx" presStyleIdx="4" presStyleCnt="7">
        <dgm:presLayoutVars>
          <dgm:chMax val="1"/>
          <dgm:chPref val="1"/>
        </dgm:presLayoutVars>
      </dgm:prSet>
      <dgm:spPr/>
    </dgm:pt>
    <dgm:pt modelId="{29664866-D3CE-46E7-9584-095B4721BE85}" type="pres">
      <dgm:prSet presAssocID="{C0381FB9-95CF-48E9-91D8-582B0128DDA8}" presName="sibTrans" presStyleCnt="0"/>
      <dgm:spPr/>
    </dgm:pt>
    <dgm:pt modelId="{4166F7D6-AF63-4F63-B423-0D78E9886F49}" type="pres">
      <dgm:prSet presAssocID="{F833E5A0-A980-485F-BF01-6E7AC40C824C}" presName="compNode" presStyleCnt="0"/>
      <dgm:spPr/>
    </dgm:pt>
    <dgm:pt modelId="{02C082D2-C5EF-41F1-A54E-159612A579B8}" type="pres">
      <dgm:prSet presAssocID="{F833E5A0-A980-485F-BF01-6E7AC40C824C}" presName="iconBgRect" presStyleLbl="bgShp" presStyleIdx="5" presStyleCnt="7"/>
      <dgm:spPr/>
    </dgm:pt>
    <dgm:pt modelId="{4A4F8BCD-025D-40F7-A079-1B76D20ADB77}" type="pres">
      <dgm:prSet presAssocID="{F833E5A0-A980-485F-BF01-6E7AC40C824C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15AB3D5B-A2FD-4807-A4A5-73B0BBED2489}" type="pres">
      <dgm:prSet presAssocID="{F833E5A0-A980-485F-BF01-6E7AC40C824C}" presName="spaceRect" presStyleCnt="0"/>
      <dgm:spPr/>
    </dgm:pt>
    <dgm:pt modelId="{5112A834-1A86-41FF-AD96-40FD70988870}" type="pres">
      <dgm:prSet presAssocID="{F833E5A0-A980-485F-BF01-6E7AC40C824C}" presName="textRect" presStyleLbl="revTx" presStyleIdx="5" presStyleCnt="7">
        <dgm:presLayoutVars>
          <dgm:chMax val="1"/>
          <dgm:chPref val="1"/>
        </dgm:presLayoutVars>
      </dgm:prSet>
      <dgm:spPr/>
    </dgm:pt>
    <dgm:pt modelId="{A7100B5B-40DF-4A66-9951-9746B41CCFE7}" type="pres">
      <dgm:prSet presAssocID="{D4DD81D4-C7E8-4E65-BB4D-DD66858CA05A}" presName="sibTrans" presStyleCnt="0"/>
      <dgm:spPr/>
    </dgm:pt>
    <dgm:pt modelId="{6431D501-6D2B-405A-AB85-0134852CD769}" type="pres">
      <dgm:prSet presAssocID="{64FE702B-AC6F-4941-BF1F-280D59C5F699}" presName="compNode" presStyleCnt="0"/>
      <dgm:spPr/>
    </dgm:pt>
    <dgm:pt modelId="{72316B0A-8293-4591-B42F-8BF5A86AF566}" type="pres">
      <dgm:prSet presAssocID="{64FE702B-AC6F-4941-BF1F-280D59C5F699}" presName="iconBgRect" presStyleLbl="bgShp" presStyleIdx="6" presStyleCnt="7"/>
      <dgm:spPr/>
    </dgm:pt>
    <dgm:pt modelId="{1D46214B-FF52-4353-9C2A-BB0D7F7A2F65}" type="pres">
      <dgm:prSet presAssocID="{64FE702B-AC6F-4941-BF1F-280D59C5F699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g"/>
        </a:ext>
      </dgm:extLst>
    </dgm:pt>
    <dgm:pt modelId="{E3AA7647-EDD8-4440-A117-A9B37F24830D}" type="pres">
      <dgm:prSet presAssocID="{64FE702B-AC6F-4941-BF1F-280D59C5F699}" presName="spaceRect" presStyleCnt="0"/>
      <dgm:spPr/>
    </dgm:pt>
    <dgm:pt modelId="{EF1ACE98-BBE5-4AF4-9603-16077713C039}" type="pres">
      <dgm:prSet presAssocID="{64FE702B-AC6F-4941-BF1F-280D59C5F69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663E303-457F-4732-9D63-3B90137D7C65}" type="presOf" srcId="{1A8C4A2D-126D-4B9B-8E5D-133CBA216F0A}" destId="{D86BD6C5-E035-4A35-8901-C15F0281D1E4}" srcOrd="0" destOrd="0" presId="urn:microsoft.com/office/officeart/2018/5/layout/IconCircleLabelList"/>
    <dgm:cxn modelId="{F0091B07-212F-4D03-ACF9-8F8F5B3B2ADA}" srcId="{6D2DEF85-D1A2-49ED-B431-C62CCCD59359}" destId="{F833E5A0-A980-485F-BF01-6E7AC40C824C}" srcOrd="5" destOrd="0" parTransId="{84F9B9BC-337E-43FA-A6B3-1F77FEDEDA56}" sibTransId="{D4DD81D4-C7E8-4E65-BB4D-DD66858CA05A}"/>
    <dgm:cxn modelId="{C9421D24-14FD-4598-99EE-68E2319220F5}" srcId="{6D2DEF85-D1A2-49ED-B431-C62CCCD59359}" destId="{0D4D509E-CFEC-407C-AE64-F0BBBCCC382B}" srcOrd="2" destOrd="0" parTransId="{F3B7F80C-7189-4A89-A261-A8A55654D4E5}" sibTransId="{7DB5203C-3C46-4B8B-932E-1A8E73D6E8AA}"/>
    <dgm:cxn modelId="{1850BC2B-46A7-45DE-9D0C-B22BB08BF4C1}" type="presOf" srcId="{0D4D509E-CFEC-407C-AE64-F0BBBCCC382B}" destId="{77AE1BB1-8D2E-4945-B900-1B0147A8EB2C}" srcOrd="0" destOrd="0" presId="urn:microsoft.com/office/officeart/2018/5/layout/IconCircleLabelList"/>
    <dgm:cxn modelId="{27A72830-A122-4953-96A4-74766AA06694}" type="presOf" srcId="{92477C5F-9855-4B30-B0A3-2DFADDAE8DF3}" destId="{E9D89ADF-2985-4D26-AD9E-7BF0EFFB7297}" srcOrd="0" destOrd="0" presId="urn:microsoft.com/office/officeart/2018/5/layout/IconCircleLabelList"/>
    <dgm:cxn modelId="{270FE640-45C4-4A6E-A67C-484A41064747}" srcId="{6D2DEF85-D1A2-49ED-B431-C62CCCD59359}" destId="{92477C5F-9855-4B30-B0A3-2DFADDAE8DF3}" srcOrd="0" destOrd="0" parTransId="{EA70787B-356A-45F4-ACF8-978EC64012FB}" sibTransId="{50250E3F-4F4F-4343-8C1D-712A7A16A530}"/>
    <dgm:cxn modelId="{B57DD163-4B8B-488E-817F-7206752450A1}" type="presOf" srcId="{6F7B1F96-3BEC-4F01-BAFB-8AD978600B1D}" destId="{46137091-392E-4D1E-A601-F1BC6C87D76A}" srcOrd="0" destOrd="0" presId="urn:microsoft.com/office/officeart/2018/5/layout/IconCircleLabelList"/>
    <dgm:cxn modelId="{EAD93D6F-FEA8-45D7-BAE1-3229E64F671C}" srcId="{6D2DEF85-D1A2-49ED-B431-C62CCCD59359}" destId="{84CA88C8-F0C0-4260-B08D-8F36D9141704}" srcOrd="4" destOrd="0" parTransId="{FBB30E54-B8BE-4B9C-A2CC-EF55F3AFDDD2}" sibTransId="{C0381FB9-95CF-48E9-91D8-582B0128DDA8}"/>
    <dgm:cxn modelId="{0417A971-C8DE-4A10-B6EE-38649B9BE3EF}" type="presOf" srcId="{84CA88C8-F0C0-4260-B08D-8F36D9141704}" destId="{E08AEA95-BDC2-4442-AC18-B5053C3A39A0}" srcOrd="0" destOrd="0" presId="urn:microsoft.com/office/officeart/2018/5/layout/IconCircleLabelList"/>
    <dgm:cxn modelId="{23B0469C-BE54-4897-B6BE-5A87ACBC7AE4}" srcId="{6D2DEF85-D1A2-49ED-B431-C62CCCD59359}" destId="{64FE702B-AC6F-4941-BF1F-280D59C5F699}" srcOrd="6" destOrd="0" parTransId="{D779642C-6555-45D2-967E-17C19A61EA42}" sibTransId="{412AC70C-9300-4993-B197-37FB6E20E0E8}"/>
    <dgm:cxn modelId="{A4A968B0-D346-40EA-8B1B-9494260AA109}" srcId="{6D2DEF85-D1A2-49ED-B431-C62CCCD59359}" destId="{1A8C4A2D-126D-4B9B-8E5D-133CBA216F0A}" srcOrd="1" destOrd="0" parTransId="{C0FA782D-70C5-4F71-8534-0BDA421746A7}" sibTransId="{B1ACADEA-E934-4D21-9719-3E6BF12055CD}"/>
    <dgm:cxn modelId="{0C3845B1-52B7-4151-99B6-88A347C85544}" type="presOf" srcId="{6D2DEF85-D1A2-49ED-B431-C62CCCD59359}" destId="{588AC625-34DF-4356-A2EB-C4CC553EAF9D}" srcOrd="0" destOrd="0" presId="urn:microsoft.com/office/officeart/2018/5/layout/IconCircleLabelList"/>
    <dgm:cxn modelId="{5FE1AFC8-A30F-487C-843D-4D793479DB57}" type="presOf" srcId="{64FE702B-AC6F-4941-BF1F-280D59C5F699}" destId="{EF1ACE98-BBE5-4AF4-9603-16077713C039}" srcOrd="0" destOrd="0" presId="urn:microsoft.com/office/officeart/2018/5/layout/IconCircleLabelList"/>
    <dgm:cxn modelId="{B1A8FDDE-52A1-4D4C-AC48-CD23A0B38DA9}" type="presOf" srcId="{F833E5A0-A980-485F-BF01-6E7AC40C824C}" destId="{5112A834-1A86-41FF-AD96-40FD70988870}" srcOrd="0" destOrd="0" presId="urn:microsoft.com/office/officeart/2018/5/layout/IconCircleLabelList"/>
    <dgm:cxn modelId="{1F9638F7-4051-46D6-B66B-26DAEAE4CD3B}" srcId="{6D2DEF85-D1A2-49ED-B431-C62CCCD59359}" destId="{6F7B1F96-3BEC-4F01-BAFB-8AD978600B1D}" srcOrd="3" destOrd="0" parTransId="{DAE9B3CF-2B8B-47D5-83A3-A44C3BB5877C}" sibTransId="{4C4D6C68-D518-422E-811E-C1440BA93B39}"/>
    <dgm:cxn modelId="{1CA44A75-9E17-4CD9-90AF-8F5F758275B7}" type="presParOf" srcId="{588AC625-34DF-4356-A2EB-C4CC553EAF9D}" destId="{BD1AD3CB-7D1E-4305-AA31-2B638822337D}" srcOrd="0" destOrd="0" presId="urn:microsoft.com/office/officeart/2018/5/layout/IconCircleLabelList"/>
    <dgm:cxn modelId="{023060E3-586A-406C-BF0A-1C9FE8617239}" type="presParOf" srcId="{BD1AD3CB-7D1E-4305-AA31-2B638822337D}" destId="{68A98D45-1E16-46BF-9639-96580E7D8FAB}" srcOrd="0" destOrd="0" presId="urn:microsoft.com/office/officeart/2018/5/layout/IconCircleLabelList"/>
    <dgm:cxn modelId="{1F137BCD-A5DB-4EF2-A065-96A7CD6ACFCE}" type="presParOf" srcId="{BD1AD3CB-7D1E-4305-AA31-2B638822337D}" destId="{28704F9E-3F67-4C5C-9E05-9793D7AEC927}" srcOrd="1" destOrd="0" presId="urn:microsoft.com/office/officeart/2018/5/layout/IconCircleLabelList"/>
    <dgm:cxn modelId="{EEFBC938-17F9-462B-99E9-65428B2CCD25}" type="presParOf" srcId="{BD1AD3CB-7D1E-4305-AA31-2B638822337D}" destId="{45773A5A-CAE3-4D7B-A818-BC22AF117047}" srcOrd="2" destOrd="0" presId="urn:microsoft.com/office/officeart/2018/5/layout/IconCircleLabelList"/>
    <dgm:cxn modelId="{E749A13B-F0E4-44C7-B732-8D20D7ED2633}" type="presParOf" srcId="{BD1AD3CB-7D1E-4305-AA31-2B638822337D}" destId="{E9D89ADF-2985-4D26-AD9E-7BF0EFFB7297}" srcOrd="3" destOrd="0" presId="urn:microsoft.com/office/officeart/2018/5/layout/IconCircleLabelList"/>
    <dgm:cxn modelId="{6C4A765B-9041-402E-A56D-CFDF0E7D6694}" type="presParOf" srcId="{588AC625-34DF-4356-A2EB-C4CC553EAF9D}" destId="{2D4CC3D8-A33C-4F4B-980A-EF76047213EC}" srcOrd="1" destOrd="0" presId="urn:microsoft.com/office/officeart/2018/5/layout/IconCircleLabelList"/>
    <dgm:cxn modelId="{9DD83816-5D1F-4F35-AC59-829B78B7C8D6}" type="presParOf" srcId="{588AC625-34DF-4356-A2EB-C4CC553EAF9D}" destId="{80A2F4A3-2E73-4763-8DFD-41D7D6A0D18E}" srcOrd="2" destOrd="0" presId="urn:microsoft.com/office/officeart/2018/5/layout/IconCircleLabelList"/>
    <dgm:cxn modelId="{A8337879-8931-47F6-9C24-B8F549CD27DD}" type="presParOf" srcId="{80A2F4A3-2E73-4763-8DFD-41D7D6A0D18E}" destId="{A2CB91F7-511E-45D3-B132-153C3C8AC516}" srcOrd="0" destOrd="0" presId="urn:microsoft.com/office/officeart/2018/5/layout/IconCircleLabelList"/>
    <dgm:cxn modelId="{6838585A-A116-4939-B46A-846EFB66DDA4}" type="presParOf" srcId="{80A2F4A3-2E73-4763-8DFD-41D7D6A0D18E}" destId="{0B88ED98-0E13-4028-B00E-1985D7C985C3}" srcOrd="1" destOrd="0" presId="urn:microsoft.com/office/officeart/2018/5/layout/IconCircleLabelList"/>
    <dgm:cxn modelId="{E7088AEE-56B4-46EE-B0E2-0B9C997FD5A1}" type="presParOf" srcId="{80A2F4A3-2E73-4763-8DFD-41D7D6A0D18E}" destId="{CEA92D79-5BE2-4AB5-BAAE-605FBD1BF8E1}" srcOrd="2" destOrd="0" presId="urn:microsoft.com/office/officeart/2018/5/layout/IconCircleLabelList"/>
    <dgm:cxn modelId="{C87F14FB-52DB-436E-AA62-43830C08BE2E}" type="presParOf" srcId="{80A2F4A3-2E73-4763-8DFD-41D7D6A0D18E}" destId="{D86BD6C5-E035-4A35-8901-C15F0281D1E4}" srcOrd="3" destOrd="0" presId="urn:microsoft.com/office/officeart/2018/5/layout/IconCircleLabelList"/>
    <dgm:cxn modelId="{ED99E6D7-545A-4F9E-B6C6-420751FC03B8}" type="presParOf" srcId="{588AC625-34DF-4356-A2EB-C4CC553EAF9D}" destId="{4253D20D-6C0D-464A-B195-8C7B52ED9CF6}" srcOrd="3" destOrd="0" presId="urn:microsoft.com/office/officeart/2018/5/layout/IconCircleLabelList"/>
    <dgm:cxn modelId="{8AA82BCC-168B-44B6-9FF4-F04355162767}" type="presParOf" srcId="{588AC625-34DF-4356-A2EB-C4CC553EAF9D}" destId="{7EBE4148-D3EC-4272-B500-62C02335AFFE}" srcOrd="4" destOrd="0" presId="urn:microsoft.com/office/officeart/2018/5/layout/IconCircleLabelList"/>
    <dgm:cxn modelId="{0F5CDFC1-89F0-4790-9EF6-1C9D7304071A}" type="presParOf" srcId="{7EBE4148-D3EC-4272-B500-62C02335AFFE}" destId="{2B3440EA-2B3A-4996-991B-9A68DBD22F6F}" srcOrd="0" destOrd="0" presId="urn:microsoft.com/office/officeart/2018/5/layout/IconCircleLabelList"/>
    <dgm:cxn modelId="{8A137B40-3FA0-410B-97A6-2CE600A169E3}" type="presParOf" srcId="{7EBE4148-D3EC-4272-B500-62C02335AFFE}" destId="{3FA5E540-6188-4105-9CD6-4A726EBBD538}" srcOrd="1" destOrd="0" presId="urn:microsoft.com/office/officeart/2018/5/layout/IconCircleLabelList"/>
    <dgm:cxn modelId="{58E46123-1C06-46AE-9150-3F2478838B7D}" type="presParOf" srcId="{7EBE4148-D3EC-4272-B500-62C02335AFFE}" destId="{CF34FFA1-17AD-4568-83AA-9B6D3C77530C}" srcOrd="2" destOrd="0" presId="urn:microsoft.com/office/officeart/2018/5/layout/IconCircleLabelList"/>
    <dgm:cxn modelId="{515549A6-B685-4EC5-8F9A-5147378AC592}" type="presParOf" srcId="{7EBE4148-D3EC-4272-B500-62C02335AFFE}" destId="{77AE1BB1-8D2E-4945-B900-1B0147A8EB2C}" srcOrd="3" destOrd="0" presId="urn:microsoft.com/office/officeart/2018/5/layout/IconCircleLabelList"/>
    <dgm:cxn modelId="{F9EB90EC-18A2-42CF-829C-2FD661FD2C57}" type="presParOf" srcId="{588AC625-34DF-4356-A2EB-C4CC553EAF9D}" destId="{EEE60FEC-4BAF-4EBE-84E0-646C5FE0ECC6}" srcOrd="5" destOrd="0" presId="urn:microsoft.com/office/officeart/2018/5/layout/IconCircleLabelList"/>
    <dgm:cxn modelId="{C7AF7D72-B593-43EB-974F-3D177B7E474A}" type="presParOf" srcId="{588AC625-34DF-4356-A2EB-C4CC553EAF9D}" destId="{D583C92D-1045-464E-BF33-C1A5C8089D43}" srcOrd="6" destOrd="0" presId="urn:microsoft.com/office/officeart/2018/5/layout/IconCircleLabelList"/>
    <dgm:cxn modelId="{D1043BD0-E2A6-420F-B240-C7B26A352A63}" type="presParOf" srcId="{D583C92D-1045-464E-BF33-C1A5C8089D43}" destId="{A860C4D2-71FA-4A26-98C6-171493CFE428}" srcOrd="0" destOrd="0" presId="urn:microsoft.com/office/officeart/2018/5/layout/IconCircleLabelList"/>
    <dgm:cxn modelId="{18857BE8-0DAB-4D77-AFCA-0429C07D2075}" type="presParOf" srcId="{D583C92D-1045-464E-BF33-C1A5C8089D43}" destId="{53CB1786-C23E-4C9B-8520-7A292BEF39A6}" srcOrd="1" destOrd="0" presId="urn:microsoft.com/office/officeart/2018/5/layout/IconCircleLabelList"/>
    <dgm:cxn modelId="{572364B1-BE71-447B-BA52-889B9D760979}" type="presParOf" srcId="{D583C92D-1045-464E-BF33-C1A5C8089D43}" destId="{0E09F1D6-9C1D-4BE2-81F8-9019B4F1EBCB}" srcOrd="2" destOrd="0" presId="urn:microsoft.com/office/officeart/2018/5/layout/IconCircleLabelList"/>
    <dgm:cxn modelId="{C197424B-60C2-468A-AC63-DBAA1BE5292F}" type="presParOf" srcId="{D583C92D-1045-464E-BF33-C1A5C8089D43}" destId="{46137091-392E-4D1E-A601-F1BC6C87D76A}" srcOrd="3" destOrd="0" presId="urn:microsoft.com/office/officeart/2018/5/layout/IconCircleLabelList"/>
    <dgm:cxn modelId="{A8E494CA-0D72-4348-A680-4309A26281B9}" type="presParOf" srcId="{588AC625-34DF-4356-A2EB-C4CC553EAF9D}" destId="{4F8DE0F4-8D9E-4480-8425-C966924574E2}" srcOrd="7" destOrd="0" presId="urn:microsoft.com/office/officeart/2018/5/layout/IconCircleLabelList"/>
    <dgm:cxn modelId="{7A7E678A-6982-40FE-B5C9-E37CA5273FB4}" type="presParOf" srcId="{588AC625-34DF-4356-A2EB-C4CC553EAF9D}" destId="{102E35B1-9D95-40D5-8FB4-88299886DB39}" srcOrd="8" destOrd="0" presId="urn:microsoft.com/office/officeart/2018/5/layout/IconCircleLabelList"/>
    <dgm:cxn modelId="{1E7F537B-4B17-4A01-BA0E-F05158B1F7D0}" type="presParOf" srcId="{102E35B1-9D95-40D5-8FB4-88299886DB39}" destId="{5EB1B3A7-4A2D-40D2-BE9B-16CF9ADAB302}" srcOrd="0" destOrd="0" presId="urn:microsoft.com/office/officeart/2018/5/layout/IconCircleLabelList"/>
    <dgm:cxn modelId="{17F84406-893D-44C4-A818-9F67CF315924}" type="presParOf" srcId="{102E35B1-9D95-40D5-8FB4-88299886DB39}" destId="{52C99795-4A9A-41FC-92B6-A4F08BCAC766}" srcOrd="1" destOrd="0" presId="urn:microsoft.com/office/officeart/2018/5/layout/IconCircleLabelList"/>
    <dgm:cxn modelId="{7CC4B7EC-4A6A-4528-8EF3-9AEA0D9975FD}" type="presParOf" srcId="{102E35B1-9D95-40D5-8FB4-88299886DB39}" destId="{22838C14-165C-431C-93CB-74153B6CDE9F}" srcOrd="2" destOrd="0" presId="urn:microsoft.com/office/officeart/2018/5/layout/IconCircleLabelList"/>
    <dgm:cxn modelId="{BA005258-1B7C-4F3B-A57A-F80FEF7884A7}" type="presParOf" srcId="{102E35B1-9D95-40D5-8FB4-88299886DB39}" destId="{E08AEA95-BDC2-4442-AC18-B5053C3A39A0}" srcOrd="3" destOrd="0" presId="urn:microsoft.com/office/officeart/2018/5/layout/IconCircleLabelList"/>
    <dgm:cxn modelId="{74611542-F765-4002-87D9-61DD28952467}" type="presParOf" srcId="{588AC625-34DF-4356-A2EB-C4CC553EAF9D}" destId="{29664866-D3CE-46E7-9584-095B4721BE85}" srcOrd="9" destOrd="0" presId="urn:microsoft.com/office/officeart/2018/5/layout/IconCircleLabelList"/>
    <dgm:cxn modelId="{D9BE7211-4482-48C2-AE43-4AC4D81146BD}" type="presParOf" srcId="{588AC625-34DF-4356-A2EB-C4CC553EAF9D}" destId="{4166F7D6-AF63-4F63-B423-0D78E9886F49}" srcOrd="10" destOrd="0" presId="urn:microsoft.com/office/officeart/2018/5/layout/IconCircleLabelList"/>
    <dgm:cxn modelId="{FF1E3349-4E4B-4F58-B1A6-6EE2278F5D23}" type="presParOf" srcId="{4166F7D6-AF63-4F63-B423-0D78E9886F49}" destId="{02C082D2-C5EF-41F1-A54E-159612A579B8}" srcOrd="0" destOrd="0" presId="urn:microsoft.com/office/officeart/2018/5/layout/IconCircleLabelList"/>
    <dgm:cxn modelId="{81826A8B-BC5E-43DE-B793-B2BBEEB4FB16}" type="presParOf" srcId="{4166F7D6-AF63-4F63-B423-0D78E9886F49}" destId="{4A4F8BCD-025D-40F7-A079-1B76D20ADB77}" srcOrd="1" destOrd="0" presId="urn:microsoft.com/office/officeart/2018/5/layout/IconCircleLabelList"/>
    <dgm:cxn modelId="{9B3BDB01-70F6-4D0B-9C5A-86B64CF2FFEC}" type="presParOf" srcId="{4166F7D6-AF63-4F63-B423-0D78E9886F49}" destId="{15AB3D5B-A2FD-4807-A4A5-73B0BBED2489}" srcOrd="2" destOrd="0" presId="urn:microsoft.com/office/officeart/2018/5/layout/IconCircleLabelList"/>
    <dgm:cxn modelId="{812BD71D-62C2-4D53-BA2F-9F1E8E63C542}" type="presParOf" srcId="{4166F7D6-AF63-4F63-B423-0D78E9886F49}" destId="{5112A834-1A86-41FF-AD96-40FD70988870}" srcOrd="3" destOrd="0" presId="urn:microsoft.com/office/officeart/2018/5/layout/IconCircleLabelList"/>
    <dgm:cxn modelId="{02AF63F8-03F3-40AD-9698-29DC584EEF2B}" type="presParOf" srcId="{588AC625-34DF-4356-A2EB-C4CC553EAF9D}" destId="{A7100B5B-40DF-4A66-9951-9746B41CCFE7}" srcOrd="11" destOrd="0" presId="urn:microsoft.com/office/officeart/2018/5/layout/IconCircleLabelList"/>
    <dgm:cxn modelId="{A2655367-C7D7-4E74-B94E-FD1FF6FE68D9}" type="presParOf" srcId="{588AC625-34DF-4356-A2EB-C4CC553EAF9D}" destId="{6431D501-6D2B-405A-AB85-0134852CD769}" srcOrd="12" destOrd="0" presId="urn:microsoft.com/office/officeart/2018/5/layout/IconCircleLabelList"/>
    <dgm:cxn modelId="{948A8031-ED47-4A1D-B5C9-AAEC7B42ADCA}" type="presParOf" srcId="{6431D501-6D2B-405A-AB85-0134852CD769}" destId="{72316B0A-8293-4591-B42F-8BF5A86AF566}" srcOrd="0" destOrd="0" presId="urn:microsoft.com/office/officeart/2018/5/layout/IconCircleLabelList"/>
    <dgm:cxn modelId="{B34BEC37-372D-43D2-B287-975982651A77}" type="presParOf" srcId="{6431D501-6D2B-405A-AB85-0134852CD769}" destId="{1D46214B-FF52-4353-9C2A-BB0D7F7A2F65}" srcOrd="1" destOrd="0" presId="urn:microsoft.com/office/officeart/2018/5/layout/IconCircleLabelList"/>
    <dgm:cxn modelId="{E237CFFE-C49E-437A-BBC2-E1FE05D247D4}" type="presParOf" srcId="{6431D501-6D2B-405A-AB85-0134852CD769}" destId="{E3AA7647-EDD8-4440-A117-A9B37F24830D}" srcOrd="2" destOrd="0" presId="urn:microsoft.com/office/officeart/2018/5/layout/IconCircleLabelList"/>
    <dgm:cxn modelId="{91FA3CDC-C161-4EAD-98DF-9E008C218EA7}" type="presParOf" srcId="{6431D501-6D2B-405A-AB85-0134852CD769}" destId="{EF1ACE98-BBE5-4AF4-9603-16077713C03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175DA9-0F41-4885-BB23-92450D3F04E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E617716-29AE-42B3-97E7-20BB968B04BB}">
      <dgm:prSet phldrT="[Text]"/>
      <dgm:spPr/>
      <dgm:t>
        <a:bodyPr/>
        <a:lstStyle/>
        <a:p>
          <a:r>
            <a:rPr lang="en-US"/>
            <a:t>2D Calculations</a:t>
          </a:r>
        </a:p>
      </dgm:t>
    </dgm:pt>
    <dgm:pt modelId="{3BC143C0-41C2-4AA9-BAB1-B44B416538AD}" type="parTrans" cxnId="{0AED4657-F5FB-4E82-BF34-40CD75F4E47D}">
      <dgm:prSet/>
      <dgm:spPr/>
      <dgm:t>
        <a:bodyPr/>
        <a:lstStyle/>
        <a:p>
          <a:endParaRPr lang="en-US"/>
        </a:p>
      </dgm:t>
    </dgm:pt>
    <dgm:pt modelId="{9BB45D97-24B0-489A-AD12-2A4AE29F3C3E}" type="sibTrans" cxnId="{0AED4657-F5FB-4E82-BF34-40CD75F4E47D}">
      <dgm:prSet/>
      <dgm:spPr/>
      <dgm:t>
        <a:bodyPr/>
        <a:lstStyle/>
        <a:p>
          <a:endParaRPr lang="en-US"/>
        </a:p>
      </dgm:t>
    </dgm:pt>
    <dgm:pt modelId="{E5FB9E5E-B754-412D-8A91-3AB1604E50E9}">
      <dgm:prSet phldrT="[Text]"/>
      <dgm:spPr/>
      <dgm:t>
        <a:bodyPr/>
        <a:lstStyle/>
        <a:p>
          <a:r>
            <a:rPr lang="en-US"/>
            <a:t>Testing</a:t>
          </a:r>
        </a:p>
      </dgm:t>
    </dgm:pt>
    <dgm:pt modelId="{AB03CD3D-5A1E-4656-ABDB-BB5356AD4442}" type="parTrans" cxnId="{6AE34BBC-E249-463A-9E65-68E334E07C0C}">
      <dgm:prSet/>
      <dgm:spPr/>
      <dgm:t>
        <a:bodyPr/>
        <a:lstStyle/>
        <a:p>
          <a:endParaRPr lang="en-US"/>
        </a:p>
      </dgm:t>
    </dgm:pt>
    <dgm:pt modelId="{CE4474B1-A114-47B6-B67A-FEAC130897A0}" type="sibTrans" cxnId="{6AE34BBC-E249-463A-9E65-68E334E07C0C}">
      <dgm:prSet/>
      <dgm:spPr/>
      <dgm:t>
        <a:bodyPr/>
        <a:lstStyle/>
        <a:p>
          <a:endParaRPr lang="en-US"/>
        </a:p>
      </dgm:t>
    </dgm:pt>
    <dgm:pt modelId="{9C3EAACF-DFDC-4801-A7A6-E538950A6E9A}">
      <dgm:prSet phldrT="[Text]"/>
      <dgm:spPr/>
      <dgm:t>
        <a:bodyPr/>
        <a:lstStyle/>
        <a:p>
          <a:r>
            <a:rPr lang="en-US"/>
            <a:t>Design</a:t>
          </a:r>
        </a:p>
      </dgm:t>
    </dgm:pt>
    <dgm:pt modelId="{0C34D5B6-DE3C-4828-8B6A-8BC11562E876}" type="parTrans" cxnId="{F3DB2445-E9AC-48C2-A541-AF1C846CA07D}">
      <dgm:prSet/>
      <dgm:spPr/>
      <dgm:t>
        <a:bodyPr/>
        <a:lstStyle/>
        <a:p>
          <a:endParaRPr lang="en-US"/>
        </a:p>
      </dgm:t>
    </dgm:pt>
    <dgm:pt modelId="{466F5497-2BCA-486C-930D-29E256E212DC}" type="sibTrans" cxnId="{F3DB2445-E9AC-48C2-A541-AF1C846CA07D}">
      <dgm:prSet/>
      <dgm:spPr/>
      <dgm:t>
        <a:bodyPr/>
        <a:lstStyle/>
        <a:p>
          <a:endParaRPr lang="en-US"/>
        </a:p>
      </dgm:t>
    </dgm:pt>
    <dgm:pt modelId="{F9CD88A2-D887-4A5B-92F1-109F6C7F88A6}">
      <dgm:prSet phldrT="[Text]"/>
      <dgm:spPr/>
      <dgm:t>
        <a:bodyPr/>
        <a:lstStyle/>
        <a:p>
          <a:r>
            <a:rPr lang="en-US"/>
            <a:t>Prototyping</a:t>
          </a:r>
        </a:p>
      </dgm:t>
    </dgm:pt>
    <dgm:pt modelId="{F0982DFE-0BC1-4E3D-B3A5-547E0B087C59}" type="parTrans" cxnId="{3F04BC71-2CC3-44F4-923D-0761F7845863}">
      <dgm:prSet/>
      <dgm:spPr/>
      <dgm:t>
        <a:bodyPr/>
        <a:lstStyle/>
        <a:p>
          <a:endParaRPr lang="en-US"/>
        </a:p>
      </dgm:t>
    </dgm:pt>
    <dgm:pt modelId="{BC8E380B-5E98-4F65-88E1-FD61F77173A6}" type="sibTrans" cxnId="{3F04BC71-2CC3-44F4-923D-0761F7845863}">
      <dgm:prSet/>
      <dgm:spPr/>
      <dgm:t>
        <a:bodyPr/>
        <a:lstStyle/>
        <a:p>
          <a:endParaRPr lang="en-US"/>
        </a:p>
      </dgm:t>
    </dgm:pt>
    <dgm:pt modelId="{5921899A-B6EA-4AC0-B06E-2B49ED65D771}" type="pres">
      <dgm:prSet presAssocID="{13175DA9-0F41-4885-BB23-92450D3F04E4}" presName="Name0" presStyleCnt="0">
        <dgm:presLayoutVars>
          <dgm:dir/>
          <dgm:resizeHandles val="exact"/>
        </dgm:presLayoutVars>
      </dgm:prSet>
      <dgm:spPr/>
    </dgm:pt>
    <dgm:pt modelId="{B5BF0075-EE6F-4130-A5E8-18EB3609C203}" type="pres">
      <dgm:prSet presAssocID="{9C3EAACF-DFDC-4801-A7A6-E538950A6E9A}" presName="node" presStyleLbl="node1" presStyleIdx="0" presStyleCnt="4">
        <dgm:presLayoutVars>
          <dgm:bulletEnabled val="1"/>
        </dgm:presLayoutVars>
      </dgm:prSet>
      <dgm:spPr/>
    </dgm:pt>
    <dgm:pt modelId="{7E1C8E8E-BD4A-4899-BDB6-BB64471D5404}" type="pres">
      <dgm:prSet presAssocID="{466F5497-2BCA-486C-930D-29E256E212DC}" presName="sibTrans" presStyleLbl="sibTrans2D1" presStyleIdx="0" presStyleCnt="3"/>
      <dgm:spPr/>
    </dgm:pt>
    <dgm:pt modelId="{387F0EAC-11D1-4C58-A349-FB8CE1AF66FD}" type="pres">
      <dgm:prSet presAssocID="{466F5497-2BCA-486C-930D-29E256E212DC}" presName="connectorText" presStyleLbl="sibTrans2D1" presStyleIdx="0" presStyleCnt="3"/>
      <dgm:spPr/>
    </dgm:pt>
    <dgm:pt modelId="{B0C11BF1-3073-400D-B3EE-26E26B8B71EF}" type="pres">
      <dgm:prSet presAssocID="{F9CD88A2-D887-4A5B-92F1-109F6C7F88A6}" presName="node" presStyleLbl="node1" presStyleIdx="1" presStyleCnt="4">
        <dgm:presLayoutVars>
          <dgm:bulletEnabled val="1"/>
        </dgm:presLayoutVars>
      </dgm:prSet>
      <dgm:spPr/>
    </dgm:pt>
    <dgm:pt modelId="{F21F2994-94B2-4770-A168-CF806F700007}" type="pres">
      <dgm:prSet presAssocID="{BC8E380B-5E98-4F65-88E1-FD61F77173A6}" presName="sibTrans" presStyleLbl="sibTrans2D1" presStyleIdx="1" presStyleCnt="3"/>
      <dgm:spPr/>
    </dgm:pt>
    <dgm:pt modelId="{31000953-8B17-4A28-BB35-B3C923AC8B1C}" type="pres">
      <dgm:prSet presAssocID="{BC8E380B-5E98-4F65-88E1-FD61F77173A6}" presName="connectorText" presStyleLbl="sibTrans2D1" presStyleIdx="1" presStyleCnt="3"/>
      <dgm:spPr/>
    </dgm:pt>
    <dgm:pt modelId="{F17CCC4A-552F-4C71-9586-8FBDED9CC286}" type="pres">
      <dgm:prSet presAssocID="{3E617716-29AE-42B3-97E7-20BB968B04BB}" presName="node" presStyleLbl="node1" presStyleIdx="2" presStyleCnt="4">
        <dgm:presLayoutVars>
          <dgm:bulletEnabled val="1"/>
        </dgm:presLayoutVars>
      </dgm:prSet>
      <dgm:spPr/>
    </dgm:pt>
    <dgm:pt modelId="{486E379D-5143-47CD-84E2-52F391B950A7}" type="pres">
      <dgm:prSet presAssocID="{9BB45D97-24B0-489A-AD12-2A4AE29F3C3E}" presName="sibTrans" presStyleLbl="sibTrans2D1" presStyleIdx="2" presStyleCnt="3"/>
      <dgm:spPr/>
    </dgm:pt>
    <dgm:pt modelId="{BED77DCE-C885-43F8-AA74-4A2FC00EE157}" type="pres">
      <dgm:prSet presAssocID="{9BB45D97-24B0-489A-AD12-2A4AE29F3C3E}" presName="connectorText" presStyleLbl="sibTrans2D1" presStyleIdx="2" presStyleCnt="3"/>
      <dgm:spPr/>
    </dgm:pt>
    <dgm:pt modelId="{E0F688E3-7472-409B-964C-93A6AB16D780}" type="pres">
      <dgm:prSet presAssocID="{E5FB9E5E-B754-412D-8A91-3AB1604E50E9}" presName="node" presStyleLbl="node1" presStyleIdx="3" presStyleCnt="4">
        <dgm:presLayoutVars>
          <dgm:bulletEnabled val="1"/>
        </dgm:presLayoutVars>
      </dgm:prSet>
      <dgm:spPr/>
    </dgm:pt>
  </dgm:ptLst>
  <dgm:cxnLst>
    <dgm:cxn modelId="{5A535730-0F15-47AF-8205-05F68D78B882}" type="presOf" srcId="{13175DA9-0F41-4885-BB23-92450D3F04E4}" destId="{5921899A-B6EA-4AC0-B06E-2B49ED65D771}" srcOrd="0" destOrd="0" presId="urn:microsoft.com/office/officeart/2005/8/layout/process1"/>
    <dgm:cxn modelId="{44F5D836-1194-42D1-A8BD-B7B5D5B2C250}" type="presOf" srcId="{9BB45D97-24B0-489A-AD12-2A4AE29F3C3E}" destId="{BED77DCE-C885-43F8-AA74-4A2FC00EE157}" srcOrd="1" destOrd="0" presId="urn:microsoft.com/office/officeart/2005/8/layout/process1"/>
    <dgm:cxn modelId="{A4E6413E-5E6B-4B78-AAED-45120A1163BD}" type="presOf" srcId="{9BB45D97-24B0-489A-AD12-2A4AE29F3C3E}" destId="{486E379D-5143-47CD-84E2-52F391B950A7}" srcOrd="0" destOrd="0" presId="urn:microsoft.com/office/officeart/2005/8/layout/process1"/>
    <dgm:cxn modelId="{CD5B1060-0F2B-4FD4-8138-6DB58A41AA39}" type="presOf" srcId="{3E617716-29AE-42B3-97E7-20BB968B04BB}" destId="{F17CCC4A-552F-4C71-9586-8FBDED9CC286}" srcOrd="0" destOrd="0" presId="urn:microsoft.com/office/officeart/2005/8/layout/process1"/>
    <dgm:cxn modelId="{002D4061-7A9D-4057-B2EB-155452937937}" type="presOf" srcId="{F9CD88A2-D887-4A5B-92F1-109F6C7F88A6}" destId="{B0C11BF1-3073-400D-B3EE-26E26B8B71EF}" srcOrd="0" destOrd="0" presId="urn:microsoft.com/office/officeart/2005/8/layout/process1"/>
    <dgm:cxn modelId="{F3DB2445-E9AC-48C2-A541-AF1C846CA07D}" srcId="{13175DA9-0F41-4885-BB23-92450D3F04E4}" destId="{9C3EAACF-DFDC-4801-A7A6-E538950A6E9A}" srcOrd="0" destOrd="0" parTransId="{0C34D5B6-DE3C-4828-8B6A-8BC11562E876}" sibTransId="{466F5497-2BCA-486C-930D-29E256E212DC}"/>
    <dgm:cxn modelId="{BF449D67-C0DF-4EB6-A8DE-E1FA952DF182}" type="presOf" srcId="{BC8E380B-5E98-4F65-88E1-FD61F77173A6}" destId="{31000953-8B17-4A28-BB35-B3C923AC8B1C}" srcOrd="1" destOrd="0" presId="urn:microsoft.com/office/officeart/2005/8/layout/process1"/>
    <dgm:cxn modelId="{37687B50-DD6E-43AD-9305-AFBCE1DCA0C5}" type="presOf" srcId="{9C3EAACF-DFDC-4801-A7A6-E538950A6E9A}" destId="{B5BF0075-EE6F-4130-A5E8-18EB3609C203}" srcOrd="0" destOrd="0" presId="urn:microsoft.com/office/officeart/2005/8/layout/process1"/>
    <dgm:cxn modelId="{3F04BC71-2CC3-44F4-923D-0761F7845863}" srcId="{13175DA9-0F41-4885-BB23-92450D3F04E4}" destId="{F9CD88A2-D887-4A5B-92F1-109F6C7F88A6}" srcOrd="1" destOrd="0" parTransId="{F0982DFE-0BC1-4E3D-B3A5-547E0B087C59}" sibTransId="{BC8E380B-5E98-4F65-88E1-FD61F77173A6}"/>
    <dgm:cxn modelId="{0AED4657-F5FB-4E82-BF34-40CD75F4E47D}" srcId="{13175DA9-0F41-4885-BB23-92450D3F04E4}" destId="{3E617716-29AE-42B3-97E7-20BB968B04BB}" srcOrd="2" destOrd="0" parTransId="{3BC143C0-41C2-4AA9-BAB1-B44B416538AD}" sibTransId="{9BB45D97-24B0-489A-AD12-2A4AE29F3C3E}"/>
    <dgm:cxn modelId="{7DE391BA-5A63-4EB1-AFBD-1B1F28142AA5}" type="presOf" srcId="{466F5497-2BCA-486C-930D-29E256E212DC}" destId="{7E1C8E8E-BD4A-4899-BDB6-BB64471D5404}" srcOrd="0" destOrd="0" presId="urn:microsoft.com/office/officeart/2005/8/layout/process1"/>
    <dgm:cxn modelId="{D7F634BC-CEB2-4115-A203-A924B716D5F6}" type="presOf" srcId="{466F5497-2BCA-486C-930D-29E256E212DC}" destId="{387F0EAC-11D1-4C58-A349-FB8CE1AF66FD}" srcOrd="1" destOrd="0" presId="urn:microsoft.com/office/officeart/2005/8/layout/process1"/>
    <dgm:cxn modelId="{6AE34BBC-E249-463A-9E65-68E334E07C0C}" srcId="{13175DA9-0F41-4885-BB23-92450D3F04E4}" destId="{E5FB9E5E-B754-412D-8A91-3AB1604E50E9}" srcOrd="3" destOrd="0" parTransId="{AB03CD3D-5A1E-4656-ABDB-BB5356AD4442}" sibTransId="{CE4474B1-A114-47B6-B67A-FEAC130897A0}"/>
    <dgm:cxn modelId="{4308FBD4-E17A-49E0-9D03-60FC9E21F3EE}" type="presOf" srcId="{BC8E380B-5E98-4F65-88E1-FD61F77173A6}" destId="{F21F2994-94B2-4770-A168-CF806F700007}" srcOrd="0" destOrd="0" presId="urn:microsoft.com/office/officeart/2005/8/layout/process1"/>
    <dgm:cxn modelId="{531BE4DB-1B7B-4AE5-A3C0-916ACDA15F63}" type="presOf" srcId="{E5FB9E5E-B754-412D-8A91-3AB1604E50E9}" destId="{E0F688E3-7472-409B-964C-93A6AB16D780}" srcOrd="0" destOrd="0" presId="urn:microsoft.com/office/officeart/2005/8/layout/process1"/>
    <dgm:cxn modelId="{4ACD7013-BB68-4212-A30D-18C8AFBDC9E4}" type="presParOf" srcId="{5921899A-B6EA-4AC0-B06E-2B49ED65D771}" destId="{B5BF0075-EE6F-4130-A5E8-18EB3609C203}" srcOrd="0" destOrd="0" presId="urn:microsoft.com/office/officeart/2005/8/layout/process1"/>
    <dgm:cxn modelId="{E6E0D979-45E8-4F46-AEFE-F7554633F70A}" type="presParOf" srcId="{5921899A-B6EA-4AC0-B06E-2B49ED65D771}" destId="{7E1C8E8E-BD4A-4899-BDB6-BB64471D5404}" srcOrd="1" destOrd="0" presId="urn:microsoft.com/office/officeart/2005/8/layout/process1"/>
    <dgm:cxn modelId="{E230D00C-2A20-4313-947E-4652F1327C73}" type="presParOf" srcId="{7E1C8E8E-BD4A-4899-BDB6-BB64471D5404}" destId="{387F0EAC-11D1-4C58-A349-FB8CE1AF66FD}" srcOrd="0" destOrd="0" presId="urn:microsoft.com/office/officeart/2005/8/layout/process1"/>
    <dgm:cxn modelId="{35CC0C6B-5A42-4608-8EC6-6A49DEDE2DAF}" type="presParOf" srcId="{5921899A-B6EA-4AC0-B06E-2B49ED65D771}" destId="{B0C11BF1-3073-400D-B3EE-26E26B8B71EF}" srcOrd="2" destOrd="0" presId="urn:microsoft.com/office/officeart/2005/8/layout/process1"/>
    <dgm:cxn modelId="{B1E2F41F-04FA-423F-A3D0-F66AB47B727A}" type="presParOf" srcId="{5921899A-B6EA-4AC0-B06E-2B49ED65D771}" destId="{F21F2994-94B2-4770-A168-CF806F700007}" srcOrd="3" destOrd="0" presId="urn:microsoft.com/office/officeart/2005/8/layout/process1"/>
    <dgm:cxn modelId="{44D99B10-9997-4BC1-B453-02455299B842}" type="presParOf" srcId="{F21F2994-94B2-4770-A168-CF806F700007}" destId="{31000953-8B17-4A28-BB35-B3C923AC8B1C}" srcOrd="0" destOrd="0" presId="urn:microsoft.com/office/officeart/2005/8/layout/process1"/>
    <dgm:cxn modelId="{33F158E6-FE9E-44ED-8590-1DC27AB7D2AB}" type="presParOf" srcId="{5921899A-B6EA-4AC0-B06E-2B49ED65D771}" destId="{F17CCC4A-552F-4C71-9586-8FBDED9CC286}" srcOrd="4" destOrd="0" presId="urn:microsoft.com/office/officeart/2005/8/layout/process1"/>
    <dgm:cxn modelId="{4909290F-4B0B-42C0-A42B-07EB44C06922}" type="presParOf" srcId="{5921899A-B6EA-4AC0-B06E-2B49ED65D771}" destId="{486E379D-5143-47CD-84E2-52F391B950A7}" srcOrd="5" destOrd="0" presId="urn:microsoft.com/office/officeart/2005/8/layout/process1"/>
    <dgm:cxn modelId="{BD948E35-DD9A-4771-887A-03457556BD4E}" type="presParOf" srcId="{486E379D-5143-47CD-84E2-52F391B950A7}" destId="{BED77DCE-C885-43F8-AA74-4A2FC00EE157}" srcOrd="0" destOrd="0" presId="urn:microsoft.com/office/officeart/2005/8/layout/process1"/>
    <dgm:cxn modelId="{78581E01-B362-48F8-93C3-D42B303CC4A3}" type="presParOf" srcId="{5921899A-B6EA-4AC0-B06E-2B49ED65D771}" destId="{E0F688E3-7472-409B-964C-93A6AB16D78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175DA9-0F41-4885-BB23-92450D3F04E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5FB9E5E-B754-412D-8A91-3AB1604E50E9}">
      <dgm:prSet phldrT="[Text]"/>
      <dgm:spPr/>
      <dgm:t>
        <a:bodyPr/>
        <a:lstStyle/>
        <a:p>
          <a:r>
            <a:rPr lang="en-US"/>
            <a:t>Testing</a:t>
          </a:r>
        </a:p>
      </dgm:t>
    </dgm:pt>
    <dgm:pt modelId="{AB03CD3D-5A1E-4656-ABDB-BB5356AD4442}" type="parTrans" cxnId="{6AE34BBC-E249-463A-9E65-68E334E07C0C}">
      <dgm:prSet/>
      <dgm:spPr/>
      <dgm:t>
        <a:bodyPr/>
        <a:lstStyle/>
        <a:p>
          <a:endParaRPr lang="en-US"/>
        </a:p>
      </dgm:t>
    </dgm:pt>
    <dgm:pt modelId="{CE4474B1-A114-47B6-B67A-FEAC130897A0}" type="sibTrans" cxnId="{6AE34BBC-E249-463A-9E65-68E334E07C0C}">
      <dgm:prSet/>
      <dgm:spPr/>
      <dgm:t>
        <a:bodyPr/>
        <a:lstStyle/>
        <a:p>
          <a:endParaRPr lang="en-US"/>
        </a:p>
      </dgm:t>
    </dgm:pt>
    <dgm:pt modelId="{80A97DD9-8D90-48EA-A0A1-2B31FFB6C11D}">
      <dgm:prSet phldrT="[Text]"/>
      <dgm:spPr/>
      <dgm:t>
        <a:bodyPr/>
        <a:lstStyle/>
        <a:p>
          <a:r>
            <a:rPr lang="en-US"/>
            <a:t>Prototyping</a:t>
          </a:r>
        </a:p>
      </dgm:t>
    </dgm:pt>
    <dgm:pt modelId="{6265577E-2A7D-4BF3-A3DE-67D5D19D7D00}" type="parTrans" cxnId="{B62205AF-5E47-4F28-9DB4-207C80A0AA92}">
      <dgm:prSet/>
      <dgm:spPr/>
      <dgm:t>
        <a:bodyPr/>
        <a:lstStyle/>
        <a:p>
          <a:endParaRPr lang="en-US"/>
        </a:p>
      </dgm:t>
    </dgm:pt>
    <dgm:pt modelId="{2246D843-1324-49A5-A245-A378A1CFEFEE}" type="sibTrans" cxnId="{B62205AF-5E47-4F28-9DB4-207C80A0AA92}">
      <dgm:prSet/>
      <dgm:spPr/>
      <dgm:t>
        <a:bodyPr/>
        <a:lstStyle/>
        <a:p>
          <a:endParaRPr lang="en-US"/>
        </a:p>
      </dgm:t>
    </dgm:pt>
    <dgm:pt modelId="{E0982EFB-ED77-446F-A201-520EC5AA5EA8}">
      <dgm:prSet phldrT="[Text]"/>
      <dgm:spPr/>
      <dgm:t>
        <a:bodyPr/>
        <a:lstStyle/>
        <a:p>
          <a:r>
            <a:rPr lang="en-US"/>
            <a:t>Design</a:t>
          </a:r>
        </a:p>
      </dgm:t>
    </dgm:pt>
    <dgm:pt modelId="{1FBA3DDE-7E21-4FC8-9548-CA0B623F3F17}" type="parTrans" cxnId="{F69F2B7D-1432-4F57-ACBF-399D65053D12}">
      <dgm:prSet/>
      <dgm:spPr/>
      <dgm:t>
        <a:bodyPr/>
        <a:lstStyle/>
        <a:p>
          <a:endParaRPr lang="en-US"/>
        </a:p>
      </dgm:t>
    </dgm:pt>
    <dgm:pt modelId="{A9059F85-A5EC-4458-BF9C-EDCA44CC5E05}" type="sibTrans" cxnId="{F69F2B7D-1432-4F57-ACBF-399D65053D12}">
      <dgm:prSet/>
      <dgm:spPr/>
      <dgm:t>
        <a:bodyPr/>
        <a:lstStyle/>
        <a:p>
          <a:endParaRPr lang="en-US"/>
        </a:p>
      </dgm:t>
    </dgm:pt>
    <dgm:pt modelId="{5921899A-B6EA-4AC0-B06E-2B49ED65D771}" type="pres">
      <dgm:prSet presAssocID="{13175DA9-0F41-4885-BB23-92450D3F04E4}" presName="Name0" presStyleCnt="0">
        <dgm:presLayoutVars>
          <dgm:dir/>
          <dgm:resizeHandles val="exact"/>
        </dgm:presLayoutVars>
      </dgm:prSet>
      <dgm:spPr/>
    </dgm:pt>
    <dgm:pt modelId="{0007D60D-0077-47A5-B0CF-EB85DDFD0ABC}" type="pres">
      <dgm:prSet presAssocID="{E0982EFB-ED77-446F-A201-520EC5AA5EA8}" presName="node" presStyleLbl="node1" presStyleIdx="0" presStyleCnt="3">
        <dgm:presLayoutVars>
          <dgm:bulletEnabled val="1"/>
        </dgm:presLayoutVars>
      </dgm:prSet>
      <dgm:spPr/>
    </dgm:pt>
    <dgm:pt modelId="{E20D4CAE-4B66-4179-9436-36D52574BD17}" type="pres">
      <dgm:prSet presAssocID="{A9059F85-A5EC-4458-BF9C-EDCA44CC5E05}" presName="sibTrans" presStyleLbl="sibTrans2D1" presStyleIdx="0" presStyleCnt="2"/>
      <dgm:spPr/>
    </dgm:pt>
    <dgm:pt modelId="{A76DB4FC-594F-40D8-91D3-1FF81214826C}" type="pres">
      <dgm:prSet presAssocID="{A9059F85-A5EC-4458-BF9C-EDCA44CC5E05}" presName="connectorText" presStyleLbl="sibTrans2D1" presStyleIdx="0" presStyleCnt="2"/>
      <dgm:spPr/>
    </dgm:pt>
    <dgm:pt modelId="{B6766536-027F-4BFF-87C6-51269D26F22F}" type="pres">
      <dgm:prSet presAssocID="{80A97DD9-8D90-48EA-A0A1-2B31FFB6C11D}" presName="node" presStyleLbl="node1" presStyleIdx="1" presStyleCnt="3">
        <dgm:presLayoutVars>
          <dgm:bulletEnabled val="1"/>
        </dgm:presLayoutVars>
      </dgm:prSet>
      <dgm:spPr/>
    </dgm:pt>
    <dgm:pt modelId="{5AD8BCA5-5C9D-4B77-8101-CFD8815F8F00}" type="pres">
      <dgm:prSet presAssocID="{2246D843-1324-49A5-A245-A378A1CFEFEE}" presName="sibTrans" presStyleLbl="sibTrans2D1" presStyleIdx="1" presStyleCnt="2"/>
      <dgm:spPr/>
    </dgm:pt>
    <dgm:pt modelId="{8EF0178F-D2F0-4283-93E2-B6FF3B39F065}" type="pres">
      <dgm:prSet presAssocID="{2246D843-1324-49A5-A245-A378A1CFEFEE}" presName="connectorText" presStyleLbl="sibTrans2D1" presStyleIdx="1" presStyleCnt="2"/>
      <dgm:spPr/>
    </dgm:pt>
    <dgm:pt modelId="{E0F688E3-7472-409B-964C-93A6AB16D780}" type="pres">
      <dgm:prSet presAssocID="{E5FB9E5E-B754-412D-8A91-3AB1604E50E9}" presName="node" presStyleLbl="node1" presStyleIdx="2" presStyleCnt="3">
        <dgm:presLayoutVars>
          <dgm:bulletEnabled val="1"/>
        </dgm:presLayoutVars>
      </dgm:prSet>
      <dgm:spPr/>
    </dgm:pt>
  </dgm:ptLst>
  <dgm:cxnLst>
    <dgm:cxn modelId="{5A535730-0F15-47AF-8205-05F68D78B882}" type="presOf" srcId="{13175DA9-0F41-4885-BB23-92450D3F04E4}" destId="{5921899A-B6EA-4AC0-B06E-2B49ED65D771}" srcOrd="0" destOrd="0" presId="urn:microsoft.com/office/officeart/2005/8/layout/process1"/>
    <dgm:cxn modelId="{64961C36-1D19-4EAA-956B-590DC065CE6F}" type="presOf" srcId="{2246D843-1324-49A5-A245-A378A1CFEFEE}" destId="{8EF0178F-D2F0-4283-93E2-B6FF3B39F065}" srcOrd="1" destOrd="0" presId="urn:microsoft.com/office/officeart/2005/8/layout/process1"/>
    <dgm:cxn modelId="{937AA471-33E7-45D2-AC7F-2298FCC0C369}" type="presOf" srcId="{2246D843-1324-49A5-A245-A378A1CFEFEE}" destId="{5AD8BCA5-5C9D-4B77-8101-CFD8815F8F00}" srcOrd="0" destOrd="0" presId="urn:microsoft.com/office/officeart/2005/8/layout/process1"/>
    <dgm:cxn modelId="{CBF8D374-0921-4997-8FCB-62B913821203}" type="presOf" srcId="{E0982EFB-ED77-446F-A201-520EC5AA5EA8}" destId="{0007D60D-0077-47A5-B0CF-EB85DDFD0ABC}" srcOrd="0" destOrd="0" presId="urn:microsoft.com/office/officeart/2005/8/layout/process1"/>
    <dgm:cxn modelId="{F333FC54-850E-44E1-9BDD-6C98A2B3FF95}" type="presOf" srcId="{A9059F85-A5EC-4458-BF9C-EDCA44CC5E05}" destId="{E20D4CAE-4B66-4179-9436-36D52574BD17}" srcOrd="0" destOrd="0" presId="urn:microsoft.com/office/officeart/2005/8/layout/process1"/>
    <dgm:cxn modelId="{0A437477-D030-47EC-ABF8-E6A9EB2FEC34}" type="presOf" srcId="{A9059F85-A5EC-4458-BF9C-EDCA44CC5E05}" destId="{A76DB4FC-594F-40D8-91D3-1FF81214826C}" srcOrd="1" destOrd="0" presId="urn:microsoft.com/office/officeart/2005/8/layout/process1"/>
    <dgm:cxn modelId="{F69F2B7D-1432-4F57-ACBF-399D65053D12}" srcId="{13175DA9-0F41-4885-BB23-92450D3F04E4}" destId="{E0982EFB-ED77-446F-A201-520EC5AA5EA8}" srcOrd="0" destOrd="0" parTransId="{1FBA3DDE-7E21-4FC8-9548-CA0B623F3F17}" sibTransId="{A9059F85-A5EC-4458-BF9C-EDCA44CC5E05}"/>
    <dgm:cxn modelId="{B62205AF-5E47-4F28-9DB4-207C80A0AA92}" srcId="{13175DA9-0F41-4885-BB23-92450D3F04E4}" destId="{80A97DD9-8D90-48EA-A0A1-2B31FFB6C11D}" srcOrd="1" destOrd="0" parTransId="{6265577E-2A7D-4BF3-A3DE-67D5D19D7D00}" sibTransId="{2246D843-1324-49A5-A245-A378A1CFEFEE}"/>
    <dgm:cxn modelId="{6AE34BBC-E249-463A-9E65-68E334E07C0C}" srcId="{13175DA9-0F41-4885-BB23-92450D3F04E4}" destId="{E5FB9E5E-B754-412D-8A91-3AB1604E50E9}" srcOrd="2" destOrd="0" parTransId="{AB03CD3D-5A1E-4656-ABDB-BB5356AD4442}" sibTransId="{CE4474B1-A114-47B6-B67A-FEAC130897A0}"/>
    <dgm:cxn modelId="{ABFD4EC4-2063-42C1-AB33-13ECB4A79177}" type="presOf" srcId="{80A97DD9-8D90-48EA-A0A1-2B31FFB6C11D}" destId="{B6766536-027F-4BFF-87C6-51269D26F22F}" srcOrd="0" destOrd="0" presId="urn:microsoft.com/office/officeart/2005/8/layout/process1"/>
    <dgm:cxn modelId="{531BE4DB-1B7B-4AE5-A3C0-916ACDA15F63}" type="presOf" srcId="{E5FB9E5E-B754-412D-8A91-3AB1604E50E9}" destId="{E0F688E3-7472-409B-964C-93A6AB16D780}" srcOrd="0" destOrd="0" presId="urn:microsoft.com/office/officeart/2005/8/layout/process1"/>
    <dgm:cxn modelId="{4D1EA44F-7A12-437B-8D06-DCDB07E8D388}" type="presParOf" srcId="{5921899A-B6EA-4AC0-B06E-2B49ED65D771}" destId="{0007D60D-0077-47A5-B0CF-EB85DDFD0ABC}" srcOrd="0" destOrd="0" presId="urn:microsoft.com/office/officeart/2005/8/layout/process1"/>
    <dgm:cxn modelId="{9619AF94-A843-4113-A17B-1CD20CC92247}" type="presParOf" srcId="{5921899A-B6EA-4AC0-B06E-2B49ED65D771}" destId="{E20D4CAE-4B66-4179-9436-36D52574BD17}" srcOrd="1" destOrd="0" presId="urn:microsoft.com/office/officeart/2005/8/layout/process1"/>
    <dgm:cxn modelId="{2DC4ED84-3703-418C-9D9C-E826E8CD6758}" type="presParOf" srcId="{E20D4CAE-4B66-4179-9436-36D52574BD17}" destId="{A76DB4FC-594F-40D8-91D3-1FF81214826C}" srcOrd="0" destOrd="0" presId="urn:microsoft.com/office/officeart/2005/8/layout/process1"/>
    <dgm:cxn modelId="{232BD57B-6207-4CBC-8D4A-127B26E4D204}" type="presParOf" srcId="{5921899A-B6EA-4AC0-B06E-2B49ED65D771}" destId="{B6766536-027F-4BFF-87C6-51269D26F22F}" srcOrd="2" destOrd="0" presId="urn:microsoft.com/office/officeart/2005/8/layout/process1"/>
    <dgm:cxn modelId="{5DB71696-7EAD-4DC5-8821-8C8C06F4924E}" type="presParOf" srcId="{5921899A-B6EA-4AC0-B06E-2B49ED65D771}" destId="{5AD8BCA5-5C9D-4B77-8101-CFD8815F8F00}" srcOrd="3" destOrd="0" presId="urn:microsoft.com/office/officeart/2005/8/layout/process1"/>
    <dgm:cxn modelId="{AAC741FF-EDAB-4AAF-828A-7DED43D67EAA}" type="presParOf" srcId="{5AD8BCA5-5C9D-4B77-8101-CFD8815F8F00}" destId="{8EF0178F-D2F0-4283-93E2-B6FF3B39F065}" srcOrd="0" destOrd="0" presId="urn:microsoft.com/office/officeart/2005/8/layout/process1"/>
    <dgm:cxn modelId="{78581E01-B362-48F8-93C3-D42B303CC4A3}" type="presParOf" srcId="{5921899A-B6EA-4AC0-B06E-2B49ED65D771}" destId="{E0F688E3-7472-409B-964C-93A6AB16D78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175DA9-0F41-4885-BB23-92450D3F04E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E617716-29AE-42B3-97E7-20BB968B04BB}">
      <dgm:prSet phldrT="[Text]"/>
      <dgm:spPr/>
      <dgm:t>
        <a:bodyPr/>
        <a:lstStyle/>
        <a:p>
          <a:r>
            <a:rPr lang="en-US"/>
            <a:t>Design</a:t>
          </a:r>
        </a:p>
      </dgm:t>
    </dgm:pt>
    <dgm:pt modelId="{3BC143C0-41C2-4AA9-BAB1-B44B416538AD}" type="parTrans" cxnId="{0AED4657-F5FB-4E82-BF34-40CD75F4E47D}">
      <dgm:prSet/>
      <dgm:spPr/>
      <dgm:t>
        <a:bodyPr/>
        <a:lstStyle/>
        <a:p>
          <a:endParaRPr lang="en-US"/>
        </a:p>
      </dgm:t>
    </dgm:pt>
    <dgm:pt modelId="{9BB45D97-24B0-489A-AD12-2A4AE29F3C3E}" type="sibTrans" cxnId="{0AED4657-F5FB-4E82-BF34-40CD75F4E47D}">
      <dgm:prSet/>
      <dgm:spPr/>
      <dgm:t>
        <a:bodyPr/>
        <a:lstStyle/>
        <a:p>
          <a:endParaRPr lang="en-US"/>
        </a:p>
      </dgm:t>
    </dgm:pt>
    <dgm:pt modelId="{E5FB9E5E-B754-412D-8A91-3AB1604E50E9}">
      <dgm:prSet phldrT="[Text]"/>
      <dgm:spPr/>
      <dgm:t>
        <a:bodyPr/>
        <a:lstStyle/>
        <a:p>
          <a:r>
            <a:rPr lang="en-US"/>
            <a:t>CAD</a:t>
          </a:r>
        </a:p>
      </dgm:t>
    </dgm:pt>
    <dgm:pt modelId="{AB03CD3D-5A1E-4656-ABDB-BB5356AD4442}" type="parTrans" cxnId="{6AE34BBC-E249-463A-9E65-68E334E07C0C}">
      <dgm:prSet/>
      <dgm:spPr/>
      <dgm:t>
        <a:bodyPr/>
        <a:lstStyle/>
        <a:p>
          <a:endParaRPr lang="en-US"/>
        </a:p>
      </dgm:t>
    </dgm:pt>
    <dgm:pt modelId="{CE4474B1-A114-47B6-B67A-FEAC130897A0}" type="sibTrans" cxnId="{6AE34BBC-E249-463A-9E65-68E334E07C0C}">
      <dgm:prSet/>
      <dgm:spPr/>
      <dgm:t>
        <a:bodyPr/>
        <a:lstStyle/>
        <a:p>
          <a:endParaRPr lang="en-US"/>
        </a:p>
      </dgm:t>
    </dgm:pt>
    <dgm:pt modelId="{85C5BBD1-D186-48BA-97EC-C04AADAF4C85}">
      <dgm:prSet phldrT="[Text]"/>
      <dgm:spPr/>
      <dgm:t>
        <a:bodyPr/>
        <a:lstStyle/>
        <a:p>
          <a:r>
            <a:rPr lang="en-US"/>
            <a:t>Prototyping</a:t>
          </a:r>
        </a:p>
      </dgm:t>
    </dgm:pt>
    <dgm:pt modelId="{E7511D50-2BA3-4FEF-9E33-F857FA8DEF85}" type="parTrans" cxnId="{EFF71C38-E790-44FB-A107-B516CDA9E246}">
      <dgm:prSet/>
      <dgm:spPr/>
      <dgm:t>
        <a:bodyPr/>
        <a:lstStyle/>
        <a:p>
          <a:endParaRPr lang="en-US"/>
        </a:p>
      </dgm:t>
    </dgm:pt>
    <dgm:pt modelId="{F6557B1F-C76A-45BC-8970-B4BA958E18E9}" type="sibTrans" cxnId="{EFF71C38-E790-44FB-A107-B516CDA9E246}">
      <dgm:prSet/>
      <dgm:spPr/>
      <dgm:t>
        <a:bodyPr/>
        <a:lstStyle/>
        <a:p>
          <a:endParaRPr lang="en-US"/>
        </a:p>
      </dgm:t>
    </dgm:pt>
    <dgm:pt modelId="{5921899A-B6EA-4AC0-B06E-2B49ED65D771}" type="pres">
      <dgm:prSet presAssocID="{13175DA9-0F41-4885-BB23-92450D3F04E4}" presName="Name0" presStyleCnt="0">
        <dgm:presLayoutVars>
          <dgm:dir/>
          <dgm:resizeHandles val="exact"/>
        </dgm:presLayoutVars>
      </dgm:prSet>
      <dgm:spPr/>
    </dgm:pt>
    <dgm:pt modelId="{D7715AD4-D8C1-4828-9BEF-6034A954B116}" type="pres">
      <dgm:prSet presAssocID="{85C5BBD1-D186-48BA-97EC-C04AADAF4C85}" presName="node" presStyleLbl="node1" presStyleIdx="0" presStyleCnt="3">
        <dgm:presLayoutVars>
          <dgm:bulletEnabled val="1"/>
        </dgm:presLayoutVars>
      </dgm:prSet>
      <dgm:spPr/>
    </dgm:pt>
    <dgm:pt modelId="{ED7F9638-FE5E-4DE2-806D-431A53DBD8D6}" type="pres">
      <dgm:prSet presAssocID="{F6557B1F-C76A-45BC-8970-B4BA958E18E9}" presName="sibTrans" presStyleLbl="sibTrans2D1" presStyleIdx="0" presStyleCnt="2"/>
      <dgm:spPr/>
    </dgm:pt>
    <dgm:pt modelId="{3B89A76B-66DA-4B53-95AF-DE8B1735E446}" type="pres">
      <dgm:prSet presAssocID="{F6557B1F-C76A-45BC-8970-B4BA958E18E9}" presName="connectorText" presStyleLbl="sibTrans2D1" presStyleIdx="0" presStyleCnt="2"/>
      <dgm:spPr/>
    </dgm:pt>
    <dgm:pt modelId="{F17CCC4A-552F-4C71-9586-8FBDED9CC286}" type="pres">
      <dgm:prSet presAssocID="{3E617716-29AE-42B3-97E7-20BB968B04BB}" presName="node" presStyleLbl="node1" presStyleIdx="1" presStyleCnt="3">
        <dgm:presLayoutVars>
          <dgm:bulletEnabled val="1"/>
        </dgm:presLayoutVars>
      </dgm:prSet>
      <dgm:spPr/>
    </dgm:pt>
    <dgm:pt modelId="{486E379D-5143-47CD-84E2-52F391B950A7}" type="pres">
      <dgm:prSet presAssocID="{9BB45D97-24B0-489A-AD12-2A4AE29F3C3E}" presName="sibTrans" presStyleLbl="sibTrans2D1" presStyleIdx="1" presStyleCnt="2"/>
      <dgm:spPr/>
    </dgm:pt>
    <dgm:pt modelId="{BED77DCE-C885-43F8-AA74-4A2FC00EE157}" type="pres">
      <dgm:prSet presAssocID="{9BB45D97-24B0-489A-AD12-2A4AE29F3C3E}" presName="connectorText" presStyleLbl="sibTrans2D1" presStyleIdx="1" presStyleCnt="2"/>
      <dgm:spPr/>
    </dgm:pt>
    <dgm:pt modelId="{E0F688E3-7472-409B-964C-93A6AB16D780}" type="pres">
      <dgm:prSet presAssocID="{E5FB9E5E-B754-412D-8A91-3AB1604E50E9}" presName="node" presStyleLbl="node1" presStyleIdx="2" presStyleCnt="3">
        <dgm:presLayoutVars>
          <dgm:bulletEnabled val="1"/>
        </dgm:presLayoutVars>
      </dgm:prSet>
      <dgm:spPr/>
    </dgm:pt>
  </dgm:ptLst>
  <dgm:cxnLst>
    <dgm:cxn modelId="{D7CFFA00-AF68-4AB7-A3C3-5D00DAE6C729}" type="presOf" srcId="{F6557B1F-C76A-45BC-8970-B4BA958E18E9}" destId="{3B89A76B-66DA-4B53-95AF-DE8B1735E446}" srcOrd="1" destOrd="0" presId="urn:microsoft.com/office/officeart/2005/8/layout/process1"/>
    <dgm:cxn modelId="{5A535730-0F15-47AF-8205-05F68D78B882}" type="presOf" srcId="{13175DA9-0F41-4885-BB23-92450D3F04E4}" destId="{5921899A-B6EA-4AC0-B06E-2B49ED65D771}" srcOrd="0" destOrd="0" presId="urn:microsoft.com/office/officeart/2005/8/layout/process1"/>
    <dgm:cxn modelId="{44F5D836-1194-42D1-A8BD-B7B5D5B2C250}" type="presOf" srcId="{9BB45D97-24B0-489A-AD12-2A4AE29F3C3E}" destId="{BED77DCE-C885-43F8-AA74-4A2FC00EE157}" srcOrd="1" destOrd="0" presId="urn:microsoft.com/office/officeart/2005/8/layout/process1"/>
    <dgm:cxn modelId="{EFF71C38-E790-44FB-A107-B516CDA9E246}" srcId="{13175DA9-0F41-4885-BB23-92450D3F04E4}" destId="{85C5BBD1-D186-48BA-97EC-C04AADAF4C85}" srcOrd="0" destOrd="0" parTransId="{E7511D50-2BA3-4FEF-9E33-F857FA8DEF85}" sibTransId="{F6557B1F-C76A-45BC-8970-B4BA958E18E9}"/>
    <dgm:cxn modelId="{A4E6413E-5E6B-4B78-AAED-45120A1163BD}" type="presOf" srcId="{9BB45D97-24B0-489A-AD12-2A4AE29F3C3E}" destId="{486E379D-5143-47CD-84E2-52F391B950A7}" srcOrd="0" destOrd="0" presId="urn:microsoft.com/office/officeart/2005/8/layout/process1"/>
    <dgm:cxn modelId="{CD5B1060-0F2B-4FD4-8138-6DB58A41AA39}" type="presOf" srcId="{3E617716-29AE-42B3-97E7-20BB968B04BB}" destId="{F17CCC4A-552F-4C71-9586-8FBDED9CC286}" srcOrd="0" destOrd="0" presId="urn:microsoft.com/office/officeart/2005/8/layout/process1"/>
    <dgm:cxn modelId="{0AED4657-F5FB-4E82-BF34-40CD75F4E47D}" srcId="{13175DA9-0F41-4885-BB23-92450D3F04E4}" destId="{3E617716-29AE-42B3-97E7-20BB968B04BB}" srcOrd="1" destOrd="0" parTransId="{3BC143C0-41C2-4AA9-BAB1-B44B416538AD}" sibTransId="{9BB45D97-24B0-489A-AD12-2A4AE29F3C3E}"/>
    <dgm:cxn modelId="{6AE34BBC-E249-463A-9E65-68E334E07C0C}" srcId="{13175DA9-0F41-4885-BB23-92450D3F04E4}" destId="{E5FB9E5E-B754-412D-8A91-3AB1604E50E9}" srcOrd="2" destOrd="0" parTransId="{AB03CD3D-5A1E-4656-ABDB-BB5356AD4442}" sibTransId="{CE4474B1-A114-47B6-B67A-FEAC130897A0}"/>
    <dgm:cxn modelId="{E2ABEFCF-2841-4809-9407-6597BEE61661}" type="presOf" srcId="{F6557B1F-C76A-45BC-8970-B4BA958E18E9}" destId="{ED7F9638-FE5E-4DE2-806D-431A53DBD8D6}" srcOrd="0" destOrd="0" presId="urn:microsoft.com/office/officeart/2005/8/layout/process1"/>
    <dgm:cxn modelId="{5F3BADD2-5834-47D4-9AB0-8C2069170026}" type="presOf" srcId="{85C5BBD1-D186-48BA-97EC-C04AADAF4C85}" destId="{D7715AD4-D8C1-4828-9BEF-6034A954B116}" srcOrd="0" destOrd="0" presId="urn:microsoft.com/office/officeart/2005/8/layout/process1"/>
    <dgm:cxn modelId="{531BE4DB-1B7B-4AE5-A3C0-916ACDA15F63}" type="presOf" srcId="{E5FB9E5E-B754-412D-8A91-3AB1604E50E9}" destId="{E0F688E3-7472-409B-964C-93A6AB16D780}" srcOrd="0" destOrd="0" presId="urn:microsoft.com/office/officeart/2005/8/layout/process1"/>
    <dgm:cxn modelId="{3D756918-319E-4540-A335-4D762CF2607E}" type="presParOf" srcId="{5921899A-B6EA-4AC0-B06E-2B49ED65D771}" destId="{D7715AD4-D8C1-4828-9BEF-6034A954B116}" srcOrd="0" destOrd="0" presId="urn:microsoft.com/office/officeart/2005/8/layout/process1"/>
    <dgm:cxn modelId="{7B0E6754-C173-4499-986C-201BC8B8662E}" type="presParOf" srcId="{5921899A-B6EA-4AC0-B06E-2B49ED65D771}" destId="{ED7F9638-FE5E-4DE2-806D-431A53DBD8D6}" srcOrd="1" destOrd="0" presId="urn:microsoft.com/office/officeart/2005/8/layout/process1"/>
    <dgm:cxn modelId="{764317B8-0008-40B5-8372-B76D3EDFA9F7}" type="presParOf" srcId="{ED7F9638-FE5E-4DE2-806D-431A53DBD8D6}" destId="{3B89A76B-66DA-4B53-95AF-DE8B1735E446}" srcOrd="0" destOrd="0" presId="urn:microsoft.com/office/officeart/2005/8/layout/process1"/>
    <dgm:cxn modelId="{33F158E6-FE9E-44ED-8590-1DC27AB7D2AB}" type="presParOf" srcId="{5921899A-B6EA-4AC0-B06E-2B49ED65D771}" destId="{F17CCC4A-552F-4C71-9586-8FBDED9CC286}" srcOrd="2" destOrd="0" presId="urn:microsoft.com/office/officeart/2005/8/layout/process1"/>
    <dgm:cxn modelId="{4909290F-4B0B-42C0-A42B-07EB44C06922}" type="presParOf" srcId="{5921899A-B6EA-4AC0-B06E-2B49ED65D771}" destId="{486E379D-5143-47CD-84E2-52F391B950A7}" srcOrd="3" destOrd="0" presId="urn:microsoft.com/office/officeart/2005/8/layout/process1"/>
    <dgm:cxn modelId="{BD948E35-DD9A-4771-887A-03457556BD4E}" type="presParOf" srcId="{486E379D-5143-47CD-84E2-52F391B950A7}" destId="{BED77DCE-C885-43F8-AA74-4A2FC00EE157}" srcOrd="0" destOrd="0" presId="urn:microsoft.com/office/officeart/2005/8/layout/process1"/>
    <dgm:cxn modelId="{78581E01-B362-48F8-93C3-D42B303CC4A3}" type="presParOf" srcId="{5921899A-B6EA-4AC0-B06E-2B49ED65D771}" destId="{E0F688E3-7472-409B-964C-93A6AB16D78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175DA9-0F41-4885-BB23-92450D3F04E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E617716-29AE-42B3-97E7-20BB968B04BB}">
      <dgm:prSet phldrT="[Text]"/>
      <dgm:spPr/>
      <dgm:t>
        <a:bodyPr/>
        <a:lstStyle/>
        <a:p>
          <a:r>
            <a:rPr lang="en-US"/>
            <a:t>Prototyping</a:t>
          </a:r>
        </a:p>
      </dgm:t>
    </dgm:pt>
    <dgm:pt modelId="{3BC143C0-41C2-4AA9-BAB1-B44B416538AD}" type="parTrans" cxnId="{0AED4657-F5FB-4E82-BF34-40CD75F4E47D}">
      <dgm:prSet/>
      <dgm:spPr/>
      <dgm:t>
        <a:bodyPr/>
        <a:lstStyle/>
        <a:p>
          <a:endParaRPr lang="en-US"/>
        </a:p>
      </dgm:t>
    </dgm:pt>
    <dgm:pt modelId="{9BB45D97-24B0-489A-AD12-2A4AE29F3C3E}" type="sibTrans" cxnId="{0AED4657-F5FB-4E82-BF34-40CD75F4E47D}">
      <dgm:prSet/>
      <dgm:spPr/>
      <dgm:t>
        <a:bodyPr/>
        <a:lstStyle/>
        <a:p>
          <a:endParaRPr lang="en-US"/>
        </a:p>
      </dgm:t>
    </dgm:pt>
    <dgm:pt modelId="{E5FB9E5E-B754-412D-8A91-3AB1604E50E9}">
      <dgm:prSet phldrT="[Text]"/>
      <dgm:spPr/>
      <dgm:t>
        <a:bodyPr/>
        <a:lstStyle/>
        <a:p>
          <a:r>
            <a:rPr lang="en-US"/>
            <a:t>Testing</a:t>
          </a:r>
        </a:p>
      </dgm:t>
    </dgm:pt>
    <dgm:pt modelId="{AB03CD3D-5A1E-4656-ABDB-BB5356AD4442}" type="parTrans" cxnId="{6AE34BBC-E249-463A-9E65-68E334E07C0C}">
      <dgm:prSet/>
      <dgm:spPr/>
      <dgm:t>
        <a:bodyPr/>
        <a:lstStyle/>
        <a:p>
          <a:endParaRPr lang="en-US"/>
        </a:p>
      </dgm:t>
    </dgm:pt>
    <dgm:pt modelId="{CE4474B1-A114-47B6-B67A-FEAC130897A0}" type="sibTrans" cxnId="{6AE34BBC-E249-463A-9E65-68E334E07C0C}">
      <dgm:prSet/>
      <dgm:spPr/>
      <dgm:t>
        <a:bodyPr/>
        <a:lstStyle/>
        <a:p>
          <a:endParaRPr lang="en-US"/>
        </a:p>
      </dgm:t>
    </dgm:pt>
    <dgm:pt modelId="{CE0B09EF-4F57-4018-8F3A-1B5D0DB1BC1C}">
      <dgm:prSet phldrT="[Text]"/>
      <dgm:spPr/>
      <dgm:t>
        <a:bodyPr/>
        <a:lstStyle/>
        <a:p>
          <a:r>
            <a:rPr lang="en-US"/>
            <a:t>2D Calculations</a:t>
          </a:r>
        </a:p>
      </dgm:t>
    </dgm:pt>
    <dgm:pt modelId="{157BBC67-91AE-4CCA-9483-37290B869353}" type="parTrans" cxnId="{F0B6D7C4-FF37-48DA-A7E0-32A9F8C84185}">
      <dgm:prSet/>
      <dgm:spPr/>
      <dgm:t>
        <a:bodyPr/>
        <a:lstStyle/>
        <a:p>
          <a:endParaRPr lang="en-US"/>
        </a:p>
      </dgm:t>
    </dgm:pt>
    <dgm:pt modelId="{70EEBDC7-FF72-4726-8ACF-430CF562B72D}" type="sibTrans" cxnId="{F0B6D7C4-FF37-48DA-A7E0-32A9F8C84185}">
      <dgm:prSet/>
      <dgm:spPr/>
      <dgm:t>
        <a:bodyPr/>
        <a:lstStyle/>
        <a:p>
          <a:endParaRPr lang="en-US"/>
        </a:p>
      </dgm:t>
    </dgm:pt>
    <dgm:pt modelId="{5921899A-B6EA-4AC0-B06E-2B49ED65D771}" type="pres">
      <dgm:prSet presAssocID="{13175DA9-0F41-4885-BB23-92450D3F04E4}" presName="Name0" presStyleCnt="0">
        <dgm:presLayoutVars>
          <dgm:dir/>
          <dgm:resizeHandles val="exact"/>
        </dgm:presLayoutVars>
      </dgm:prSet>
      <dgm:spPr/>
    </dgm:pt>
    <dgm:pt modelId="{31D0516B-94B5-4D24-8BBE-91C31F170588}" type="pres">
      <dgm:prSet presAssocID="{CE0B09EF-4F57-4018-8F3A-1B5D0DB1BC1C}" presName="node" presStyleLbl="node1" presStyleIdx="0" presStyleCnt="3">
        <dgm:presLayoutVars>
          <dgm:bulletEnabled val="1"/>
        </dgm:presLayoutVars>
      </dgm:prSet>
      <dgm:spPr/>
    </dgm:pt>
    <dgm:pt modelId="{1B8E6FC6-B06B-4359-B200-321728B904CC}" type="pres">
      <dgm:prSet presAssocID="{70EEBDC7-FF72-4726-8ACF-430CF562B72D}" presName="sibTrans" presStyleLbl="sibTrans2D1" presStyleIdx="0" presStyleCnt="2"/>
      <dgm:spPr/>
    </dgm:pt>
    <dgm:pt modelId="{CE767FE1-25C3-466A-B39A-3A1FE70B2F7B}" type="pres">
      <dgm:prSet presAssocID="{70EEBDC7-FF72-4726-8ACF-430CF562B72D}" presName="connectorText" presStyleLbl="sibTrans2D1" presStyleIdx="0" presStyleCnt="2"/>
      <dgm:spPr/>
    </dgm:pt>
    <dgm:pt modelId="{F17CCC4A-552F-4C71-9586-8FBDED9CC286}" type="pres">
      <dgm:prSet presAssocID="{3E617716-29AE-42B3-97E7-20BB968B04BB}" presName="node" presStyleLbl="node1" presStyleIdx="1" presStyleCnt="3">
        <dgm:presLayoutVars>
          <dgm:bulletEnabled val="1"/>
        </dgm:presLayoutVars>
      </dgm:prSet>
      <dgm:spPr/>
    </dgm:pt>
    <dgm:pt modelId="{486E379D-5143-47CD-84E2-52F391B950A7}" type="pres">
      <dgm:prSet presAssocID="{9BB45D97-24B0-489A-AD12-2A4AE29F3C3E}" presName="sibTrans" presStyleLbl="sibTrans2D1" presStyleIdx="1" presStyleCnt="2"/>
      <dgm:spPr/>
    </dgm:pt>
    <dgm:pt modelId="{BED77DCE-C885-43F8-AA74-4A2FC00EE157}" type="pres">
      <dgm:prSet presAssocID="{9BB45D97-24B0-489A-AD12-2A4AE29F3C3E}" presName="connectorText" presStyleLbl="sibTrans2D1" presStyleIdx="1" presStyleCnt="2"/>
      <dgm:spPr/>
    </dgm:pt>
    <dgm:pt modelId="{E0F688E3-7472-409B-964C-93A6AB16D780}" type="pres">
      <dgm:prSet presAssocID="{E5FB9E5E-B754-412D-8A91-3AB1604E50E9}" presName="node" presStyleLbl="node1" presStyleIdx="2" presStyleCnt="3">
        <dgm:presLayoutVars>
          <dgm:bulletEnabled val="1"/>
        </dgm:presLayoutVars>
      </dgm:prSet>
      <dgm:spPr/>
    </dgm:pt>
  </dgm:ptLst>
  <dgm:cxnLst>
    <dgm:cxn modelId="{5A535730-0F15-47AF-8205-05F68D78B882}" type="presOf" srcId="{13175DA9-0F41-4885-BB23-92450D3F04E4}" destId="{5921899A-B6EA-4AC0-B06E-2B49ED65D771}" srcOrd="0" destOrd="0" presId="urn:microsoft.com/office/officeart/2005/8/layout/process1"/>
    <dgm:cxn modelId="{44F5D836-1194-42D1-A8BD-B7B5D5B2C250}" type="presOf" srcId="{9BB45D97-24B0-489A-AD12-2A4AE29F3C3E}" destId="{BED77DCE-C885-43F8-AA74-4A2FC00EE157}" srcOrd="1" destOrd="0" presId="urn:microsoft.com/office/officeart/2005/8/layout/process1"/>
    <dgm:cxn modelId="{A4E6413E-5E6B-4B78-AAED-45120A1163BD}" type="presOf" srcId="{9BB45D97-24B0-489A-AD12-2A4AE29F3C3E}" destId="{486E379D-5143-47CD-84E2-52F391B950A7}" srcOrd="0" destOrd="0" presId="urn:microsoft.com/office/officeart/2005/8/layout/process1"/>
    <dgm:cxn modelId="{CD5B1060-0F2B-4FD4-8138-6DB58A41AA39}" type="presOf" srcId="{3E617716-29AE-42B3-97E7-20BB968B04BB}" destId="{F17CCC4A-552F-4C71-9586-8FBDED9CC286}" srcOrd="0" destOrd="0" presId="urn:microsoft.com/office/officeart/2005/8/layout/process1"/>
    <dgm:cxn modelId="{0AED4657-F5FB-4E82-BF34-40CD75F4E47D}" srcId="{13175DA9-0F41-4885-BB23-92450D3F04E4}" destId="{3E617716-29AE-42B3-97E7-20BB968B04BB}" srcOrd="1" destOrd="0" parTransId="{3BC143C0-41C2-4AA9-BAB1-B44B416538AD}" sibTransId="{9BB45D97-24B0-489A-AD12-2A4AE29F3C3E}"/>
    <dgm:cxn modelId="{1A88FBA1-3444-47B1-847E-364E801E4858}" type="presOf" srcId="{70EEBDC7-FF72-4726-8ACF-430CF562B72D}" destId="{CE767FE1-25C3-466A-B39A-3A1FE70B2F7B}" srcOrd="1" destOrd="0" presId="urn:microsoft.com/office/officeart/2005/8/layout/process1"/>
    <dgm:cxn modelId="{D04E26A9-37AC-465F-8328-B55B83B61F3C}" type="presOf" srcId="{CE0B09EF-4F57-4018-8F3A-1B5D0DB1BC1C}" destId="{31D0516B-94B5-4D24-8BBE-91C31F170588}" srcOrd="0" destOrd="0" presId="urn:microsoft.com/office/officeart/2005/8/layout/process1"/>
    <dgm:cxn modelId="{6AE34BBC-E249-463A-9E65-68E334E07C0C}" srcId="{13175DA9-0F41-4885-BB23-92450D3F04E4}" destId="{E5FB9E5E-B754-412D-8A91-3AB1604E50E9}" srcOrd="2" destOrd="0" parTransId="{AB03CD3D-5A1E-4656-ABDB-BB5356AD4442}" sibTransId="{CE4474B1-A114-47B6-B67A-FEAC130897A0}"/>
    <dgm:cxn modelId="{F0B6D7C4-FF37-48DA-A7E0-32A9F8C84185}" srcId="{13175DA9-0F41-4885-BB23-92450D3F04E4}" destId="{CE0B09EF-4F57-4018-8F3A-1B5D0DB1BC1C}" srcOrd="0" destOrd="0" parTransId="{157BBC67-91AE-4CCA-9483-37290B869353}" sibTransId="{70EEBDC7-FF72-4726-8ACF-430CF562B72D}"/>
    <dgm:cxn modelId="{531BE4DB-1B7B-4AE5-A3C0-916ACDA15F63}" type="presOf" srcId="{E5FB9E5E-B754-412D-8A91-3AB1604E50E9}" destId="{E0F688E3-7472-409B-964C-93A6AB16D780}" srcOrd="0" destOrd="0" presId="urn:microsoft.com/office/officeart/2005/8/layout/process1"/>
    <dgm:cxn modelId="{6BE1AFED-0EEB-450C-B05E-C3B1DB33CBDA}" type="presOf" srcId="{70EEBDC7-FF72-4726-8ACF-430CF562B72D}" destId="{1B8E6FC6-B06B-4359-B200-321728B904CC}" srcOrd="0" destOrd="0" presId="urn:microsoft.com/office/officeart/2005/8/layout/process1"/>
    <dgm:cxn modelId="{85CCFF39-E11E-4458-9049-2101F890CCA5}" type="presParOf" srcId="{5921899A-B6EA-4AC0-B06E-2B49ED65D771}" destId="{31D0516B-94B5-4D24-8BBE-91C31F170588}" srcOrd="0" destOrd="0" presId="urn:microsoft.com/office/officeart/2005/8/layout/process1"/>
    <dgm:cxn modelId="{462ECB2E-0AE3-4D96-87D7-6E4907591CC9}" type="presParOf" srcId="{5921899A-B6EA-4AC0-B06E-2B49ED65D771}" destId="{1B8E6FC6-B06B-4359-B200-321728B904CC}" srcOrd="1" destOrd="0" presId="urn:microsoft.com/office/officeart/2005/8/layout/process1"/>
    <dgm:cxn modelId="{E383A199-0032-4CB4-B200-F840AF1BA433}" type="presParOf" srcId="{1B8E6FC6-B06B-4359-B200-321728B904CC}" destId="{CE767FE1-25C3-466A-B39A-3A1FE70B2F7B}" srcOrd="0" destOrd="0" presId="urn:microsoft.com/office/officeart/2005/8/layout/process1"/>
    <dgm:cxn modelId="{33F158E6-FE9E-44ED-8590-1DC27AB7D2AB}" type="presParOf" srcId="{5921899A-B6EA-4AC0-B06E-2B49ED65D771}" destId="{F17CCC4A-552F-4C71-9586-8FBDED9CC286}" srcOrd="2" destOrd="0" presId="urn:microsoft.com/office/officeart/2005/8/layout/process1"/>
    <dgm:cxn modelId="{4909290F-4B0B-42C0-A42B-07EB44C06922}" type="presParOf" srcId="{5921899A-B6EA-4AC0-B06E-2B49ED65D771}" destId="{486E379D-5143-47CD-84E2-52F391B950A7}" srcOrd="3" destOrd="0" presId="urn:microsoft.com/office/officeart/2005/8/layout/process1"/>
    <dgm:cxn modelId="{BD948E35-DD9A-4771-887A-03457556BD4E}" type="presParOf" srcId="{486E379D-5143-47CD-84E2-52F391B950A7}" destId="{BED77DCE-C885-43F8-AA74-4A2FC00EE157}" srcOrd="0" destOrd="0" presId="urn:microsoft.com/office/officeart/2005/8/layout/process1"/>
    <dgm:cxn modelId="{78581E01-B362-48F8-93C3-D42B303CC4A3}" type="presParOf" srcId="{5921899A-B6EA-4AC0-B06E-2B49ED65D771}" destId="{E0F688E3-7472-409B-964C-93A6AB16D78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54EB1-DAEE-4C95-9AAE-E1CC1B0F06B9}">
      <dsp:nvSpPr>
        <dsp:cNvPr id="0" name=""/>
        <dsp:cNvSpPr/>
      </dsp:nvSpPr>
      <dsp:spPr>
        <a:xfrm>
          <a:off x="0" y="77219"/>
          <a:ext cx="5970191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Walbaum Display Light"/>
              <a:ea typeface="+mn-ea"/>
              <a:cs typeface="+mn-cs"/>
            </a:rPr>
            <a:t>Project</a:t>
          </a:r>
          <a:r>
            <a:rPr lang="en-US" sz="2000" b="0" i="0" kern="1200"/>
            <a:t> </a:t>
          </a:r>
          <a:r>
            <a:rPr lang="en-US" sz="2000" b="0" i="0" kern="1200">
              <a:latin typeface="Walbaum Display Light"/>
              <a:ea typeface="+mn-ea"/>
              <a:cs typeface="+mn-cs"/>
            </a:rPr>
            <a:t>Description</a:t>
          </a:r>
          <a:r>
            <a:rPr lang="en-US" sz="2000" b="0" i="0" kern="1200"/>
            <a:t> </a:t>
          </a:r>
          <a:endParaRPr lang="en-US" sz="2000" kern="1200"/>
        </a:p>
      </dsp:txBody>
      <dsp:txXfrm>
        <a:off x="25130" y="102349"/>
        <a:ext cx="5919931" cy="464540"/>
      </dsp:txXfrm>
    </dsp:sp>
    <dsp:sp modelId="{B18EBB82-FE14-4011-A99E-DFBF7D739B41}">
      <dsp:nvSpPr>
        <dsp:cNvPr id="0" name=""/>
        <dsp:cNvSpPr/>
      </dsp:nvSpPr>
      <dsp:spPr>
        <a:xfrm>
          <a:off x="0" y="649619"/>
          <a:ext cx="5970191" cy="514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Refresher</a:t>
          </a:r>
        </a:p>
      </dsp:txBody>
      <dsp:txXfrm>
        <a:off x="25130" y="674749"/>
        <a:ext cx="5919931" cy="464540"/>
      </dsp:txXfrm>
    </dsp:sp>
    <dsp:sp modelId="{BCB6A6F4-3642-4243-8561-901C03048C88}">
      <dsp:nvSpPr>
        <dsp:cNvPr id="0" name=""/>
        <dsp:cNvSpPr/>
      </dsp:nvSpPr>
      <dsp:spPr>
        <a:xfrm>
          <a:off x="0" y="1222020"/>
          <a:ext cx="5970191" cy="514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Computational Analysis</a:t>
          </a:r>
        </a:p>
      </dsp:txBody>
      <dsp:txXfrm>
        <a:off x="25130" y="1247150"/>
        <a:ext cx="5919931" cy="464540"/>
      </dsp:txXfrm>
    </dsp:sp>
    <dsp:sp modelId="{D446E9D7-6D79-46E6-895B-92F724E0FC92}">
      <dsp:nvSpPr>
        <dsp:cNvPr id="0" name=""/>
        <dsp:cNvSpPr/>
      </dsp:nvSpPr>
      <dsp:spPr>
        <a:xfrm>
          <a:off x="0" y="1794420"/>
          <a:ext cx="5970191" cy="514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Walbaum Display Light"/>
            </a:rPr>
            <a:t>Design Requirements</a:t>
          </a:r>
          <a:r>
            <a:rPr lang="en-US" sz="2000" kern="1200">
              <a:latin typeface="Walbaum Display Light"/>
            </a:rPr>
            <a:t> </a:t>
          </a:r>
          <a:endParaRPr lang="en-US" sz="2000" kern="1200"/>
        </a:p>
      </dsp:txBody>
      <dsp:txXfrm>
        <a:off x="25130" y="1819550"/>
        <a:ext cx="5919931" cy="464540"/>
      </dsp:txXfrm>
    </dsp:sp>
    <dsp:sp modelId="{4712393A-C7C0-4DB6-888A-0204F8A72FB2}">
      <dsp:nvSpPr>
        <dsp:cNvPr id="0" name=""/>
        <dsp:cNvSpPr/>
      </dsp:nvSpPr>
      <dsp:spPr>
        <a:xfrm>
          <a:off x="0" y="2366820"/>
          <a:ext cx="5970191" cy="514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Testing</a:t>
          </a:r>
        </a:p>
      </dsp:txBody>
      <dsp:txXfrm>
        <a:off x="25130" y="2391950"/>
        <a:ext cx="5919931" cy="464540"/>
      </dsp:txXfrm>
    </dsp:sp>
    <dsp:sp modelId="{428053BE-AD4A-43F8-B77D-609705E40F09}">
      <dsp:nvSpPr>
        <dsp:cNvPr id="0" name=""/>
        <dsp:cNvSpPr/>
      </dsp:nvSpPr>
      <dsp:spPr>
        <a:xfrm>
          <a:off x="0" y="2939220"/>
          <a:ext cx="5970191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Walbaum Display Light"/>
            </a:rPr>
            <a:t>Design</a:t>
          </a:r>
          <a:r>
            <a:rPr lang="en-US" sz="2000" kern="1200">
              <a:latin typeface="Walbaum Display Light"/>
            </a:rPr>
            <a:t> Validation</a:t>
          </a:r>
          <a:endParaRPr lang="en-US" sz="2000" kern="1200"/>
        </a:p>
      </dsp:txBody>
      <dsp:txXfrm>
        <a:off x="25130" y="2964350"/>
        <a:ext cx="5919931" cy="464540"/>
      </dsp:txXfrm>
    </dsp:sp>
    <dsp:sp modelId="{F76E60BF-04F2-45EA-B27C-AC0AFD77F438}">
      <dsp:nvSpPr>
        <dsp:cNvPr id="0" name=""/>
        <dsp:cNvSpPr/>
      </dsp:nvSpPr>
      <dsp:spPr>
        <a:xfrm>
          <a:off x="0" y="3511620"/>
          <a:ext cx="5970191" cy="514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Walbaum Display Light"/>
              <a:ea typeface="+mn-ea"/>
              <a:cs typeface="+mn-cs"/>
            </a:rPr>
            <a:t>Budget </a:t>
          </a:r>
        </a:p>
      </dsp:txBody>
      <dsp:txXfrm>
        <a:off x="25130" y="3536750"/>
        <a:ext cx="5919931" cy="464540"/>
      </dsp:txXfrm>
    </dsp:sp>
    <dsp:sp modelId="{45434499-14CA-4163-9A81-F8355855EED7}">
      <dsp:nvSpPr>
        <dsp:cNvPr id="0" name=""/>
        <dsp:cNvSpPr/>
      </dsp:nvSpPr>
      <dsp:spPr>
        <a:xfrm>
          <a:off x="0" y="4084020"/>
          <a:ext cx="5970191" cy="514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Walbaum Display Light"/>
              <a:ea typeface="+mn-ea"/>
              <a:cs typeface="+mn-cs"/>
            </a:rPr>
            <a:t>Schedule &amp; Design Phase</a:t>
          </a:r>
        </a:p>
      </dsp:txBody>
      <dsp:txXfrm>
        <a:off x="25130" y="4109150"/>
        <a:ext cx="5919931" cy="464540"/>
      </dsp:txXfrm>
    </dsp:sp>
    <dsp:sp modelId="{BCBDE534-610F-44F1-B06C-A303CA619AF0}">
      <dsp:nvSpPr>
        <dsp:cNvPr id="0" name=""/>
        <dsp:cNvSpPr/>
      </dsp:nvSpPr>
      <dsp:spPr>
        <a:xfrm>
          <a:off x="0" y="4656419"/>
          <a:ext cx="5970191" cy="514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Final CAD</a:t>
          </a:r>
          <a:endParaRPr lang="en-US" sz="2000" b="0" i="0" kern="1200">
            <a:latin typeface="Walbaum Display Light"/>
            <a:ea typeface="+mn-ea"/>
            <a:cs typeface="+mn-cs"/>
          </a:endParaRPr>
        </a:p>
      </dsp:txBody>
      <dsp:txXfrm>
        <a:off x="25130" y="4681549"/>
        <a:ext cx="5919931" cy="464540"/>
      </dsp:txXfrm>
    </dsp:sp>
    <dsp:sp modelId="{8124DA74-47B1-40A1-8C4C-74B0BC71BDB2}">
      <dsp:nvSpPr>
        <dsp:cNvPr id="0" name=""/>
        <dsp:cNvSpPr/>
      </dsp:nvSpPr>
      <dsp:spPr>
        <a:xfrm>
          <a:off x="0" y="5228820"/>
          <a:ext cx="5970191" cy="514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Walbaum Display Light"/>
              <a:ea typeface="+mn-ea"/>
              <a:cs typeface="+mn-cs"/>
            </a:rPr>
            <a:t>Questions</a:t>
          </a:r>
        </a:p>
      </dsp:txBody>
      <dsp:txXfrm>
        <a:off x="25130" y="5253950"/>
        <a:ext cx="5919931" cy="4645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E46FF-DD48-4554-B2EF-84A4E6A66BCA}">
      <dsp:nvSpPr>
        <dsp:cNvPr id="0" name=""/>
        <dsp:cNvSpPr/>
      </dsp:nvSpPr>
      <dsp:spPr>
        <a:xfrm>
          <a:off x="1986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First Semester Requirements:</a:t>
          </a:r>
          <a:endParaRPr lang="en-US" sz="1600" kern="1200"/>
        </a:p>
      </dsp:txBody>
      <dsp:txXfrm>
        <a:off x="1986" y="435653"/>
        <a:ext cx="1576019" cy="945611"/>
      </dsp:txXfrm>
    </dsp:sp>
    <dsp:sp modelId="{9E7E4802-3910-4D80-B8E5-66D45183544B}">
      <dsp:nvSpPr>
        <dsp:cNvPr id="0" name=""/>
        <dsp:cNvSpPr/>
      </dsp:nvSpPr>
      <dsp:spPr>
        <a:xfrm>
          <a:off x="1735608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entury Gothic" panose="020B0502020202020204"/>
            </a:rPr>
            <a:t>Aircraft Research &amp; Benchmarking</a:t>
          </a:r>
          <a:endParaRPr lang="en-US" sz="1600" kern="1200"/>
        </a:p>
      </dsp:txBody>
      <dsp:txXfrm>
        <a:off x="1735608" y="435653"/>
        <a:ext cx="1576019" cy="945611"/>
      </dsp:txXfrm>
    </dsp:sp>
    <dsp:sp modelId="{41BFA4BE-8B84-4887-B781-BC1160E6B3F1}">
      <dsp:nvSpPr>
        <dsp:cNvPr id="0" name=""/>
        <dsp:cNvSpPr/>
      </dsp:nvSpPr>
      <dsp:spPr>
        <a:xfrm>
          <a:off x="3469229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entury Gothic" panose="020B0502020202020204"/>
            </a:rPr>
            <a:t>Aircraft Design &amp;Testing</a:t>
          </a:r>
          <a:endParaRPr lang="en-US" sz="1600" kern="1200"/>
        </a:p>
      </dsp:txBody>
      <dsp:txXfrm>
        <a:off x="3469229" y="435653"/>
        <a:ext cx="1576019" cy="945611"/>
      </dsp:txXfrm>
    </dsp:sp>
    <dsp:sp modelId="{9424FB73-D98D-4653-AACF-5A30FB9E036B}">
      <dsp:nvSpPr>
        <dsp:cNvPr id="0" name=""/>
        <dsp:cNvSpPr/>
      </dsp:nvSpPr>
      <dsp:spPr>
        <a:xfrm>
          <a:off x="5202850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Final Prototype Design</a:t>
          </a:r>
        </a:p>
      </dsp:txBody>
      <dsp:txXfrm>
        <a:off x="5202850" y="435653"/>
        <a:ext cx="1576019" cy="945611"/>
      </dsp:txXfrm>
    </dsp:sp>
    <dsp:sp modelId="{E0A4AA71-C52C-4B6A-9FE2-C4C86E4ACD8E}">
      <dsp:nvSpPr>
        <dsp:cNvPr id="0" name=""/>
        <dsp:cNvSpPr/>
      </dsp:nvSpPr>
      <dsp:spPr>
        <a:xfrm>
          <a:off x="1986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Second Semester:</a:t>
          </a:r>
        </a:p>
      </dsp:txBody>
      <dsp:txXfrm>
        <a:off x="1986" y="1538867"/>
        <a:ext cx="1576019" cy="945611"/>
      </dsp:txXfrm>
    </dsp:sp>
    <dsp:sp modelId="{8E2B8083-495E-424E-9261-26694F57F10D}">
      <dsp:nvSpPr>
        <dsp:cNvPr id="0" name=""/>
        <dsp:cNvSpPr/>
      </dsp:nvSpPr>
      <dsp:spPr>
        <a:xfrm>
          <a:off x="1735608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Final Iteration of Aircraft Design</a:t>
          </a:r>
        </a:p>
      </dsp:txBody>
      <dsp:txXfrm>
        <a:off x="1735608" y="1538867"/>
        <a:ext cx="1576019" cy="945611"/>
      </dsp:txXfrm>
    </dsp:sp>
    <dsp:sp modelId="{60752CFB-5ED8-42F1-9A1B-92ECD0914C0A}">
      <dsp:nvSpPr>
        <dsp:cNvPr id="0" name=""/>
        <dsp:cNvSpPr/>
      </dsp:nvSpPr>
      <dsp:spPr>
        <a:xfrm>
          <a:off x="3469229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Solar Output Integration</a:t>
          </a:r>
        </a:p>
      </dsp:txBody>
      <dsp:txXfrm>
        <a:off x="3469229" y="1538867"/>
        <a:ext cx="1576019" cy="945611"/>
      </dsp:txXfrm>
    </dsp:sp>
    <dsp:sp modelId="{500B60EA-92C5-4619-A341-D7967B62AC6A}">
      <dsp:nvSpPr>
        <dsp:cNvPr id="0" name=""/>
        <dsp:cNvSpPr/>
      </dsp:nvSpPr>
      <dsp:spPr>
        <a:xfrm>
          <a:off x="5202850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Solar Flight by Week 30 </a:t>
          </a:r>
        </a:p>
      </dsp:txBody>
      <dsp:txXfrm>
        <a:off x="5202850" y="1538867"/>
        <a:ext cx="1576019" cy="945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F693E-0379-4896-B104-F9C0D29A0447}">
      <dsp:nvSpPr>
        <dsp:cNvPr id="0" name=""/>
        <dsp:cNvSpPr/>
      </dsp:nvSpPr>
      <dsp:spPr>
        <a:xfrm rot="10800000">
          <a:off x="1080176" y="2363"/>
          <a:ext cx="3568054" cy="7258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67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Powered Flight</a:t>
          </a:r>
        </a:p>
      </dsp:txBody>
      <dsp:txXfrm rot="10800000">
        <a:off x="1261631" y="2363"/>
        <a:ext cx="3386599" cy="725822"/>
      </dsp:txXfrm>
    </dsp:sp>
    <dsp:sp modelId="{05C6F85F-007E-449F-8B32-E695E5E1322D}">
      <dsp:nvSpPr>
        <dsp:cNvPr id="0" name=""/>
        <dsp:cNvSpPr/>
      </dsp:nvSpPr>
      <dsp:spPr>
        <a:xfrm>
          <a:off x="717265" y="2363"/>
          <a:ext cx="725822" cy="72582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63F68-9064-4129-88A6-919A6C53D2B4}">
      <dsp:nvSpPr>
        <dsp:cNvPr id="0" name=""/>
        <dsp:cNvSpPr/>
      </dsp:nvSpPr>
      <dsp:spPr>
        <a:xfrm rot="10800000">
          <a:off x="1080176" y="944849"/>
          <a:ext cx="3568054" cy="7258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67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Solar Integration</a:t>
          </a:r>
        </a:p>
      </dsp:txBody>
      <dsp:txXfrm rot="10800000">
        <a:off x="1261631" y="944849"/>
        <a:ext cx="3386599" cy="725822"/>
      </dsp:txXfrm>
    </dsp:sp>
    <dsp:sp modelId="{9B29C4E3-CB1E-4678-A351-1C006492664C}">
      <dsp:nvSpPr>
        <dsp:cNvPr id="0" name=""/>
        <dsp:cNvSpPr/>
      </dsp:nvSpPr>
      <dsp:spPr>
        <a:xfrm>
          <a:off x="717265" y="944849"/>
          <a:ext cx="725822" cy="72582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3CF7D-9CDE-4278-A72B-A4AFB444F1F7}">
      <dsp:nvSpPr>
        <dsp:cNvPr id="0" name=""/>
        <dsp:cNvSpPr/>
      </dsp:nvSpPr>
      <dsp:spPr>
        <a:xfrm rot="10800000">
          <a:off x="1080176" y="1887334"/>
          <a:ext cx="3568054" cy="7258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67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Payload</a:t>
          </a:r>
        </a:p>
      </dsp:txBody>
      <dsp:txXfrm rot="10800000">
        <a:off x="1261631" y="1887334"/>
        <a:ext cx="3386599" cy="725822"/>
      </dsp:txXfrm>
    </dsp:sp>
    <dsp:sp modelId="{5B95FD9F-FA71-4657-830B-4AFD524F1003}">
      <dsp:nvSpPr>
        <dsp:cNvPr id="0" name=""/>
        <dsp:cNvSpPr/>
      </dsp:nvSpPr>
      <dsp:spPr>
        <a:xfrm>
          <a:off x="717265" y="1887334"/>
          <a:ext cx="725822" cy="72582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62DAB-3B20-41E2-AD84-4442E90E9522}">
      <dsp:nvSpPr>
        <dsp:cNvPr id="0" name=""/>
        <dsp:cNvSpPr/>
      </dsp:nvSpPr>
      <dsp:spPr>
        <a:xfrm rot="10800000">
          <a:off x="1080176" y="2829820"/>
          <a:ext cx="3568054" cy="7258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67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Affordability</a:t>
          </a:r>
        </a:p>
      </dsp:txBody>
      <dsp:txXfrm rot="10800000">
        <a:off x="1261631" y="2829820"/>
        <a:ext cx="3386599" cy="725822"/>
      </dsp:txXfrm>
    </dsp:sp>
    <dsp:sp modelId="{8FEBA071-6350-45E9-BBEF-7DBF8FACEF41}">
      <dsp:nvSpPr>
        <dsp:cNvPr id="0" name=""/>
        <dsp:cNvSpPr/>
      </dsp:nvSpPr>
      <dsp:spPr>
        <a:xfrm>
          <a:off x="717265" y="2829820"/>
          <a:ext cx="725822" cy="72582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ADA34-6FC8-4B54-8633-D598701D99CD}">
      <dsp:nvSpPr>
        <dsp:cNvPr id="0" name=""/>
        <dsp:cNvSpPr/>
      </dsp:nvSpPr>
      <dsp:spPr>
        <a:xfrm rot="10800000">
          <a:off x="1080176" y="3772305"/>
          <a:ext cx="3568054" cy="7258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67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Simplicity </a:t>
          </a:r>
        </a:p>
      </dsp:txBody>
      <dsp:txXfrm rot="10800000">
        <a:off x="1261631" y="3772305"/>
        <a:ext cx="3386599" cy="725822"/>
      </dsp:txXfrm>
    </dsp:sp>
    <dsp:sp modelId="{51B2B00F-752C-4640-AD8E-38A1A7BE434F}">
      <dsp:nvSpPr>
        <dsp:cNvPr id="0" name=""/>
        <dsp:cNvSpPr/>
      </dsp:nvSpPr>
      <dsp:spPr>
        <a:xfrm>
          <a:off x="717265" y="3772305"/>
          <a:ext cx="725822" cy="72582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F693E-0379-4896-B104-F9C0D29A0447}">
      <dsp:nvSpPr>
        <dsp:cNvPr id="0" name=""/>
        <dsp:cNvSpPr/>
      </dsp:nvSpPr>
      <dsp:spPr>
        <a:xfrm rot="10800000">
          <a:off x="1128732" y="421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Flight Time</a:t>
          </a:r>
        </a:p>
      </dsp:txBody>
      <dsp:txXfrm rot="10800000">
        <a:off x="1268102" y="421"/>
        <a:ext cx="3788544" cy="557482"/>
      </dsp:txXfrm>
    </dsp:sp>
    <dsp:sp modelId="{05C6F85F-007E-449F-8B32-E695E5E1322D}">
      <dsp:nvSpPr>
        <dsp:cNvPr id="0" name=""/>
        <dsp:cNvSpPr/>
      </dsp:nvSpPr>
      <dsp:spPr>
        <a:xfrm>
          <a:off x="849991" y="421"/>
          <a:ext cx="557482" cy="5574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63F68-9064-4129-88A6-919A6C53D2B4}">
      <dsp:nvSpPr>
        <dsp:cNvPr id="0" name=""/>
        <dsp:cNvSpPr/>
      </dsp:nvSpPr>
      <dsp:spPr>
        <a:xfrm rot="10800000">
          <a:off x="1128732" y="724316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5"/>
            <a:lumOff val="111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Operating Radius</a:t>
          </a:r>
        </a:p>
      </dsp:txBody>
      <dsp:txXfrm rot="10800000">
        <a:off x="1268102" y="724316"/>
        <a:ext cx="3788544" cy="557482"/>
      </dsp:txXfrm>
    </dsp:sp>
    <dsp:sp modelId="{9B29C4E3-CB1E-4678-A351-1C006492664C}">
      <dsp:nvSpPr>
        <dsp:cNvPr id="0" name=""/>
        <dsp:cNvSpPr/>
      </dsp:nvSpPr>
      <dsp:spPr>
        <a:xfrm>
          <a:off x="849991" y="724316"/>
          <a:ext cx="557482" cy="5574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1DEEA-760F-44F9-9E10-F4264864E3B1}">
      <dsp:nvSpPr>
        <dsp:cNvPr id="0" name=""/>
        <dsp:cNvSpPr/>
      </dsp:nvSpPr>
      <dsp:spPr>
        <a:xfrm rot="10800000">
          <a:off x="1128732" y="1448211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9"/>
            <a:lumOff val="223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Thrust</a:t>
          </a:r>
        </a:p>
      </dsp:txBody>
      <dsp:txXfrm rot="10800000">
        <a:off x="1268102" y="1448211"/>
        <a:ext cx="3788544" cy="557482"/>
      </dsp:txXfrm>
    </dsp:sp>
    <dsp:sp modelId="{9C088E27-1ADF-4D8D-9462-687119346225}">
      <dsp:nvSpPr>
        <dsp:cNvPr id="0" name=""/>
        <dsp:cNvSpPr/>
      </dsp:nvSpPr>
      <dsp:spPr>
        <a:xfrm>
          <a:off x="849991" y="1448211"/>
          <a:ext cx="557482" cy="5574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03E87-19E7-4B89-90A4-7691C6E5BD7D}">
      <dsp:nvSpPr>
        <dsp:cNvPr id="0" name=""/>
        <dsp:cNvSpPr/>
      </dsp:nvSpPr>
      <dsp:spPr>
        <a:xfrm rot="10800000">
          <a:off x="1128732" y="2172105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14"/>
            <a:lumOff val="335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Solar Energy Harvest</a:t>
          </a:r>
        </a:p>
      </dsp:txBody>
      <dsp:txXfrm rot="10800000">
        <a:off x="1268102" y="2172105"/>
        <a:ext cx="3788544" cy="557482"/>
      </dsp:txXfrm>
    </dsp:sp>
    <dsp:sp modelId="{F7DA4130-177E-4664-8DD9-E00F419D0234}">
      <dsp:nvSpPr>
        <dsp:cNvPr id="0" name=""/>
        <dsp:cNvSpPr/>
      </dsp:nvSpPr>
      <dsp:spPr>
        <a:xfrm>
          <a:off x="849991" y="2172105"/>
          <a:ext cx="557482" cy="55748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3CF7D-9CDE-4278-A72B-A4AFB444F1F7}">
      <dsp:nvSpPr>
        <dsp:cNvPr id="0" name=""/>
        <dsp:cNvSpPr/>
      </dsp:nvSpPr>
      <dsp:spPr>
        <a:xfrm rot="10800000">
          <a:off x="1128732" y="2896000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14"/>
            <a:lumOff val="335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Cargo Capacity</a:t>
          </a:r>
        </a:p>
      </dsp:txBody>
      <dsp:txXfrm rot="10800000">
        <a:off x="1268102" y="2896000"/>
        <a:ext cx="3788544" cy="557482"/>
      </dsp:txXfrm>
    </dsp:sp>
    <dsp:sp modelId="{5B95FD9F-FA71-4657-830B-4AFD524F1003}">
      <dsp:nvSpPr>
        <dsp:cNvPr id="0" name=""/>
        <dsp:cNvSpPr/>
      </dsp:nvSpPr>
      <dsp:spPr>
        <a:xfrm>
          <a:off x="849991" y="2896000"/>
          <a:ext cx="557482" cy="55748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ADA34-6FC8-4B54-8633-D598701D99CD}">
      <dsp:nvSpPr>
        <dsp:cNvPr id="0" name=""/>
        <dsp:cNvSpPr/>
      </dsp:nvSpPr>
      <dsp:spPr>
        <a:xfrm rot="10800000">
          <a:off x="1128732" y="3619895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9"/>
            <a:lumOff val="223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Total Mass</a:t>
          </a:r>
        </a:p>
      </dsp:txBody>
      <dsp:txXfrm rot="10800000">
        <a:off x="1268102" y="3619895"/>
        <a:ext cx="3788544" cy="557482"/>
      </dsp:txXfrm>
    </dsp:sp>
    <dsp:sp modelId="{51B2B00F-752C-4640-AD8E-38A1A7BE434F}">
      <dsp:nvSpPr>
        <dsp:cNvPr id="0" name=""/>
        <dsp:cNvSpPr/>
      </dsp:nvSpPr>
      <dsp:spPr>
        <a:xfrm>
          <a:off x="849991" y="3619895"/>
          <a:ext cx="557482" cy="55748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D1E23-3818-4921-88D1-EEF6B94439EC}">
      <dsp:nvSpPr>
        <dsp:cNvPr id="0" name=""/>
        <dsp:cNvSpPr/>
      </dsp:nvSpPr>
      <dsp:spPr>
        <a:xfrm rot="10800000">
          <a:off x="1128732" y="4343790"/>
          <a:ext cx="3927914" cy="557482"/>
        </a:xfrm>
        <a:prstGeom prst="homePlate">
          <a:avLst/>
        </a:prstGeom>
        <a:solidFill>
          <a:schemeClr val="accent4">
            <a:shade val="50000"/>
            <a:hueOff val="0"/>
            <a:satOff val="5"/>
            <a:lumOff val="111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834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Reparable/Reusable</a:t>
          </a:r>
        </a:p>
      </dsp:txBody>
      <dsp:txXfrm rot="10800000">
        <a:off x="1268102" y="4343790"/>
        <a:ext cx="3788544" cy="557482"/>
      </dsp:txXfrm>
    </dsp:sp>
    <dsp:sp modelId="{2E0CEEC2-5F89-42E6-BEEF-5A14A1E6C247}">
      <dsp:nvSpPr>
        <dsp:cNvPr id="0" name=""/>
        <dsp:cNvSpPr/>
      </dsp:nvSpPr>
      <dsp:spPr>
        <a:xfrm>
          <a:off x="849991" y="4343790"/>
          <a:ext cx="557482" cy="557482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C52D3-80BC-42FA-A33F-F98190B9855C}">
      <dsp:nvSpPr>
        <dsp:cNvPr id="0" name=""/>
        <dsp:cNvSpPr/>
      </dsp:nvSpPr>
      <dsp:spPr>
        <a:xfrm>
          <a:off x="1710360" y="744"/>
          <a:ext cx="1300058" cy="13000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Rough Area to Calculate Lift and Weight</a:t>
          </a:r>
        </a:p>
      </dsp:txBody>
      <dsp:txXfrm>
        <a:off x="1900749" y="191133"/>
        <a:ext cx="919280" cy="919280"/>
      </dsp:txXfrm>
    </dsp:sp>
    <dsp:sp modelId="{99C212B3-6271-42FD-AF4D-A3319FAB0779}">
      <dsp:nvSpPr>
        <dsp:cNvPr id="0" name=""/>
        <dsp:cNvSpPr/>
      </dsp:nvSpPr>
      <dsp:spPr>
        <a:xfrm rot="2160000">
          <a:off x="2969679" y="1000137"/>
          <a:ext cx="347049" cy="438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979621" y="1057292"/>
        <a:ext cx="242934" cy="263261"/>
      </dsp:txXfrm>
    </dsp:sp>
    <dsp:sp modelId="{EE58BAEE-D081-4951-951B-7707743AAC6E}">
      <dsp:nvSpPr>
        <dsp:cNvPr id="0" name=""/>
        <dsp:cNvSpPr/>
      </dsp:nvSpPr>
      <dsp:spPr>
        <a:xfrm>
          <a:off x="3291882" y="1149787"/>
          <a:ext cx="1300058" cy="13000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CAD to get higher fidelity area </a:t>
          </a:r>
        </a:p>
      </dsp:txBody>
      <dsp:txXfrm>
        <a:off x="3482271" y="1340176"/>
        <a:ext cx="919280" cy="919280"/>
      </dsp:txXfrm>
    </dsp:sp>
    <dsp:sp modelId="{47579916-E448-47D9-800B-B114224559F7}">
      <dsp:nvSpPr>
        <dsp:cNvPr id="0" name=""/>
        <dsp:cNvSpPr/>
      </dsp:nvSpPr>
      <dsp:spPr>
        <a:xfrm rot="6480000">
          <a:off x="3469378" y="2500686"/>
          <a:ext cx="347049" cy="438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537522" y="2538930"/>
        <a:ext cx="242934" cy="263261"/>
      </dsp:txXfrm>
    </dsp:sp>
    <dsp:sp modelId="{2A80B439-2546-42F3-A8F2-6CD3C10AAA06}">
      <dsp:nvSpPr>
        <dsp:cNvPr id="0" name=""/>
        <dsp:cNvSpPr/>
      </dsp:nvSpPr>
      <dsp:spPr>
        <a:xfrm>
          <a:off x="2687795" y="3008979"/>
          <a:ext cx="1300058" cy="13000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Send exact area and weight back </a:t>
          </a:r>
        </a:p>
      </dsp:txBody>
      <dsp:txXfrm>
        <a:off x="2878184" y="3199368"/>
        <a:ext cx="919280" cy="919280"/>
      </dsp:txXfrm>
    </dsp:sp>
    <dsp:sp modelId="{7E143848-CC59-4563-91B5-D53A242421C9}">
      <dsp:nvSpPr>
        <dsp:cNvPr id="0" name=""/>
        <dsp:cNvSpPr/>
      </dsp:nvSpPr>
      <dsp:spPr>
        <a:xfrm rot="10800000">
          <a:off x="2196686" y="3439623"/>
          <a:ext cx="347049" cy="438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300801" y="3527377"/>
        <a:ext cx="242934" cy="263261"/>
      </dsp:txXfrm>
    </dsp:sp>
    <dsp:sp modelId="{CA36943E-01E1-414A-96C9-39702DCC1429}">
      <dsp:nvSpPr>
        <dsp:cNvPr id="0" name=""/>
        <dsp:cNvSpPr/>
      </dsp:nvSpPr>
      <dsp:spPr>
        <a:xfrm>
          <a:off x="732925" y="3008979"/>
          <a:ext cx="1300058" cy="13000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exact are and rerun calculations to determine lift and weight</a:t>
          </a:r>
        </a:p>
      </dsp:txBody>
      <dsp:txXfrm>
        <a:off x="923314" y="3199368"/>
        <a:ext cx="919280" cy="919280"/>
      </dsp:txXfrm>
    </dsp:sp>
    <dsp:sp modelId="{6E36D3C2-E522-4B4F-87E7-9E5D1E0C24A8}">
      <dsp:nvSpPr>
        <dsp:cNvPr id="0" name=""/>
        <dsp:cNvSpPr/>
      </dsp:nvSpPr>
      <dsp:spPr>
        <a:xfrm rot="15120000">
          <a:off x="910421" y="2519369"/>
          <a:ext cx="347049" cy="438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978565" y="2656633"/>
        <a:ext cx="242934" cy="263261"/>
      </dsp:txXfrm>
    </dsp:sp>
    <dsp:sp modelId="{4543F284-BC45-46A1-99E7-5CE489FABB8D}">
      <dsp:nvSpPr>
        <dsp:cNvPr id="0" name=""/>
        <dsp:cNvSpPr/>
      </dsp:nvSpPr>
      <dsp:spPr>
        <a:xfrm>
          <a:off x="128837" y="1149787"/>
          <a:ext cx="1300058" cy="130005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exact weight to determine component purchase</a:t>
          </a:r>
        </a:p>
      </dsp:txBody>
      <dsp:txXfrm>
        <a:off x="319226" y="1340176"/>
        <a:ext cx="919280" cy="919280"/>
      </dsp:txXfrm>
    </dsp:sp>
    <dsp:sp modelId="{F60EA571-BBDC-46DE-8D6D-1641648300B8}">
      <dsp:nvSpPr>
        <dsp:cNvPr id="0" name=""/>
        <dsp:cNvSpPr/>
      </dsp:nvSpPr>
      <dsp:spPr>
        <a:xfrm rot="19440000">
          <a:off x="1388157" y="1011683"/>
          <a:ext cx="347049" cy="438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398099" y="1130036"/>
        <a:ext cx="242934" cy="2632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98D45-1E16-46BF-9639-96580E7D8FAB}">
      <dsp:nvSpPr>
        <dsp:cNvPr id="0" name=""/>
        <dsp:cNvSpPr/>
      </dsp:nvSpPr>
      <dsp:spPr>
        <a:xfrm>
          <a:off x="321430" y="449760"/>
          <a:ext cx="1000423" cy="10004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04F9E-3F67-4C5C-9E05-9793D7AEC927}">
      <dsp:nvSpPr>
        <dsp:cNvPr id="0" name=""/>
        <dsp:cNvSpPr/>
      </dsp:nvSpPr>
      <dsp:spPr>
        <a:xfrm>
          <a:off x="534635" y="662965"/>
          <a:ext cx="574013" cy="5740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89ADF-2985-4D26-AD9E-7BF0EFFB7297}">
      <dsp:nvSpPr>
        <dsp:cNvPr id="0" name=""/>
        <dsp:cNvSpPr/>
      </dsp:nvSpPr>
      <dsp:spPr>
        <a:xfrm>
          <a:off x="1623" y="1761791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FMEA aided in identifying critical failure modes </a:t>
          </a:r>
        </a:p>
      </dsp:txBody>
      <dsp:txXfrm>
        <a:off x="1623" y="1761791"/>
        <a:ext cx="1640039" cy="656015"/>
      </dsp:txXfrm>
    </dsp:sp>
    <dsp:sp modelId="{A2CB91F7-511E-45D3-B132-153C3C8AC516}">
      <dsp:nvSpPr>
        <dsp:cNvPr id="0" name=""/>
        <dsp:cNvSpPr/>
      </dsp:nvSpPr>
      <dsp:spPr>
        <a:xfrm>
          <a:off x="2248476" y="449760"/>
          <a:ext cx="1000423" cy="1000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8ED98-0E13-4028-B00E-1985D7C985C3}">
      <dsp:nvSpPr>
        <dsp:cNvPr id="0" name=""/>
        <dsp:cNvSpPr/>
      </dsp:nvSpPr>
      <dsp:spPr>
        <a:xfrm>
          <a:off x="2461681" y="662965"/>
          <a:ext cx="574013" cy="5740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BD6C5-E035-4A35-8901-C15F0281D1E4}">
      <dsp:nvSpPr>
        <dsp:cNvPr id="0" name=""/>
        <dsp:cNvSpPr/>
      </dsp:nvSpPr>
      <dsp:spPr>
        <a:xfrm>
          <a:off x="1928669" y="1761791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Highest Risk </a:t>
          </a:r>
          <a:r>
            <a:rPr lang="en-US" sz="1300" b="1" kern="1200"/>
            <a:t>Priority</a:t>
          </a:r>
          <a:r>
            <a:rPr lang="en-US" sz="1300" kern="1200"/>
            <a:t> is Failure of Motor System RPN of 270</a:t>
          </a:r>
        </a:p>
      </dsp:txBody>
      <dsp:txXfrm>
        <a:off x="1928669" y="1761791"/>
        <a:ext cx="1640039" cy="656015"/>
      </dsp:txXfrm>
    </dsp:sp>
    <dsp:sp modelId="{2B3440EA-2B3A-4996-991B-9A68DBD22F6F}">
      <dsp:nvSpPr>
        <dsp:cNvPr id="0" name=""/>
        <dsp:cNvSpPr/>
      </dsp:nvSpPr>
      <dsp:spPr>
        <a:xfrm>
          <a:off x="4175522" y="449760"/>
          <a:ext cx="1000423" cy="1000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5E540-6188-4105-9CD6-4A726EBBD538}">
      <dsp:nvSpPr>
        <dsp:cNvPr id="0" name=""/>
        <dsp:cNvSpPr/>
      </dsp:nvSpPr>
      <dsp:spPr>
        <a:xfrm>
          <a:off x="4388727" y="662965"/>
          <a:ext cx="574013" cy="5740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E1BB1-8D2E-4945-B900-1B0147A8EB2C}">
      <dsp:nvSpPr>
        <dsp:cNvPr id="0" name=""/>
        <dsp:cNvSpPr/>
      </dsp:nvSpPr>
      <dsp:spPr>
        <a:xfrm>
          <a:off x="3855714" y="1761791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Development of Pre-Flight </a:t>
          </a:r>
          <a:r>
            <a:rPr lang="en-US" sz="1300" b="1" kern="1200"/>
            <a:t>Checklist</a:t>
          </a:r>
          <a:r>
            <a:rPr lang="en-US" sz="1300" kern="1200"/>
            <a:t> </a:t>
          </a:r>
        </a:p>
      </dsp:txBody>
      <dsp:txXfrm>
        <a:off x="3855714" y="1761791"/>
        <a:ext cx="1640039" cy="656015"/>
      </dsp:txXfrm>
    </dsp:sp>
    <dsp:sp modelId="{A860C4D2-71FA-4A26-98C6-171493CFE428}">
      <dsp:nvSpPr>
        <dsp:cNvPr id="0" name=""/>
        <dsp:cNvSpPr/>
      </dsp:nvSpPr>
      <dsp:spPr>
        <a:xfrm>
          <a:off x="6102568" y="449760"/>
          <a:ext cx="1000423" cy="10004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B1786-C23E-4C9B-8520-7A292BEF39A6}">
      <dsp:nvSpPr>
        <dsp:cNvPr id="0" name=""/>
        <dsp:cNvSpPr/>
      </dsp:nvSpPr>
      <dsp:spPr>
        <a:xfrm>
          <a:off x="6315773" y="662965"/>
          <a:ext cx="574013" cy="5740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37091-392E-4D1E-A601-F1BC6C87D76A}">
      <dsp:nvSpPr>
        <dsp:cNvPr id="0" name=""/>
        <dsp:cNvSpPr/>
      </dsp:nvSpPr>
      <dsp:spPr>
        <a:xfrm>
          <a:off x="5665088" y="1754962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Failure Modes Identified to </a:t>
          </a:r>
          <a:r>
            <a:rPr lang="en-US" sz="1300" b="1" kern="1200"/>
            <a:t>reduce</a:t>
          </a:r>
          <a:r>
            <a:rPr lang="en-US" sz="1300" kern="1200"/>
            <a:t> </a:t>
          </a:r>
          <a:r>
            <a:rPr lang="en-US" sz="1300" b="1" kern="1200"/>
            <a:t>Risk</a:t>
          </a:r>
          <a:r>
            <a:rPr lang="en-US" sz="1300" kern="1200"/>
            <a:t> in prototyping  </a:t>
          </a:r>
        </a:p>
      </dsp:txBody>
      <dsp:txXfrm>
        <a:off x="5665088" y="1754962"/>
        <a:ext cx="1640039" cy="656015"/>
      </dsp:txXfrm>
    </dsp:sp>
    <dsp:sp modelId="{5EB1B3A7-4A2D-40D2-BE9B-16CF9ADAB302}">
      <dsp:nvSpPr>
        <dsp:cNvPr id="0" name=""/>
        <dsp:cNvSpPr/>
      </dsp:nvSpPr>
      <dsp:spPr>
        <a:xfrm>
          <a:off x="1284953" y="2827816"/>
          <a:ext cx="1000423" cy="10004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99795-4A9A-41FC-92B6-A4F08BCAC766}">
      <dsp:nvSpPr>
        <dsp:cNvPr id="0" name=""/>
        <dsp:cNvSpPr/>
      </dsp:nvSpPr>
      <dsp:spPr>
        <a:xfrm>
          <a:off x="1498158" y="3041021"/>
          <a:ext cx="574013" cy="5740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AEA95-BDC2-4442-AC18-B5053C3A39A0}">
      <dsp:nvSpPr>
        <dsp:cNvPr id="0" name=""/>
        <dsp:cNvSpPr/>
      </dsp:nvSpPr>
      <dsp:spPr>
        <a:xfrm>
          <a:off x="965146" y="4139848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Testing Procedures going forward</a:t>
          </a:r>
        </a:p>
      </dsp:txBody>
      <dsp:txXfrm>
        <a:off x="965146" y="4139848"/>
        <a:ext cx="1640039" cy="656015"/>
      </dsp:txXfrm>
    </dsp:sp>
    <dsp:sp modelId="{02C082D2-C5EF-41F1-A54E-159612A579B8}">
      <dsp:nvSpPr>
        <dsp:cNvPr id="0" name=""/>
        <dsp:cNvSpPr/>
      </dsp:nvSpPr>
      <dsp:spPr>
        <a:xfrm>
          <a:off x="3211999" y="2827816"/>
          <a:ext cx="1000423" cy="10004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F8BCD-025D-40F7-A079-1B76D20ADB77}">
      <dsp:nvSpPr>
        <dsp:cNvPr id="0" name=""/>
        <dsp:cNvSpPr/>
      </dsp:nvSpPr>
      <dsp:spPr>
        <a:xfrm>
          <a:off x="3425204" y="3041021"/>
          <a:ext cx="574013" cy="57401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2A834-1A86-41FF-AD96-40FD70988870}">
      <dsp:nvSpPr>
        <dsp:cNvPr id="0" name=""/>
        <dsp:cNvSpPr/>
      </dsp:nvSpPr>
      <dsp:spPr>
        <a:xfrm>
          <a:off x="2892191" y="4139848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 Transitioning to outdoor flight testing </a:t>
          </a:r>
        </a:p>
      </dsp:txBody>
      <dsp:txXfrm>
        <a:off x="2892191" y="4139848"/>
        <a:ext cx="1640039" cy="656015"/>
      </dsp:txXfrm>
    </dsp:sp>
    <dsp:sp modelId="{72316B0A-8293-4591-B42F-8BF5A86AF566}">
      <dsp:nvSpPr>
        <dsp:cNvPr id="0" name=""/>
        <dsp:cNvSpPr/>
      </dsp:nvSpPr>
      <dsp:spPr>
        <a:xfrm>
          <a:off x="5139045" y="2827816"/>
          <a:ext cx="1000423" cy="1000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6214B-FF52-4353-9C2A-BB0D7F7A2F65}">
      <dsp:nvSpPr>
        <dsp:cNvPr id="0" name=""/>
        <dsp:cNvSpPr/>
      </dsp:nvSpPr>
      <dsp:spPr>
        <a:xfrm>
          <a:off x="5352250" y="3041021"/>
          <a:ext cx="574013" cy="57401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ACE98-BBE5-4AF4-9603-16077713C039}">
      <dsp:nvSpPr>
        <dsp:cNvPr id="0" name=""/>
        <dsp:cNvSpPr/>
      </dsp:nvSpPr>
      <dsp:spPr>
        <a:xfrm>
          <a:off x="4819237" y="4139848"/>
          <a:ext cx="1640039" cy="65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Test Flight Area provided by Flagstaff Flyers R/C club </a:t>
          </a:r>
        </a:p>
      </dsp:txBody>
      <dsp:txXfrm>
        <a:off x="4819237" y="4139848"/>
        <a:ext cx="1640039" cy="6560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F0075-EE6F-4130-A5E8-18EB3609C203}">
      <dsp:nvSpPr>
        <dsp:cNvPr id="0" name=""/>
        <dsp:cNvSpPr/>
      </dsp:nvSpPr>
      <dsp:spPr>
        <a:xfrm>
          <a:off x="1422" y="944713"/>
          <a:ext cx="621956" cy="373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Design</a:t>
          </a:r>
        </a:p>
      </dsp:txBody>
      <dsp:txXfrm>
        <a:off x="12352" y="955643"/>
        <a:ext cx="600096" cy="351314"/>
      </dsp:txXfrm>
    </dsp:sp>
    <dsp:sp modelId="{7E1C8E8E-BD4A-4899-BDB6-BB64471D5404}">
      <dsp:nvSpPr>
        <dsp:cNvPr id="0" name=""/>
        <dsp:cNvSpPr/>
      </dsp:nvSpPr>
      <dsp:spPr>
        <a:xfrm>
          <a:off x="685575" y="1054177"/>
          <a:ext cx="131854" cy="154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85575" y="1085026"/>
        <a:ext cx="92298" cy="92547"/>
      </dsp:txXfrm>
    </dsp:sp>
    <dsp:sp modelId="{B0C11BF1-3073-400D-B3EE-26E26B8B71EF}">
      <dsp:nvSpPr>
        <dsp:cNvPr id="0" name=""/>
        <dsp:cNvSpPr/>
      </dsp:nvSpPr>
      <dsp:spPr>
        <a:xfrm>
          <a:off x="872162" y="944713"/>
          <a:ext cx="621956" cy="373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Prototyping</a:t>
          </a:r>
        </a:p>
      </dsp:txBody>
      <dsp:txXfrm>
        <a:off x="883092" y="955643"/>
        <a:ext cx="600096" cy="351314"/>
      </dsp:txXfrm>
    </dsp:sp>
    <dsp:sp modelId="{F21F2994-94B2-4770-A168-CF806F700007}">
      <dsp:nvSpPr>
        <dsp:cNvPr id="0" name=""/>
        <dsp:cNvSpPr/>
      </dsp:nvSpPr>
      <dsp:spPr>
        <a:xfrm>
          <a:off x="1556314" y="1054177"/>
          <a:ext cx="131854" cy="154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556314" y="1085026"/>
        <a:ext cx="92298" cy="92547"/>
      </dsp:txXfrm>
    </dsp:sp>
    <dsp:sp modelId="{F17CCC4A-552F-4C71-9586-8FBDED9CC286}">
      <dsp:nvSpPr>
        <dsp:cNvPr id="0" name=""/>
        <dsp:cNvSpPr/>
      </dsp:nvSpPr>
      <dsp:spPr>
        <a:xfrm>
          <a:off x="1742901" y="944713"/>
          <a:ext cx="621956" cy="373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2D Calculations</a:t>
          </a:r>
        </a:p>
      </dsp:txBody>
      <dsp:txXfrm>
        <a:off x="1753831" y="955643"/>
        <a:ext cx="600096" cy="351314"/>
      </dsp:txXfrm>
    </dsp:sp>
    <dsp:sp modelId="{486E379D-5143-47CD-84E2-52F391B950A7}">
      <dsp:nvSpPr>
        <dsp:cNvPr id="0" name=""/>
        <dsp:cNvSpPr/>
      </dsp:nvSpPr>
      <dsp:spPr>
        <a:xfrm>
          <a:off x="2427054" y="1054177"/>
          <a:ext cx="131854" cy="154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427054" y="1085026"/>
        <a:ext cx="92298" cy="92547"/>
      </dsp:txXfrm>
    </dsp:sp>
    <dsp:sp modelId="{E0F688E3-7472-409B-964C-93A6AB16D780}">
      <dsp:nvSpPr>
        <dsp:cNvPr id="0" name=""/>
        <dsp:cNvSpPr/>
      </dsp:nvSpPr>
      <dsp:spPr>
        <a:xfrm>
          <a:off x="2613641" y="944713"/>
          <a:ext cx="621956" cy="3731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Testing</a:t>
          </a:r>
        </a:p>
      </dsp:txBody>
      <dsp:txXfrm>
        <a:off x="2624571" y="955643"/>
        <a:ext cx="600096" cy="3513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D60D-0077-47A5-B0CF-EB85DDFD0ABC}">
      <dsp:nvSpPr>
        <dsp:cNvPr id="0" name=""/>
        <dsp:cNvSpPr/>
      </dsp:nvSpPr>
      <dsp:spPr>
        <a:xfrm>
          <a:off x="2475" y="678296"/>
          <a:ext cx="740047" cy="444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Design</a:t>
          </a:r>
        </a:p>
      </dsp:txBody>
      <dsp:txXfrm>
        <a:off x="15480" y="691301"/>
        <a:ext cx="714037" cy="418018"/>
      </dsp:txXfrm>
    </dsp:sp>
    <dsp:sp modelId="{E20D4CAE-4B66-4179-9436-36D52574BD17}">
      <dsp:nvSpPr>
        <dsp:cNvPr id="0" name=""/>
        <dsp:cNvSpPr/>
      </dsp:nvSpPr>
      <dsp:spPr>
        <a:xfrm>
          <a:off x="816528" y="808544"/>
          <a:ext cx="156890" cy="18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816528" y="845250"/>
        <a:ext cx="109823" cy="110119"/>
      </dsp:txXfrm>
    </dsp:sp>
    <dsp:sp modelId="{B6766536-027F-4BFF-87C6-51269D26F22F}">
      <dsp:nvSpPr>
        <dsp:cNvPr id="0" name=""/>
        <dsp:cNvSpPr/>
      </dsp:nvSpPr>
      <dsp:spPr>
        <a:xfrm>
          <a:off x="1038542" y="678296"/>
          <a:ext cx="740047" cy="444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Prototyping</a:t>
          </a:r>
        </a:p>
      </dsp:txBody>
      <dsp:txXfrm>
        <a:off x="1051547" y="691301"/>
        <a:ext cx="714037" cy="418018"/>
      </dsp:txXfrm>
    </dsp:sp>
    <dsp:sp modelId="{5AD8BCA5-5C9D-4B77-8101-CFD8815F8F00}">
      <dsp:nvSpPr>
        <dsp:cNvPr id="0" name=""/>
        <dsp:cNvSpPr/>
      </dsp:nvSpPr>
      <dsp:spPr>
        <a:xfrm>
          <a:off x="1852594" y="808544"/>
          <a:ext cx="156890" cy="18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52594" y="845250"/>
        <a:ext cx="109823" cy="110119"/>
      </dsp:txXfrm>
    </dsp:sp>
    <dsp:sp modelId="{E0F688E3-7472-409B-964C-93A6AB16D780}">
      <dsp:nvSpPr>
        <dsp:cNvPr id="0" name=""/>
        <dsp:cNvSpPr/>
      </dsp:nvSpPr>
      <dsp:spPr>
        <a:xfrm>
          <a:off x="2074608" y="678296"/>
          <a:ext cx="740047" cy="444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Testing</a:t>
          </a:r>
        </a:p>
      </dsp:txBody>
      <dsp:txXfrm>
        <a:off x="2087613" y="691301"/>
        <a:ext cx="714037" cy="4180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15AD4-D8C1-4828-9BEF-6034A954B116}">
      <dsp:nvSpPr>
        <dsp:cNvPr id="0" name=""/>
        <dsp:cNvSpPr/>
      </dsp:nvSpPr>
      <dsp:spPr>
        <a:xfrm>
          <a:off x="2275" y="645872"/>
          <a:ext cx="680117" cy="408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Prototyping</a:t>
          </a:r>
        </a:p>
      </dsp:txBody>
      <dsp:txXfrm>
        <a:off x="14227" y="657824"/>
        <a:ext cx="656213" cy="384166"/>
      </dsp:txXfrm>
    </dsp:sp>
    <dsp:sp modelId="{ED7F9638-FE5E-4DE2-806D-431A53DBD8D6}">
      <dsp:nvSpPr>
        <dsp:cNvPr id="0" name=""/>
        <dsp:cNvSpPr/>
      </dsp:nvSpPr>
      <dsp:spPr>
        <a:xfrm>
          <a:off x="750404" y="765572"/>
          <a:ext cx="144184" cy="168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750404" y="799306"/>
        <a:ext cx="100929" cy="101201"/>
      </dsp:txXfrm>
    </dsp:sp>
    <dsp:sp modelId="{F17CCC4A-552F-4C71-9586-8FBDED9CC286}">
      <dsp:nvSpPr>
        <dsp:cNvPr id="0" name=""/>
        <dsp:cNvSpPr/>
      </dsp:nvSpPr>
      <dsp:spPr>
        <a:xfrm>
          <a:off x="954440" y="645872"/>
          <a:ext cx="680117" cy="408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Design</a:t>
          </a:r>
        </a:p>
      </dsp:txBody>
      <dsp:txXfrm>
        <a:off x="966392" y="657824"/>
        <a:ext cx="656213" cy="384166"/>
      </dsp:txXfrm>
    </dsp:sp>
    <dsp:sp modelId="{486E379D-5143-47CD-84E2-52F391B950A7}">
      <dsp:nvSpPr>
        <dsp:cNvPr id="0" name=""/>
        <dsp:cNvSpPr/>
      </dsp:nvSpPr>
      <dsp:spPr>
        <a:xfrm>
          <a:off x="1702569" y="765572"/>
          <a:ext cx="144184" cy="168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702569" y="799306"/>
        <a:ext cx="100929" cy="101201"/>
      </dsp:txXfrm>
    </dsp:sp>
    <dsp:sp modelId="{E0F688E3-7472-409B-964C-93A6AB16D780}">
      <dsp:nvSpPr>
        <dsp:cNvPr id="0" name=""/>
        <dsp:cNvSpPr/>
      </dsp:nvSpPr>
      <dsp:spPr>
        <a:xfrm>
          <a:off x="1906604" y="645872"/>
          <a:ext cx="680117" cy="408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CAD</a:t>
          </a:r>
        </a:p>
      </dsp:txBody>
      <dsp:txXfrm>
        <a:off x="1918556" y="657824"/>
        <a:ext cx="656213" cy="3841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0516B-94B5-4D24-8BBE-91C31F170588}">
      <dsp:nvSpPr>
        <dsp:cNvPr id="0" name=""/>
        <dsp:cNvSpPr/>
      </dsp:nvSpPr>
      <dsp:spPr>
        <a:xfrm>
          <a:off x="2411" y="571457"/>
          <a:ext cx="720625" cy="432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2D Calculations</a:t>
          </a:r>
        </a:p>
      </dsp:txBody>
      <dsp:txXfrm>
        <a:off x="15075" y="584121"/>
        <a:ext cx="695297" cy="407047"/>
      </dsp:txXfrm>
    </dsp:sp>
    <dsp:sp modelId="{1B8E6FC6-B06B-4359-B200-321728B904CC}">
      <dsp:nvSpPr>
        <dsp:cNvPr id="0" name=""/>
        <dsp:cNvSpPr/>
      </dsp:nvSpPr>
      <dsp:spPr>
        <a:xfrm>
          <a:off x="795099" y="698287"/>
          <a:ext cx="152772" cy="178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795099" y="734030"/>
        <a:ext cx="106940" cy="107229"/>
      </dsp:txXfrm>
    </dsp:sp>
    <dsp:sp modelId="{F17CCC4A-552F-4C71-9586-8FBDED9CC286}">
      <dsp:nvSpPr>
        <dsp:cNvPr id="0" name=""/>
        <dsp:cNvSpPr/>
      </dsp:nvSpPr>
      <dsp:spPr>
        <a:xfrm>
          <a:off x="1011286" y="571457"/>
          <a:ext cx="720625" cy="432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Prototyping</a:t>
          </a:r>
        </a:p>
      </dsp:txBody>
      <dsp:txXfrm>
        <a:off x="1023950" y="584121"/>
        <a:ext cx="695297" cy="407047"/>
      </dsp:txXfrm>
    </dsp:sp>
    <dsp:sp modelId="{486E379D-5143-47CD-84E2-52F391B950A7}">
      <dsp:nvSpPr>
        <dsp:cNvPr id="0" name=""/>
        <dsp:cNvSpPr/>
      </dsp:nvSpPr>
      <dsp:spPr>
        <a:xfrm>
          <a:off x="1803974" y="698287"/>
          <a:ext cx="152772" cy="178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03974" y="734030"/>
        <a:ext cx="106940" cy="107229"/>
      </dsp:txXfrm>
    </dsp:sp>
    <dsp:sp modelId="{E0F688E3-7472-409B-964C-93A6AB16D780}">
      <dsp:nvSpPr>
        <dsp:cNvPr id="0" name=""/>
        <dsp:cNvSpPr/>
      </dsp:nvSpPr>
      <dsp:spPr>
        <a:xfrm>
          <a:off x="2020162" y="571457"/>
          <a:ext cx="720625" cy="432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Testing</a:t>
          </a:r>
        </a:p>
      </dsp:txBody>
      <dsp:txXfrm>
        <a:off x="2032826" y="584121"/>
        <a:ext cx="695297" cy="407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8B83E-92E5-4423-8F5A-AE45A39021C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D41C9-F7E7-4616-B406-3A7A896A8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D41C9-F7E7-4616-B406-3A7A896A89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410-9D97-468E-94C2-95D1A714F47C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1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70D5-3E65-49AA-A53D-4275EC4FA656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7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FE7-705A-4343-B534-8804355B0213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1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DE39-EDCE-4BFA-9225-0495F508E627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8E3A-213F-4004-A4B0-7A7838CEA635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77B2-69AD-4F04-AAA2-83A1E476B955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8C06-3122-4964-83D0-FFE23143F1F2}" type="datetime1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4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AD2E-909D-4C13-8187-84DFE9645130}" type="datetime1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2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7237-A686-49DD-94A0-43F13D3A69D4}" type="datetime1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2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01FC-49FD-48C8-BE66-3B2C49C948E3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3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8A0-CAA2-402C-BB06-AC18B8316944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78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8D0E5EAB-F47F-4F0F-87A2-F166E9B6242F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8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74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image" Target="../media/image2.jpeg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image" Target="../media/image4.jpeg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Straight Connector 9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9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9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10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10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10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10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0" name="Rectangle 108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: Shape 110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8705" y="542926"/>
            <a:ext cx="4439894" cy="1668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/>
              <a:t>Final Proposal Presentation</a:t>
            </a:r>
          </a:p>
        </p:txBody>
      </p:sp>
      <p:pic>
        <p:nvPicPr>
          <p:cNvPr id="12" name="Picture 2" descr="Shape&#10;&#10;Description automatically generated">
            <a:extLst>
              <a:ext uri="{FF2B5EF4-FFF2-40B4-BE49-F238E27FC236}">
                <a16:creationId xmlns:a16="http://schemas.microsoft.com/office/drawing/2014/main" id="{8EB08C35-4A49-4EFB-9E70-4AB34CDA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085137"/>
            <a:ext cx="5270053" cy="268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2" name="Straight Connector 112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8706" y="2211069"/>
            <a:ext cx="4439894" cy="4113531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/>
              <a:t>Presented By: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Mitchell Anderson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Joel Freedman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Gage King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Radley Rel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888D-68EC-4775-AF6C-86B374F4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0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70D5D-BE04-4A1C-B36E-6E5770FA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988" y="533400"/>
            <a:ext cx="4496228" cy="1690687"/>
          </a:xfrm>
        </p:spPr>
        <p:txBody>
          <a:bodyPr>
            <a:normAutofit/>
          </a:bodyPr>
          <a:lstStyle/>
          <a:p>
            <a:r>
              <a:rPr lang="en-US"/>
              <a:t>Computation Iterations</a:t>
            </a:r>
          </a:p>
        </p:txBody>
      </p:sp>
      <p:cxnSp>
        <p:nvCxnSpPr>
          <p:cNvPr id="47" name="Straight Connector 32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4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6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9493D47-11C4-4F48-AC59-51D24F1D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37715"/>
            <a:ext cx="5562600" cy="37825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3FD54-AE53-44FF-A76F-7B47260F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Mitch </a:t>
            </a:r>
            <a:fld id="{312CC964-A50B-4C29-B4E4-2C30BB34CCF3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900"/>
          </a:p>
        </p:txBody>
      </p:sp>
      <p:cxnSp>
        <p:nvCxnSpPr>
          <p:cNvPr id="50" name="Straight Connector 38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363E7D6-27BB-4424-AC5E-22249877C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510312"/>
              </p:ext>
            </p:extLst>
          </p:nvPr>
        </p:nvGraphicFramePr>
        <p:xfrm>
          <a:off x="6681788" y="2290762"/>
          <a:ext cx="4720779" cy="4309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60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0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22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28E81-9579-4550-8DF2-C5B260D3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en-US"/>
              <a:t>Computation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51861-CD61-49FB-92A9-6E6D031F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54" y="533400"/>
            <a:ext cx="4444745" cy="5791200"/>
          </a:xfrm>
          <a:prstGeom prst="rect">
            <a:avLst/>
          </a:prstGeom>
        </p:spPr>
      </p:pic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F9DBB7-30B6-F4B3-1441-6C806DCEC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>
            <a:normAutofit/>
          </a:bodyPr>
          <a:lstStyle/>
          <a:p>
            <a:r>
              <a:rPr lang="en-US" b="1"/>
              <a:t>Maximum Lift </a:t>
            </a:r>
            <a:r>
              <a:rPr lang="en-US"/>
              <a:t>= </a:t>
            </a:r>
          </a:p>
          <a:p>
            <a:pPr lvl="1"/>
            <a:r>
              <a:rPr lang="en-US"/>
              <a:t>38.11 N</a:t>
            </a:r>
          </a:p>
          <a:p>
            <a:pPr lvl="1"/>
            <a:r>
              <a:rPr lang="en-US"/>
              <a:t>8.5646 Lbs.</a:t>
            </a:r>
          </a:p>
          <a:p>
            <a:r>
              <a:rPr lang="en-US" b="1"/>
              <a:t>Stall Velocity </a:t>
            </a:r>
            <a:r>
              <a:rPr lang="en-US"/>
              <a:t>= </a:t>
            </a:r>
          </a:p>
          <a:p>
            <a:pPr lvl="1"/>
            <a:r>
              <a:rPr lang="en-US"/>
              <a:t>12.89 m/s</a:t>
            </a:r>
          </a:p>
          <a:p>
            <a:pPr lvl="1"/>
            <a:r>
              <a:rPr lang="en-US"/>
              <a:t>42.30 ft/s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DACE37-ED05-46A6-8E48-8C4718F5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289" y="6398878"/>
            <a:ext cx="625076" cy="365125"/>
          </a:xfrm>
        </p:spPr>
        <p:txBody>
          <a:bodyPr>
            <a:normAutofit fontScale="92500"/>
          </a:bodyPr>
          <a:lstStyle/>
          <a:p>
            <a:r>
              <a:rPr lang="en-US"/>
              <a:t>Mitch </a:t>
            </a:r>
            <a:fld id="{312CC964-A50B-4C29-B4E4-2C30BB34CC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7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85DF4F1-3C90-4AD9-AAB9-75BF6CD6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8D630B-F0CC-463F-9DEE-2AE410989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468A59-720A-499D-B3E6-9BE14AB9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02942"/>
            <a:ext cx="9144000" cy="918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Prototyping</a:t>
            </a:r>
          </a:p>
        </p:txBody>
      </p:sp>
      <p:pic>
        <p:nvPicPr>
          <p:cNvPr id="10" name="Picture 9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C60A4F6F-38C3-4CFB-A1E5-AA409B88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4" y="533400"/>
            <a:ext cx="2164411" cy="3917487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Content Placeholder 5" descr="A person cutting a person's hair&#10;&#10;Description automatically generated with low confidence">
            <a:extLst>
              <a:ext uri="{FF2B5EF4-FFF2-40B4-BE49-F238E27FC236}">
                <a16:creationId xmlns:a16="http://schemas.microsoft.com/office/drawing/2014/main" id="{C6EEC291-C784-4A05-8A33-A99C49A3D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86" y="533398"/>
            <a:ext cx="2164411" cy="3917487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A picture containing skating, person&#10;&#10;Description automatically generated">
            <a:extLst>
              <a:ext uri="{FF2B5EF4-FFF2-40B4-BE49-F238E27FC236}">
                <a16:creationId xmlns:a16="http://schemas.microsoft.com/office/drawing/2014/main" id="{5A4483E2-89AC-42AB-90F4-DB49B62CDB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1763" y="1222552"/>
            <a:ext cx="3385573" cy="253918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C3C5172-962A-450A-908D-D83E1942F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1138" y="1222553"/>
            <a:ext cx="3385573" cy="253918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F9ACB4-4909-4C3D-BC1F-5BD779547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366826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AF3EA5A-8F42-43FA-8863-92076165A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7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849099"/>
            <a:ext cx="3027816" cy="10044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7CD0D7-7546-4A49-A543-6F82FF04C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4849098"/>
            <a:ext cx="339224" cy="20089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14C143-4F35-4F32-BF9B-2E3FB648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2420" y="4849097"/>
            <a:ext cx="3309580" cy="1382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A73CA-C99D-4349-836A-3A51F667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577" y="6398878"/>
            <a:ext cx="6067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Joel </a:t>
            </a: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C455-324E-467E-BE18-9C14A966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Procedure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78507-DDCB-414B-97EA-36DAAFB23D39}"/>
              </a:ext>
            </a:extLst>
          </p:cNvPr>
          <p:cNvSpPr/>
          <p:nvPr/>
        </p:nvSpPr>
        <p:spPr>
          <a:xfrm>
            <a:off x="584512" y="1728944"/>
            <a:ext cx="2656030" cy="1019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chemeClr val="tx2"/>
                </a:solidFill>
              </a:rPr>
              <a:t>Testing Conditions: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Location: Rolle Center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Temperature: Room Temp (20℃)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Wind Speed: 0 mph (indoors)</a:t>
            </a:r>
          </a:p>
          <a:p>
            <a:pPr>
              <a:defRPr/>
            </a:pPr>
            <a:endParaRPr lang="en-US" sz="14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C5FFEC-CE48-4450-9503-A4DFB478A029}"/>
              </a:ext>
            </a:extLst>
          </p:cNvPr>
          <p:cNvSpPr/>
          <p:nvPr/>
        </p:nvSpPr>
        <p:spPr>
          <a:xfrm>
            <a:off x="4524973" y="1728944"/>
            <a:ext cx="2656030" cy="1019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chemeClr val="tx2"/>
                </a:solidFill>
              </a:rPr>
              <a:t>Measurements: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Length of Flight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Velocity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Time</a:t>
            </a:r>
          </a:p>
          <a:p>
            <a:pPr>
              <a:defRPr/>
            </a:pPr>
            <a:endParaRPr lang="en-US" sz="14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07EF0-84DC-448B-B6E5-2E5F1C6F3A9E}"/>
              </a:ext>
            </a:extLst>
          </p:cNvPr>
          <p:cNvSpPr/>
          <p:nvPr/>
        </p:nvSpPr>
        <p:spPr>
          <a:xfrm>
            <a:off x="303244" y="3610600"/>
            <a:ext cx="4570508" cy="2713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chemeClr val="tx2"/>
                </a:solidFill>
              </a:rPr>
              <a:t>Procedure: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Set up on basketball court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Measure out distance using measuring tape from base line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1 m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12 ft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24 ft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Logger Pro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Use 1 m measurement for reference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Film practice throw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Import video as .MOV file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Track position of each frame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Output: Time,x(m),y(m),V(x),V(y)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21F5B-EBF9-4A55-BCB1-B025C490531C}"/>
              </a:ext>
            </a:extLst>
          </p:cNvPr>
          <p:cNvSpPr/>
          <p:nvPr/>
        </p:nvSpPr>
        <p:spPr>
          <a:xfrm>
            <a:off x="7137628" y="4051608"/>
            <a:ext cx="3732245" cy="15027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chemeClr val="tx2"/>
                </a:solidFill>
              </a:rPr>
              <a:t>Testing: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Flying Wing w/o motor (3 trials)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Flying Wing with motor (3 trials)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Sol Avem w/o motor assistance (3 trials)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2"/>
                </a:solidFill>
              </a:rPr>
              <a:t>Sol Avem with motor assistance (3 trials)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tx2"/>
              </a:solidFill>
            </a:endParaRPr>
          </a:p>
          <a:p>
            <a:pPr>
              <a:defRPr/>
            </a:pPr>
            <a:endParaRPr lang="en-US" sz="14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C9EED-B4BE-487A-B203-2BCBCA15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05" y="6398878"/>
            <a:ext cx="725660" cy="365125"/>
          </a:xfrm>
        </p:spPr>
        <p:txBody>
          <a:bodyPr>
            <a:normAutofit/>
          </a:bodyPr>
          <a:lstStyle/>
          <a:p>
            <a:r>
              <a:rPr lang="en-US"/>
              <a:t>Joel </a:t>
            </a:r>
            <a:fld id="{312CC964-A50B-4C29-B4E4-2C30BB34CCF3}" type="slidenum">
              <a:rPr lang="en-US" smtClean="0"/>
              <a:t>13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1E0232-3840-4DB4-99D4-6AADE24992D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912527" y="2748612"/>
            <a:ext cx="0" cy="86198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9C5DD1-11D1-41B6-B1EA-4FF3DAEEC63D}"/>
              </a:ext>
            </a:extLst>
          </p:cNvPr>
          <p:cNvCxnSpPr>
            <a:cxnSpLocks/>
            <a:stCxn id="5" idx="2"/>
            <a:endCxn id="6" idx="3"/>
          </p:cNvCxnSpPr>
          <p:nvPr/>
        </p:nvCxnSpPr>
        <p:spPr>
          <a:xfrm rot="5400000">
            <a:off x="4253876" y="3368488"/>
            <a:ext cx="2218988" cy="979236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5CA4924B-D2EC-43C7-B322-96D86A7CC84C}"/>
              </a:ext>
            </a:extLst>
          </p:cNvPr>
          <p:cNvCxnSpPr>
            <a:cxnSpLocks/>
            <a:stCxn id="6" idx="2"/>
            <a:endCxn id="7" idx="2"/>
          </p:cNvCxnSpPr>
          <p:nvPr/>
        </p:nvCxnSpPr>
        <p:spPr>
          <a:xfrm rot="5400000" flipH="1" flipV="1">
            <a:off x="5411027" y="2731875"/>
            <a:ext cx="770194" cy="6415253"/>
          </a:xfrm>
          <a:prstGeom prst="bentConnector3">
            <a:avLst>
              <a:gd name="adj1" fmla="val -29681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6" name="Picture 2" descr="Testing &amp; Certification | CPSC.gov">
            <a:extLst>
              <a:ext uri="{FF2B5EF4-FFF2-40B4-BE49-F238E27FC236}">
                <a16:creationId xmlns:a16="http://schemas.microsoft.com/office/drawing/2014/main" id="{4B5BB5DC-E636-475F-9FB4-AE9B37E2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81" y="1728944"/>
            <a:ext cx="3340091" cy="16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7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7E30-F2F6-468F-A9A5-DB5A40AD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Data collection</a:t>
            </a:r>
          </a:p>
        </p:txBody>
      </p:sp>
      <p:pic>
        <p:nvPicPr>
          <p:cNvPr id="4" name="Snapchat-10298020_2">
            <a:hlinkClick r:id="" action="ppaction://media"/>
            <a:extLst>
              <a:ext uri="{FF2B5EF4-FFF2-40B4-BE49-F238E27FC236}">
                <a16:creationId xmlns:a16="http://schemas.microsoft.com/office/drawing/2014/main" id="{9317FDE7-F4F3-4848-8043-D5033148D1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491122"/>
            <a:ext cx="10088487" cy="490775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339881-B210-47D0-844D-083C22E9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9" y="6398878"/>
            <a:ext cx="533636" cy="365125"/>
          </a:xfrm>
        </p:spPr>
        <p:txBody>
          <a:bodyPr>
            <a:normAutofit fontScale="92500"/>
          </a:bodyPr>
          <a:lstStyle/>
          <a:p>
            <a:r>
              <a:rPr lang="en-US"/>
              <a:t>Joel </a:t>
            </a:r>
            <a:fld id="{312CC964-A50B-4C29-B4E4-2C30BB34CC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D2EF-D3E3-64AF-5564-999965F7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3574330" cy="1382156"/>
          </a:xfrm>
        </p:spPr>
        <p:txBody>
          <a:bodyPr/>
          <a:lstStyle/>
          <a:p>
            <a:r>
              <a:rPr lang="en-US" i="0">
                <a:ea typeface="+mj-lt"/>
                <a:cs typeface="+mj-lt"/>
              </a:rPr>
              <a:t>Testing &amp; analysis</a:t>
            </a:r>
          </a:p>
        </p:txBody>
      </p:sp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AA3E43EA-F7EF-EFD3-F867-2A6BE643C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41622"/>
            <a:ext cx="6096000" cy="377643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A76B2-C653-4FD5-831F-F094381A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3" y="6398878"/>
            <a:ext cx="570212" cy="365125"/>
          </a:xfrm>
        </p:spPr>
        <p:txBody>
          <a:bodyPr>
            <a:normAutofit/>
          </a:bodyPr>
          <a:lstStyle/>
          <a:p>
            <a:r>
              <a:rPr lang="en-US"/>
              <a:t>Joel </a:t>
            </a:r>
            <a:fld id="{312CC964-A50B-4C29-B4E4-2C30BB34CCF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0F460-1E65-4BAA-81E3-2C1536D0F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7687"/>
            <a:ext cx="6096000" cy="3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4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4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C5AF9-4C3A-43EA-B659-A5EFF26B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909" y="533401"/>
            <a:ext cx="5663774" cy="16859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i="1" kern="1200" cap="all" baseline="0">
                <a:latin typeface="+mj-lt"/>
                <a:ea typeface="+mj-ea"/>
                <a:cs typeface="+mj-cs"/>
              </a:rPr>
              <a:t>Design Selection</a:t>
            </a:r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6C745475-F6E1-4944-B2F1-A82F3444F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135478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786" h="6822053">
                <a:moveTo>
                  <a:pt x="3105369" y="18674"/>
                </a:moveTo>
                <a:lnTo>
                  <a:pt x="7480786" y="0"/>
                </a:lnTo>
                <a:lnTo>
                  <a:pt x="7480786" y="6822053"/>
                </a:lnTo>
                <a:lnTo>
                  <a:pt x="0" y="6820387"/>
                </a:lnTo>
                <a:lnTo>
                  <a:pt x="3105369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0A4ED4-D8D6-4429-967E-1683EE53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1591" y="-224889"/>
            <a:ext cx="2277380" cy="4236986"/>
          </a:xfrm>
          <a:prstGeom prst="rect">
            <a:avLst/>
          </a:prstGeom>
        </p:spPr>
      </p:pic>
      <p:cxnSp>
        <p:nvCxnSpPr>
          <p:cNvPr id="43" name="Straight Connector 38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7FF9E02-DF98-4238-B72F-031FF121C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38" t="1445" r="-1"/>
          <a:stretch/>
        </p:blipFill>
        <p:spPr>
          <a:xfrm rot="16200000">
            <a:off x="1671672" y="2845904"/>
            <a:ext cx="1960441" cy="42369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C4FE7-2F7C-48A5-B84C-88521F52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445" y="2357221"/>
            <a:ext cx="5697238" cy="394765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cap="all" spc="300"/>
              <a:t>Pros:</a:t>
            </a:r>
          </a:p>
          <a:p>
            <a:r>
              <a:rPr lang="en-US" b="1" cap="all" spc="300"/>
              <a:t>Structurally Sound</a:t>
            </a:r>
          </a:p>
          <a:p>
            <a:r>
              <a:rPr lang="en-US" b="1" cap="all" spc="300"/>
              <a:t>Extended Flight</a:t>
            </a:r>
          </a:p>
          <a:p>
            <a:r>
              <a:rPr lang="en-US" b="1" cap="all" spc="300"/>
              <a:t>Simple Fabrication</a:t>
            </a:r>
          </a:p>
          <a:p>
            <a:r>
              <a:rPr lang="en-US" b="1" cap="all" spc="300"/>
              <a:t>Larger Planform Area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BA454-B485-492D-9030-D94F540A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7" y="6398878"/>
            <a:ext cx="56106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Joel </a:t>
            </a: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31" name="&quot;Not Allowed&quot; Symbol 30">
            <a:extLst>
              <a:ext uri="{FF2B5EF4-FFF2-40B4-BE49-F238E27FC236}">
                <a16:creationId xmlns:a16="http://schemas.microsoft.com/office/drawing/2014/main" id="{9E5E6AAC-3A5C-4F42-87A3-BB44E57F890D}"/>
              </a:ext>
            </a:extLst>
          </p:cNvPr>
          <p:cNvSpPr/>
          <p:nvPr/>
        </p:nvSpPr>
        <p:spPr>
          <a:xfrm>
            <a:off x="863960" y="553488"/>
            <a:ext cx="3592640" cy="2877201"/>
          </a:xfrm>
          <a:prstGeom prst="noSmoking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7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9428-4690-46A1-8551-9C895D2C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Failure Mode Effect Analysis</a:t>
            </a:r>
          </a:p>
        </p:txBody>
      </p:sp>
      <p:sp>
        <p:nvSpPr>
          <p:cNvPr id="4" name="AutoShape 2" descr="FMEA (Failure Mode and Effects Analysis) Quick Guide">
            <a:extLst>
              <a:ext uri="{FF2B5EF4-FFF2-40B4-BE49-F238E27FC236}">
                <a16:creationId xmlns:a16="http://schemas.microsoft.com/office/drawing/2014/main" id="{5A43D483-A85A-463F-9A56-D4601F3D10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C62B0F-D4A4-4C49-B1CB-05E58CDC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7" y="6398878"/>
            <a:ext cx="652508" cy="365125"/>
          </a:xfrm>
        </p:spPr>
        <p:txBody>
          <a:bodyPr>
            <a:normAutofit fontScale="92500"/>
          </a:bodyPr>
          <a:lstStyle/>
          <a:p>
            <a:r>
              <a:rPr lang="en-US"/>
              <a:t>Radley </a:t>
            </a:r>
            <a:fld id="{312CC964-A50B-4C29-B4E4-2C30BB34CCF3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8" descr="Table&#10;&#10;Description automatically generated with low confidence">
            <a:extLst>
              <a:ext uri="{FF2B5EF4-FFF2-40B4-BE49-F238E27FC236}">
                <a16:creationId xmlns:a16="http://schemas.microsoft.com/office/drawing/2014/main" id="{4E34243B-077E-4826-B9CE-6D7F9A6AB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/>
          <a:stretch/>
        </p:blipFill>
        <p:spPr>
          <a:xfrm>
            <a:off x="138888" y="1695634"/>
            <a:ext cx="11914223" cy="4531430"/>
          </a:xfrm>
        </p:spPr>
      </p:pic>
    </p:spTree>
    <p:extLst>
      <p:ext uri="{BB962C8B-B14F-4D97-AF65-F5344CB8AC3E}">
        <p14:creationId xmlns:p14="http://schemas.microsoft.com/office/powerpoint/2010/main" val="777435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9A5737-8D36-4BF8-AC7D-2AA2B6B63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968"/>
            <a:ext cx="3818316" cy="6900306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3818316"/>
              <a:gd name="connsiteY0" fmla="*/ 0 h 6863976"/>
              <a:gd name="connsiteX1" fmla="*/ 3818316 w 3818316"/>
              <a:gd name="connsiteY1" fmla="*/ 0 h 6863976"/>
              <a:gd name="connsiteX2" fmla="*/ 2493114 w 3818316"/>
              <a:gd name="connsiteY2" fmla="*/ 6863976 h 6863976"/>
              <a:gd name="connsiteX3" fmla="*/ 0 w 3818316"/>
              <a:gd name="connsiteY3" fmla="*/ 6863976 h 6863976"/>
              <a:gd name="connsiteX4" fmla="*/ 0 w 3818316"/>
              <a:gd name="connsiteY4" fmla="*/ 0 h 6863976"/>
              <a:gd name="connsiteX0" fmla="*/ 0 w 3818316"/>
              <a:gd name="connsiteY0" fmla="*/ 0 h 6863976"/>
              <a:gd name="connsiteX1" fmla="*/ 3818316 w 3818316"/>
              <a:gd name="connsiteY1" fmla="*/ 0 h 6863976"/>
              <a:gd name="connsiteX2" fmla="*/ 2252194 w 3818316"/>
              <a:gd name="connsiteY2" fmla="*/ 6853025 h 6863976"/>
              <a:gd name="connsiteX3" fmla="*/ 0 w 3818316"/>
              <a:gd name="connsiteY3" fmla="*/ 6863976 h 6863976"/>
              <a:gd name="connsiteX4" fmla="*/ 0 w 3818316"/>
              <a:gd name="connsiteY4" fmla="*/ 0 h 686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8316" h="6863976">
                <a:moveTo>
                  <a:pt x="0" y="0"/>
                </a:moveTo>
                <a:lnTo>
                  <a:pt x="3818316" y="0"/>
                </a:lnTo>
                <a:lnTo>
                  <a:pt x="2252194" y="6853025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300AD-F2A1-4970-8BF7-D26607A8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14" y="1290446"/>
            <a:ext cx="2472454" cy="1857375"/>
          </a:xfrm>
        </p:spPr>
        <p:txBody>
          <a:bodyPr anchor="t">
            <a:noAutofit/>
          </a:bodyPr>
          <a:lstStyle/>
          <a:p>
            <a:r>
              <a:rPr lang="en-US" sz="3200"/>
              <a:t>FMEA SUMMARY &amp; FURTHER TESTING </a:t>
            </a:r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72ECE8B0-6962-4F5B-830A-E8F8F9726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759626"/>
            <a:ext cx="3484282" cy="40953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FEAF673E-0279-495F-A8A9-F84D0AB5A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259294"/>
            <a:ext cx="4748213" cy="159571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64628-F383-468F-AE39-1B3B8473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398878"/>
            <a:ext cx="661652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Radley </a:t>
            </a: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793CE72-6F25-F328-38EA-7A9D74F3A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869282"/>
              </p:ext>
            </p:extLst>
          </p:nvPr>
        </p:nvGraphicFramePr>
        <p:xfrm>
          <a:off x="4106586" y="788465"/>
          <a:ext cx="7424423" cy="524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5235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24B8-4BDD-4B85-8F0A-9EFFDD68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F96D3-02BD-4805-80DC-95E404D8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417" y="6398878"/>
            <a:ext cx="743948" cy="365125"/>
          </a:xfrm>
        </p:spPr>
        <p:txBody>
          <a:bodyPr>
            <a:normAutofit/>
          </a:bodyPr>
          <a:lstStyle/>
          <a:p>
            <a:r>
              <a:rPr lang="en-US"/>
              <a:t>Radley </a:t>
            </a:r>
            <a:fld id="{312CC964-A50B-4C29-B4E4-2C30BB34CCF3}" type="slidenum">
              <a:rPr lang="en-US" smtClean="0"/>
              <a:t>19</a:t>
            </a:fld>
            <a:endParaRPr lang="en-US"/>
          </a:p>
        </p:txBody>
      </p:sp>
      <p:pic>
        <p:nvPicPr>
          <p:cNvPr id="10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CA258742-4EE4-4103-A312-5764615EC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0" y="1521569"/>
            <a:ext cx="9493860" cy="4877309"/>
          </a:xfrm>
        </p:spPr>
      </p:pic>
    </p:spTree>
    <p:extLst>
      <p:ext uri="{BB962C8B-B14F-4D97-AF65-F5344CB8AC3E}">
        <p14:creationId xmlns:p14="http://schemas.microsoft.com/office/powerpoint/2010/main" val="1613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BBC0-DE4A-4C35-9A7E-C2218388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3" y="58446"/>
            <a:ext cx="9404723" cy="1400530"/>
          </a:xfrm>
        </p:spPr>
        <p:txBody>
          <a:bodyPr/>
          <a:lstStyle/>
          <a:p>
            <a:pPr algn="ctr"/>
            <a:r>
              <a:rPr lang="en-US"/>
              <a:t>Our Team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6A88332-58E8-483E-B84A-3586BF4DD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6" t="26253" r="1596" b="30310"/>
          <a:stretch/>
        </p:blipFill>
        <p:spPr>
          <a:xfrm>
            <a:off x="3631958" y="1037193"/>
            <a:ext cx="2154213" cy="2090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A person with curly hair&#10;&#10;Description automatically generated">
            <a:extLst>
              <a:ext uri="{FF2B5EF4-FFF2-40B4-BE49-F238E27FC236}">
                <a16:creationId xmlns:a16="http://schemas.microsoft.com/office/drawing/2014/main" id="{54DD8740-945E-4F8E-98A6-01F0A9EA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6" r="7216"/>
          <a:stretch>
            <a:fillRect/>
          </a:stretch>
        </p:blipFill>
        <p:spPr>
          <a:xfrm>
            <a:off x="879589" y="1076941"/>
            <a:ext cx="2049585" cy="20105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BFA7CE2-1373-4F78-82B5-141E1855C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50" r="16450"/>
          <a:stretch>
            <a:fillRect/>
          </a:stretch>
        </p:blipFill>
        <p:spPr>
          <a:xfrm>
            <a:off x="6224086" y="1191578"/>
            <a:ext cx="1942123" cy="19356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98A6558-0666-4891-8CC4-C22F1A3317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626" b="12626"/>
          <a:stretch>
            <a:fillRect/>
          </a:stretch>
        </p:blipFill>
        <p:spPr>
          <a:xfrm>
            <a:off x="8823817" y="1114386"/>
            <a:ext cx="1942123" cy="1935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6F822-03D5-4AB2-A52E-71390205000C}"/>
              </a:ext>
            </a:extLst>
          </p:cNvPr>
          <p:cNvSpPr txBox="1"/>
          <p:nvPr/>
        </p:nvSpPr>
        <p:spPr>
          <a:xfrm>
            <a:off x="486322" y="3236034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Mitchell Anderson</a:t>
            </a:r>
            <a:r>
              <a:rPr lang="en-US" sz="1400"/>
              <a:t>: Project Manager and Airfoil/Aircraft Design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020A5-64B4-4AA9-BA98-5E05BB665606}"/>
              </a:ext>
            </a:extLst>
          </p:cNvPr>
          <p:cNvSpPr txBox="1"/>
          <p:nvPr/>
        </p:nvSpPr>
        <p:spPr>
          <a:xfrm>
            <a:off x="3226463" y="3236034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Joel Freedman</a:t>
            </a:r>
            <a:r>
              <a:rPr lang="en-US" sz="1400"/>
              <a:t>: Logistics Manager/Test Engineer and Wing Selection/Flight Control Design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45351-061E-4C87-A8B4-D850996D9F9D}"/>
              </a:ext>
            </a:extLst>
          </p:cNvPr>
          <p:cNvSpPr txBox="1"/>
          <p:nvPr/>
        </p:nvSpPr>
        <p:spPr>
          <a:xfrm>
            <a:off x="5966604" y="3236034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Gage King</a:t>
            </a:r>
            <a:r>
              <a:rPr lang="en-US" sz="1400"/>
              <a:t>: CAD Engineer/Manufacturing and Engine/On-Board Component Selection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9FD4C-4499-42A8-85E1-18B73125001D}"/>
              </a:ext>
            </a:extLst>
          </p:cNvPr>
          <p:cNvSpPr txBox="1"/>
          <p:nvPr/>
        </p:nvSpPr>
        <p:spPr>
          <a:xfrm>
            <a:off x="8423278" y="3236034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Radley Rel</a:t>
            </a:r>
            <a:r>
              <a:rPr lang="en-US" sz="1400"/>
              <a:t>: Financial Manager and On-Board System/Solar Design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806DF-8B91-4B54-9E41-26EB52DBB71D}"/>
              </a:ext>
            </a:extLst>
          </p:cNvPr>
          <p:cNvSpPr txBox="1"/>
          <p:nvPr/>
        </p:nvSpPr>
        <p:spPr>
          <a:xfrm>
            <a:off x="1892060" y="1963948"/>
            <a:ext cx="8149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A7ACC40-21B7-4DA9-8086-6CF8964C14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10858"/>
          <a:stretch/>
        </p:blipFill>
        <p:spPr>
          <a:xfrm>
            <a:off x="2451918" y="4453128"/>
            <a:ext cx="1623481" cy="159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3C7BC7A-6065-4034-BF2B-C6F4DB21BB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16099" r="22465" b="31842"/>
          <a:stretch/>
        </p:blipFill>
        <p:spPr>
          <a:xfrm>
            <a:off x="5195118" y="4453128"/>
            <a:ext cx="1623480" cy="159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C719B08-ABE7-4B83-9870-2F00C1972F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b="953"/>
          <a:stretch/>
        </p:blipFill>
        <p:spPr>
          <a:xfrm>
            <a:off x="7611537" y="4405585"/>
            <a:ext cx="1623481" cy="159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5244FF-B91D-4307-945D-C19C86A289BF}"/>
              </a:ext>
            </a:extLst>
          </p:cNvPr>
          <p:cNvSpPr txBox="1"/>
          <p:nvPr/>
        </p:nvSpPr>
        <p:spPr>
          <a:xfrm>
            <a:off x="1892060" y="615053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Gabriel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400" b="1"/>
              <a:t>Martin </a:t>
            </a:r>
            <a:r>
              <a:rPr lang="en-US" sz="1400"/>
              <a:t>: Electrical Engineering Lead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0CE343-B6F5-4A2C-9100-7361744BF7FC}"/>
              </a:ext>
            </a:extLst>
          </p:cNvPr>
          <p:cNvSpPr txBox="1"/>
          <p:nvPr/>
        </p:nvSpPr>
        <p:spPr>
          <a:xfrm>
            <a:off x="4635259" y="615053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Sultan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400" b="1"/>
              <a:t>Alhazawbar</a:t>
            </a:r>
            <a:r>
              <a:rPr lang="en-US" sz="1400"/>
              <a:t>: Electrical Engineering Team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EA52D6-BB53-410E-BB9A-F5334B213B7A}"/>
              </a:ext>
            </a:extLst>
          </p:cNvPr>
          <p:cNvSpPr txBox="1"/>
          <p:nvPr/>
        </p:nvSpPr>
        <p:spPr>
          <a:xfrm>
            <a:off x="7195147" y="6150531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Kelly Gallagher</a:t>
            </a:r>
            <a:r>
              <a:rPr lang="en-US" sz="1400" dirty="0"/>
              <a:t>: Industry Advisor 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1E3E48C-CC84-4629-B418-2A5EBF6A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5721" y="6398878"/>
            <a:ext cx="597644" cy="365125"/>
          </a:xfrm>
        </p:spPr>
        <p:txBody>
          <a:bodyPr>
            <a:normAutofit/>
          </a:bodyPr>
          <a:lstStyle/>
          <a:p>
            <a:r>
              <a:rPr lang="en-US"/>
              <a:t>Team </a:t>
            </a:r>
            <a:fld id="{312CC964-A50B-4C29-B4E4-2C30BB34CC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0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69CBF-55AB-4877-9BA6-02C712D6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08" y="657225"/>
            <a:ext cx="2965938" cy="2921385"/>
          </a:xfrm>
        </p:spPr>
        <p:txBody>
          <a:bodyPr anchor="t">
            <a:normAutofit/>
          </a:bodyPr>
          <a:lstStyle/>
          <a:p>
            <a:r>
              <a:rPr lang="en-US" sz="3600"/>
              <a:t>Budget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FE1DF-2E55-4B73-8DEE-F457CE08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398878"/>
            <a:ext cx="661652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Radley </a:t>
            </a: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C75B497-3228-4EC2-9DA1-441007B8FB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394194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46624B-0D21-4DFF-AC98-AE7E2C21C5BE}"/>
              </a:ext>
            </a:extLst>
          </p:cNvPr>
          <p:cNvSpPr txBox="1"/>
          <p:nvPr/>
        </p:nvSpPr>
        <p:spPr>
          <a:xfrm>
            <a:off x="648573" y="1747341"/>
            <a:ext cx="376414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Total Budget of $1500</a:t>
            </a:r>
          </a:p>
          <a:p>
            <a:endParaRPr lang="en-US" sz="2800" b="1"/>
          </a:p>
          <a:p>
            <a:r>
              <a:rPr lang="en-US" sz="2800" b="1"/>
              <a:t>ME Components: $255</a:t>
            </a:r>
          </a:p>
          <a:p>
            <a:endParaRPr lang="en-US" sz="2800" b="1"/>
          </a:p>
          <a:p>
            <a:r>
              <a:rPr lang="en-US" sz="2800" b="1"/>
              <a:t>EE Components: $315</a:t>
            </a:r>
          </a:p>
          <a:p>
            <a:endParaRPr lang="en-US" sz="2800" b="1"/>
          </a:p>
          <a:p>
            <a:r>
              <a:rPr lang="en-US" sz="2800" b="1"/>
              <a:t>Remaining Budget: $930 </a:t>
            </a:r>
          </a:p>
          <a:p>
            <a:endParaRPr lang="en-US" b="1"/>
          </a:p>
          <a:p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8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BBC0-DE4A-4C35-9A7E-C2218388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3" y="58446"/>
            <a:ext cx="9404723" cy="1400530"/>
          </a:xfrm>
        </p:spPr>
        <p:txBody>
          <a:bodyPr/>
          <a:lstStyle/>
          <a:p>
            <a:pPr algn="ctr"/>
            <a:r>
              <a:rPr lang="en-US"/>
              <a:t>Team Contributions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6A88332-58E8-483E-B84A-3586BF4DD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6" t="26253" r="1596" b="30310"/>
          <a:stretch/>
        </p:blipFill>
        <p:spPr>
          <a:xfrm>
            <a:off x="3714254" y="1262800"/>
            <a:ext cx="2154213" cy="2090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A person with curly hair&#10;&#10;Description automatically generated">
            <a:extLst>
              <a:ext uri="{FF2B5EF4-FFF2-40B4-BE49-F238E27FC236}">
                <a16:creationId xmlns:a16="http://schemas.microsoft.com/office/drawing/2014/main" id="{54DD8740-945E-4F8E-98A6-01F0A9EA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16" r="7216"/>
          <a:stretch>
            <a:fillRect/>
          </a:stretch>
        </p:blipFill>
        <p:spPr>
          <a:xfrm>
            <a:off x="961885" y="1302548"/>
            <a:ext cx="2049585" cy="20105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BFA7CE2-1373-4F78-82B5-141E1855C1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50" r="16450"/>
          <a:stretch>
            <a:fillRect/>
          </a:stretch>
        </p:blipFill>
        <p:spPr>
          <a:xfrm>
            <a:off x="6306382" y="1417185"/>
            <a:ext cx="1942123" cy="19356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98A6558-0666-4891-8CC4-C22F1A3317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626" b="12626"/>
          <a:stretch>
            <a:fillRect/>
          </a:stretch>
        </p:blipFill>
        <p:spPr>
          <a:xfrm>
            <a:off x="8906113" y="1339993"/>
            <a:ext cx="1942123" cy="1935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6F822-03D5-4AB2-A52E-71390205000C}"/>
              </a:ext>
            </a:extLst>
          </p:cNvPr>
          <p:cNvSpPr txBox="1"/>
          <p:nvPr/>
        </p:nvSpPr>
        <p:spPr>
          <a:xfrm>
            <a:off x="568618" y="3461641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Mitchell Anderson</a:t>
            </a:r>
            <a:r>
              <a:rPr lang="en-US" sz="1400"/>
              <a:t>: Project Manager and Airfoil/Aircraft Design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020A5-64B4-4AA9-BA98-5E05BB665606}"/>
              </a:ext>
            </a:extLst>
          </p:cNvPr>
          <p:cNvSpPr txBox="1"/>
          <p:nvPr/>
        </p:nvSpPr>
        <p:spPr>
          <a:xfrm>
            <a:off x="3308759" y="3461641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Joel Freedman</a:t>
            </a:r>
            <a:r>
              <a:rPr lang="en-US" sz="1400"/>
              <a:t>: Logistics Manager/Test Engineer and Wing Selection/Flight Control Design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45351-061E-4C87-A8B4-D850996D9F9D}"/>
              </a:ext>
            </a:extLst>
          </p:cNvPr>
          <p:cNvSpPr txBox="1"/>
          <p:nvPr/>
        </p:nvSpPr>
        <p:spPr>
          <a:xfrm>
            <a:off x="6048900" y="3461641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Gage King</a:t>
            </a:r>
            <a:r>
              <a:rPr lang="en-US" sz="1400"/>
              <a:t>: CAD Engineer/Manufacturing and Engine/On-Board Component Selection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9FD4C-4499-42A8-85E1-18B73125001D}"/>
              </a:ext>
            </a:extLst>
          </p:cNvPr>
          <p:cNvSpPr txBox="1"/>
          <p:nvPr/>
        </p:nvSpPr>
        <p:spPr>
          <a:xfrm>
            <a:off x="8505574" y="3461641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Radley Rel</a:t>
            </a:r>
            <a:r>
              <a:rPr lang="en-US" sz="1400"/>
              <a:t>: Financial Manager and On-Board System/Solar Design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806DF-8B91-4B54-9E41-26EB52DBB71D}"/>
              </a:ext>
            </a:extLst>
          </p:cNvPr>
          <p:cNvSpPr txBox="1"/>
          <p:nvPr/>
        </p:nvSpPr>
        <p:spPr>
          <a:xfrm>
            <a:off x="1974356" y="2189555"/>
            <a:ext cx="8149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1E3E48C-CC84-4629-B418-2A5EBF6A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3657" y="6398878"/>
            <a:ext cx="659708" cy="365125"/>
          </a:xfrm>
        </p:spPr>
        <p:txBody>
          <a:bodyPr>
            <a:normAutofit fontScale="92500"/>
          </a:bodyPr>
          <a:lstStyle/>
          <a:p>
            <a:r>
              <a:rPr lang="en-US"/>
              <a:t>Radley </a:t>
            </a:r>
            <a:fld id="{312CC964-A50B-4C29-B4E4-2C30BB34CCF3}" type="slidenum">
              <a:rPr lang="en-US" smtClean="0"/>
              <a:t>21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155760-70C4-41A2-BF05-3F87E9E9DB9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929925" y="4200305"/>
            <a:ext cx="10293" cy="1194655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BA9500-93B0-41DF-B0FE-F5FF666B755F}"/>
              </a:ext>
            </a:extLst>
          </p:cNvPr>
          <p:cNvCxnSpPr>
            <a:cxnSpLocks/>
            <a:stCxn id="10" idx="2"/>
            <a:endCxn id="36" idx="0"/>
          </p:cNvCxnSpPr>
          <p:nvPr/>
        </p:nvCxnSpPr>
        <p:spPr>
          <a:xfrm flipH="1">
            <a:off x="4680358" y="4415748"/>
            <a:ext cx="1" cy="1082819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0B63DF-7C6E-4783-A47A-588909DEF85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420500" y="4415748"/>
            <a:ext cx="0" cy="1025067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2F76CD-7894-471D-A9FF-823AED4CC4B0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9874117" y="4200305"/>
            <a:ext cx="3057" cy="1317702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C1A85D16-7A32-4E29-BAFC-67FCE0CBA8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215968"/>
              </p:ext>
            </p:extLst>
          </p:nvPr>
        </p:nvGraphicFramePr>
        <p:xfrm>
          <a:off x="231074" y="4501402"/>
          <a:ext cx="3237021" cy="2262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624B47C8-E714-438B-B5BE-E56CF02CD7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415410"/>
              </p:ext>
            </p:extLst>
          </p:nvPr>
        </p:nvGraphicFramePr>
        <p:xfrm>
          <a:off x="3271792" y="5498567"/>
          <a:ext cx="2817132" cy="1800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4CEEFC0E-C41C-4CFB-8CAC-D056684C5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577801"/>
              </p:ext>
            </p:extLst>
          </p:nvPr>
        </p:nvGraphicFramePr>
        <p:xfrm>
          <a:off x="6196987" y="4978534"/>
          <a:ext cx="2588998" cy="1699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17F8ED95-9671-4DDA-B253-6901D62E5A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7644"/>
              </p:ext>
            </p:extLst>
          </p:nvPr>
        </p:nvGraphicFramePr>
        <p:xfrm>
          <a:off x="8876437" y="5469026"/>
          <a:ext cx="2743199" cy="1575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2381537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0AF5CA-636C-4D9D-847C-031C969E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71" y="927382"/>
            <a:ext cx="10888043" cy="2384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225EF-713E-42F7-B87C-15280D33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5" y="3963699"/>
            <a:ext cx="9149350" cy="17933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/>
              <a:t>Schedule</a:t>
            </a:r>
            <a:br>
              <a:rPr lang="en-US" sz="7200"/>
            </a:br>
            <a:r>
              <a:rPr lang="en-US" sz="7200"/>
              <a:t> &amp; Phase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3DABB9C-FBF6-4997-9839-E28B168A4626}"/>
              </a:ext>
            </a:extLst>
          </p:cNvPr>
          <p:cNvGraphicFramePr>
            <a:graphicFrameLocks/>
          </p:cNvGraphicFramePr>
          <p:nvPr/>
        </p:nvGraphicFramePr>
        <p:xfrm>
          <a:off x="5275288" y="3556866"/>
          <a:ext cx="6780857" cy="292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6B8E4E2E-4146-44EE-A097-10F22B8B698E}"/>
              </a:ext>
            </a:extLst>
          </p:cNvPr>
          <p:cNvSpPr/>
          <p:nvPr/>
        </p:nvSpPr>
        <p:spPr>
          <a:xfrm>
            <a:off x="7031736" y="4005072"/>
            <a:ext cx="1520825" cy="902565"/>
          </a:xfrm>
          <a:prstGeom prst="noSmoking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17F7A3-0EB5-4A0E-97FD-87FEC17E984D}"/>
              </a:ext>
            </a:extLst>
          </p:cNvPr>
          <p:cNvSpPr/>
          <p:nvPr/>
        </p:nvSpPr>
        <p:spPr>
          <a:xfrm>
            <a:off x="10454926" y="4019546"/>
            <a:ext cx="1580147" cy="9063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EFAE4-8872-4CF7-9AEF-6E67B43C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4281" y="6398878"/>
            <a:ext cx="689084" cy="365125"/>
          </a:xfrm>
        </p:spPr>
        <p:txBody>
          <a:bodyPr>
            <a:normAutofit/>
          </a:bodyPr>
          <a:lstStyle/>
          <a:p>
            <a:r>
              <a:rPr lang="en-US"/>
              <a:t>Gage </a:t>
            </a:r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sp>
        <p:nvSpPr>
          <p:cNvPr id="23" name="&quot;Not Allowed&quot; Symbol 22">
            <a:extLst>
              <a:ext uri="{FF2B5EF4-FFF2-40B4-BE49-F238E27FC236}">
                <a16:creationId xmlns:a16="http://schemas.microsoft.com/office/drawing/2014/main" id="{8CDFE7F6-C89B-4A42-92E8-20A42A283564}"/>
              </a:ext>
            </a:extLst>
          </p:cNvPr>
          <p:cNvSpPr/>
          <p:nvPr/>
        </p:nvSpPr>
        <p:spPr>
          <a:xfrm>
            <a:off x="8788184" y="4005072"/>
            <a:ext cx="1520825" cy="902565"/>
          </a:xfrm>
          <a:prstGeom prst="noSmoking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65B202-3A92-406D-9919-9A97CC17F8A2}"/>
              </a:ext>
            </a:extLst>
          </p:cNvPr>
          <p:cNvSpPr/>
          <p:nvPr/>
        </p:nvSpPr>
        <p:spPr>
          <a:xfrm>
            <a:off x="665793" y="213944"/>
            <a:ext cx="10934622" cy="2170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0F8D6E-6F54-47ED-95F1-7CE0C1976E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51"/>
          <a:stretch/>
        </p:blipFill>
        <p:spPr>
          <a:xfrm>
            <a:off x="6575937" y="219217"/>
            <a:ext cx="5071058" cy="6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8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12B206-25E9-4F8B-AED7-8353BA62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42A6D3-8DB2-4EE4-B19A-4C40D070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366826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D73BD45-87D9-44BD-8E6F-A575FFD9C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2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295124" y="4617211"/>
            <a:ext cx="1868766" cy="131627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03F716-46E9-4F9C-9630-5FC2412B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95894"/>
            <a:ext cx="9144000" cy="1006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Final Cad</a:t>
            </a:r>
          </a:p>
        </p:txBody>
      </p:sp>
      <p:pic>
        <p:nvPicPr>
          <p:cNvPr id="6" name="Picture 7" descr="Diagram&#10;&#10;Description automatically generated">
            <a:extLst>
              <a:ext uri="{FF2B5EF4-FFF2-40B4-BE49-F238E27FC236}">
                <a16:creationId xmlns:a16="http://schemas.microsoft.com/office/drawing/2014/main" id="{DF453D7C-A8C6-2CA4-C22B-3052E74E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22" y="127757"/>
            <a:ext cx="3333714" cy="2332622"/>
          </a:xfrm>
          <a:prstGeom prst="rect">
            <a:avLst/>
          </a:prstGeom>
        </p:spPr>
      </p:pic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A30FB8A7-C0BE-2261-FA80-3D74C6FB2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14" y="1868293"/>
            <a:ext cx="3724483" cy="2475937"/>
          </a:xfrm>
          <a:prstGeom prst="rect">
            <a:avLst/>
          </a:prstGeom>
        </p:spPr>
      </p:pic>
      <p:pic>
        <p:nvPicPr>
          <p:cNvPr id="8" name="Picture 9" descr="A picture containing electronics, printer&#10;&#10;Description automatically generated">
            <a:extLst>
              <a:ext uri="{FF2B5EF4-FFF2-40B4-BE49-F238E27FC236}">
                <a16:creationId xmlns:a16="http://schemas.microsoft.com/office/drawing/2014/main" id="{4C500B35-A512-6DBF-E733-DBDBAE503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885" y="242978"/>
            <a:ext cx="3910098" cy="2053331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4849098"/>
            <a:ext cx="339224" cy="20089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65CFDB-63A4-4033-A10B-8444138F6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2420" y="4849097"/>
            <a:ext cx="3309580" cy="1382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C3FDF5-B3EF-0F11-4EA5-A933AEDA810F}"/>
              </a:ext>
            </a:extLst>
          </p:cNvPr>
          <p:cNvSpPr txBox="1"/>
          <p:nvPr/>
        </p:nvSpPr>
        <p:spPr>
          <a:xfrm>
            <a:off x="455246" y="266309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Isometric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CD061-0A7A-C31E-36ED-CF56EC0DAF1C}"/>
              </a:ext>
            </a:extLst>
          </p:cNvPr>
          <p:cNvSpPr txBox="1"/>
          <p:nvPr/>
        </p:nvSpPr>
        <p:spPr>
          <a:xfrm>
            <a:off x="4163890" y="4427660"/>
            <a:ext cx="3700584" cy="379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 Top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11E832-F854-E691-8650-C7643051161D}"/>
              </a:ext>
            </a:extLst>
          </p:cNvPr>
          <p:cNvSpPr txBox="1"/>
          <p:nvPr/>
        </p:nvSpPr>
        <p:spPr>
          <a:xfrm>
            <a:off x="8067919" y="2460381"/>
            <a:ext cx="3905737" cy="379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Side 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E21D4-F9DD-492E-B03A-BFD02B5C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577" y="6398878"/>
            <a:ext cx="606788" cy="365125"/>
          </a:xfrm>
        </p:spPr>
        <p:txBody>
          <a:bodyPr>
            <a:normAutofit/>
          </a:bodyPr>
          <a:lstStyle/>
          <a:p>
            <a:r>
              <a:rPr lang="en-US"/>
              <a:t>Gage </a:t>
            </a:r>
            <a:fld id="{312CC964-A50B-4C29-B4E4-2C30BB34CC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5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1E9EE22-7BA5-F533-373D-5107E913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2" y="279918"/>
            <a:ext cx="6780543" cy="43926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0A60E-AEF6-4493-88CE-4C9C1C7D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93" y="6398878"/>
            <a:ext cx="652472" cy="365125"/>
          </a:xfrm>
        </p:spPr>
        <p:txBody>
          <a:bodyPr>
            <a:normAutofit/>
          </a:bodyPr>
          <a:lstStyle/>
          <a:p>
            <a:r>
              <a:rPr lang="en-US"/>
              <a:t>Gage </a:t>
            </a:r>
            <a:fld id="{312CC964-A50B-4C29-B4E4-2C30BB34CCF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DBE64-3453-418D-8279-2633CD9A9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" t="4082" r="3638" b="2993"/>
          <a:stretch/>
        </p:blipFill>
        <p:spPr>
          <a:xfrm>
            <a:off x="7306091" y="2749214"/>
            <a:ext cx="4114801" cy="4108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C3764-3745-47C2-9E32-7339251FD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3" t="9379" b="3904"/>
          <a:stretch/>
        </p:blipFill>
        <p:spPr>
          <a:xfrm>
            <a:off x="8635829" y="279918"/>
            <a:ext cx="3556171" cy="25909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9DEEE-FA18-43E1-B67C-845922F08ED3}"/>
              </a:ext>
            </a:extLst>
          </p:cNvPr>
          <p:cNvSpPr txBox="1"/>
          <p:nvPr/>
        </p:nvSpPr>
        <p:spPr>
          <a:xfrm>
            <a:off x="259046" y="4825011"/>
            <a:ext cx="3602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Components &amp; Dimensions</a:t>
            </a:r>
          </a:p>
        </p:txBody>
      </p:sp>
    </p:spTree>
    <p:extLst>
      <p:ext uri="{BB962C8B-B14F-4D97-AF65-F5344CB8AC3E}">
        <p14:creationId xmlns:p14="http://schemas.microsoft.com/office/powerpoint/2010/main" val="121646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Question marks in a line and one question mark is lit">
            <a:extLst>
              <a:ext uri="{FF2B5EF4-FFF2-40B4-BE49-F238E27FC236}">
                <a16:creationId xmlns:a16="http://schemas.microsoft.com/office/drawing/2014/main" id="{1E0288BF-D267-62E2-C099-16CD515B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" b="136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C55B2-4641-97A4-10D5-172CE5C6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E7391-008B-4C66-BF5D-75BC37E5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9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81FE7-47E1-4C1B-8CC3-665BCCA0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13" y="908925"/>
            <a:ext cx="3723304" cy="493885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BCE8AF9-FB73-4BD9-BA50-43BF340CB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532336" y="0"/>
            <a:ext cx="2086972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CEFB97-33B1-4F90-A6B8-EAA26EEA1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19615" y="0"/>
            <a:ext cx="58355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1815D-D259-426A-A2A3-EBEE1879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3" y="6398878"/>
            <a:ext cx="5702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Gage </a:t>
            </a: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97D8D0A5-A12E-4340-8E26-054A41D386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819308"/>
              </p:ext>
            </p:extLst>
          </p:nvPr>
        </p:nvGraphicFramePr>
        <p:xfrm>
          <a:off x="5466196" y="799416"/>
          <a:ext cx="5970192" cy="582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443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7C1D-2CA9-40E8-8A81-9B5BF26F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57AA-0CEC-4E07-9E88-3F83C0A93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j-lt"/>
                <a:cs typeface="+mj-lt"/>
              </a:rPr>
              <a:t>Team Goal: The goal of this project is to design and manufacture a </a:t>
            </a:r>
            <a:r>
              <a:rPr lang="en-US" b="1">
                <a:ea typeface="+mj-lt"/>
                <a:cs typeface="+mj-lt"/>
              </a:rPr>
              <a:t>Solar Powered </a:t>
            </a:r>
            <a:r>
              <a:rPr lang="en-US">
                <a:ea typeface="+mj-lt"/>
                <a:cs typeface="+mj-lt"/>
              </a:rPr>
              <a:t>Unmanned Aerial Vehicle (UAV).</a:t>
            </a:r>
          </a:p>
          <a:p>
            <a:pPr>
              <a:buClr>
                <a:srgbClr val="8AD0D6"/>
              </a:buClr>
            </a:pPr>
            <a:r>
              <a:rPr lang="en-US">
                <a:ea typeface="+mj-lt"/>
                <a:cs typeface="+mj-lt"/>
              </a:rPr>
              <a:t>Team Purpose: Our team's focus is creating an aircraft that can fly off solar power and battery system with a designated payload. </a:t>
            </a:r>
          </a:p>
          <a:p>
            <a:pPr>
              <a:buClr>
                <a:srgbClr val="8AD0D6"/>
              </a:buClr>
            </a:pPr>
            <a:r>
              <a:rPr lang="en-US">
                <a:ea typeface="+mj-lt"/>
                <a:cs typeface="+mj-lt"/>
              </a:rPr>
              <a:t>Importance: Offers a huge opportunity to not only design an aircraft and fly it successfully, but to power it with renewable solar energy.   </a:t>
            </a:r>
            <a:endParaRPr lang="en-US"/>
          </a:p>
          <a:p>
            <a:pPr>
              <a:buClr>
                <a:srgbClr val="8AD0D6"/>
              </a:buClr>
            </a:pPr>
            <a:endParaRPr lang="en-US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5F3A0-39E5-470B-8D1F-9945ED332B0E}"/>
              </a:ext>
            </a:extLst>
          </p:cNvPr>
          <p:cNvSpPr txBox="1"/>
          <p:nvPr/>
        </p:nvSpPr>
        <p:spPr>
          <a:xfrm>
            <a:off x="4724400" y="61728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Client: David Willy 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EA8A650-2C1A-4105-A4A2-4E98F693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10" y="4861842"/>
            <a:ext cx="1408979" cy="1343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4F0A07-A50B-4B6D-AFF1-DF1E3E4CF648}"/>
              </a:ext>
            </a:extLst>
          </p:cNvPr>
          <p:cNvSpPr txBox="1"/>
          <p:nvPr/>
        </p:nvSpPr>
        <p:spPr>
          <a:xfrm>
            <a:off x="10916092" y="6377605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4A9F6B-C269-488C-80FB-5EEF3400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9" y="6398878"/>
            <a:ext cx="533636" cy="365125"/>
          </a:xfrm>
        </p:spPr>
        <p:txBody>
          <a:bodyPr>
            <a:normAutofit fontScale="92500"/>
          </a:bodyPr>
          <a:lstStyle/>
          <a:p>
            <a:r>
              <a:rPr lang="en-US"/>
              <a:t>Gage </a:t>
            </a:r>
            <a:fld id="{312CC964-A50B-4C29-B4E4-2C30BB34CC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2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12B206-25E9-4F8B-AED7-8353BA62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42A6D3-8DB2-4EE4-B19A-4C40D070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366826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73BD45-87D9-44BD-8E6F-A575FFD9C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2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849099"/>
            <a:ext cx="3027816" cy="10044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3C752F-F0B2-4868-AB3D-7DF6CB27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95894"/>
            <a:ext cx="9144000" cy="1043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Where We Left off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A467D8-D462-4BC4-873F-949D2FD53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6075" r="-1809"/>
          <a:stretch/>
        </p:blipFill>
        <p:spPr>
          <a:xfrm>
            <a:off x="1471152" y="551062"/>
            <a:ext cx="3512756" cy="3768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6AD76-0F84-4806-9561-4259F47E8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7"/>
          <a:stretch/>
        </p:blipFill>
        <p:spPr>
          <a:xfrm>
            <a:off x="6286992" y="1100215"/>
            <a:ext cx="5388261" cy="266995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4849098"/>
            <a:ext cx="339224" cy="20089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65CFDB-63A4-4033-A10B-8444138F6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2420" y="4849097"/>
            <a:ext cx="3309580" cy="1382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83D6FD-1D00-4F33-9D60-240F0574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523" y="6398878"/>
            <a:ext cx="648842" cy="365125"/>
          </a:xfrm>
        </p:spPr>
        <p:txBody>
          <a:bodyPr>
            <a:normAutofit/>
          </a:bodyPr>
          <a:lstStyle/>
          <a:p>
            <a:r>
              <a:rPr lang="en-US"/>
              <a:t>Mitch </a:t>
            </a:r>
            <a:fld id="{312CC964-A50B-4C29-B4E4-2C30BB34CC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76E1-305B-4A2E-9B82-61231D6C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383089"/>
            <a:ext cx="9948672" cy="838199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Customer and Engineering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17A63-7976-46E7-B031-111BD51B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398878"/>
            <a:ext cx="652509" cy="365125"/>
          </a:xfrm>
        </p:spPr>
        <p:txBody>
          <a:bodyPr>
            <a:normAutofit/>
          </a:bodyPr>
          <a:lstStyle/>
          <a:p>
            <a:r>
              <a:rPr lang="en-US"/>
              <a:t>Mitch </a:t>
            </a:r>
            <a:fld id="{312CC964-A50B-4C29-B4E4-2C30BB34CCF3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26121B5-55B2-4AF4-9B05-22603868BA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170339"/>
              </p:ext>
            </p:extLst>
          </p:nvPr>
        </p:nvGraphicFramePr>
        <p:xfrm>
          <a:off x="-500888" y="2172061"/>
          <a:ext cx="5365496" cy="450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3928BC17-A95F-40A1-947F-CD8975C0A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69346"/>
              </p:ext>
            </p:extLst>
          </p:nvPr>
        </p:nvGraphicFramePr>
        <p:xfrm>
          <a:off x="5889122" y="1783080"/>
          <a:ext cx="5906638" cy="490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25C438-90AE-412F-937E-43A2EE93BB9C}"/>
              </a:ext>
            </a:extLst>
          </p:cNvPr>
          <p:cNvCxnSpPr>
            <a:cxnSpLocks/>
          </p:cNvCxnSpPr>
          <p:nvPr/>
        </p:nvCxnSpPr>
        <p:spPr>
          <a:xfrm flipV="1">
            <a:off x="4215384" y="2172061"/>
            <a:ext cx="2404872" cy="38825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3C688D-3B94-4F67-A00C-0424452BC7B5}"/>
              </a:ext>
            </a:extLst>
          </p:cNvPr>
          <p:cNvCxnSpPr>
            <a:cxnSpLocks/>
          </p:cNvCxnSpPr>
          <p:nvPr/>
        </p:nvCxnSpPr>
        <p:spPr>
          <a:xfrm>
            <a:off x="4215384" y="2560320"/>
            <a:ext cx="2404872" cy="28538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861B4C-9778-4995-A4D1-BD8F8EAE7378}"/>
              </a:ext>
            </a:extLst>
          </p:cNvPr>
          <p:cNvCxnSpPr>
            <a:cxnSpLocks/>
          </p:cNvCxnSpPr>
          <p:nvPr/>
        </p:nvCxnSpPr>
        <p:spPr>
          <a:xfrm>
            <a:off x="4215384" y="2560319"/>
            <a:ext cx="2404872" cy="941833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131DEE-7A05-4F90-8E6C-89043028058C}"/>
              </a:ext>
            </a:extLst>
          </p:cNvPr>
          <p:cNvCxnSpPr>
            <a:cxnSpLocks/>
          </p:cNvCxnSpPr>
          <p:nvPr/>
        </p:nvCxnSpPr>
        <p:spPr>
          <a:xfrm>
            <a:off x="4215384" y="3429000"/>
            <a:ext cx="2404872" cy="735694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DC89FF-10F8-42B6-A79E-BD27B5FB9807}"/>
              </a:ext>
            </a:extLst>
          </p:cNvPr>
          <p:cNvCxnSpPr>
            <a:cxnSpLocks/>
          </p:cNvCxnSpPr>
          <p:nvPr/>
        </p:nvCxnSpPr>
        <p:spPr>
          <a:xfrm>
            <a:off x="4215384" y="4450080"/>
            <a:ext cx="2404872" cy="515075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E05D1E-6A4C-4958-A0F3-E923044F2D52}"/>
              </a:ext>
            </a:extLst>
          </p:cNvPr>
          <p:cNvCxnSpPr>
            <a:cxnSpLocks/>
          </p:cNvCxnSpPr>
          <p:nvPr/>
        </p:nvCxnSpPr>
        <p:spPr>
          <a:xfrm>
            <a:off x="4247388" y="4450080"/>
            <a:ext cx="2372868" cy="1200912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CE4B54-ADC1-4EC4-98AC-BE61847093A9}"/>
              </a:ext>
            </a:extLst>
          </p:cNvPr>
          <p:cNvCxnSpPr>
            <a:cxnSpLocks/>
          </p:cNvCxnSpPr>
          <p:nvPr/>
        </p:nvCxnSpPr>
        <p:spPr>
          <a:xfrm>
            <a:off x="4215384" y="5391912"/>
            <a:ext cx="2404872" cy="919851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344872-44C3-4BCD-9784-5D87DA63FCE1}"/>
              </a:ext>
            </a:extLst>
          </p:cNvPr>
          <p:cNvCxnSpPr>
            <a:cxnSpLocks/>
          </p:cNvCxnSpPr>
          <p:nvPr/>
        </p:nvCxnSpPr>
        <p:spPr>
          <a:xfrm>
            <a:off x="4215384" y="6398878"/>
            <a:ext cx="2404872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3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430E9F-3B61-4A75-9A34-1EF839CC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93CC3-99AA-471D-9142-5BD2235D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5A1EFF-2E6F-4210-A283-AF9BE5B07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C9A7BB-4074-4704-B5B6-B526355DF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622E3-2C65-496F-9C3F-CBEE2192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ED111D-3746-4B9C-AEE8-7AB83467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AE1D3C-1EF9-4A89-B613-EE7B7891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DFA8-5CBE-43AD-BCEB-E9C9CE3E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>
            <a:normAutofit/>
          </a:bodyPr>
          <a:lstStyle/>
          <a:p>
            <a:r>
              <a:rPr lang="en-US"/>
              <a:t>Database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E80A3F-530A-4181-887F-9AAF6DCBF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C5F9A8-63B6-4105-8957-09B9DD897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65901"/>
              </p:ext>
            </p:extLst>
          </p:nvPr>
        </p:nvGraphicFramePr>
        <p:xfrm>
          <a:off x="243968" y="5125488"/>
          <a:ext cx="4254880" cy="1635685"/>
        </p:xfrm>
        <a:graphic>
          <a:graphicData uri="http://schemas.openxmlformats.org/drawingml/2006/table">
            <a:tbl>
              <a:tblPr/>
              <a:tblGrid>
                <a:gridCol w="1199988">
                  <a:extLst>
                    <a:ext uri="{9D8B030D-6E8A-4147-A177-3AD203B41FA5}">
                      <a16:colId xmlns:a16="http://schemas.microsoft.com/office/drawing/2014/main" val="1742030844"/>
                    </a:ext>
                  </a:extLst>
                </a:gridCol>
                <a:gridCol w="840348">
                  <a:extLst>
                    <a:ext uri="{9D8B030D-6E8A-4147-A177-3AD203B41FA5}">
                      <a16:colId xmlns:a16="http://schemas.microsoft.com/office/drawing/2014/main" val="3028082118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996642620"/>
                    </a:ext>
                  </a:extLst>
                </a:gridCol>
                <a:gridCol w="861232">
                  <a:extLst>
                    <a:ext uri="{9D8B030D-6E8A-4147-A177-3AD203B41FA5}">
                      <a16:colId xmlns:a16="http://schemas.microsoft.com/office/drawing/2014/main" val="2672212018"/>
                    </a:ext>
                  </a:extLst>
                </a:gridCol>
              </a:tblGrid>
              <a:tr h="16094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512006"/>
                  </a:ext>
                </a:extLst>
              </a:tr>
              <a:tr h="1609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272.67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321513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(Watts)</a:t>
                      </a:r>
                    </a:p>
                  </a:txBody>
                  <a:tcPr marL="9525" marR="9525"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2032.5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321322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(Voltage)</a:t>
                      </a:r>
                    </a:p>
                  </a:txBody>
                  <a:tcPr marL="9525" marR="9525"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801134"/>
                  </a:ext>
                </a:extLst>
              </a:tr>
              <a:tr h="403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Planform Area (mm^2)</a:t>
                      </a:r>
                    </a:p>
                  </a:txBody>
                  <a:tcPr marL="9525" marR="9525"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14630.4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1828.8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5065.712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258874"/>
                  </a:ext>
                </a:extLst>
              </a:tr>
              <a:tr h="1609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Price($)</a:t>
                      </a:r>
                    </a:p>
                  </a:txBody>
                  <a:tcPr marL="9525" marR="9525"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413.99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45.99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054451"/>
                  </a:ext>
                </a:extLst>
              </a:tr>
            </a:tbl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:a16="http://schemas.microsoft.com/office/drawing/2014/main" id="{57F80D60-3528-4A1D-91FE-0D76C84AB4E6}"/>
              </a:ext>
            </a:extLst>
          </p:cNvPr>
          <p:cNvSpPr/>
          <p:nvPr/>
        </p:nvSpPr>
        <p:spPr>
          <a:xfrm>
            <a:off x="2368296" y="4224528"/>
            <a:ext cx="521207" cy="80413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0000"/>
              </a:highlight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F5AC4BA-AE16-4C53-B6FB-82247FBDFADA}"/>
              </a:ext>
            </a:extLst>
          </p:cNvPr>
          <p:cNvSpPr/>
          <p:nvPr/>
        </p:nvSpPr>
        <p:spPr>
          <a:xfrm rot="16200000">
            <a:off x="5710158" y="5541263"/>
            <a:ext cx="521207" cy="80413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0000"/>
              </a:highligh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AC1959-B62D-4480-A5C5-9677495F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84" y="428192"/>
            <a:ext cx="1993171" cy="1368162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4FCAC22-86B2-4A3F-8AE7-B4C17B3DA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948807"/>
              </p:ext>
            </p:extLst>
          </p:nvPr>
        </p:nvGraphicFramePr>
        <p:xfrm>
          <a:off x="6867144" y="4299913"/>
          <a:ext cx="3825137" cy="2461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413">
                  <a:extLst>
                    <a:ext uri="{9D8B030D-6E8A-4147-A177-3AD203B41FA5}">
                      <a16:colId xmlns:a16="http://schemas.microsoft.com/office/drawing/2014/main" val="2611256936"/>
                    </a:ext>
                  </a:extLst>
                </a:gridCol>
                <a:gridCol w="1082587">
                  <a:extLst>
                    <a:ext uri="{9D8B030D-6E8A-4147-A177-3AD203B41FA5}">
                      <a16:colId xmlns:a16="http://schemas.microsoft.com/office/drawing/2014/main" val="226374178"/>
                    </a:ext>
                  </a:extLst>
                </a:gridCol>
                <a:gridCol w="577379">
                  <a:extLst>
                    <a:ext uri="{9D8B030D-6E8A-4147-A177-3AD203B41FA5}">
                      <a16:colId xmlns:a16="http://schemas.microsoft.com/office/drawing/2014/main" val="3176783613"/>
                    </a:ext>
                  </a:extLst>
                </a:gridCol>
                <a:gridCol w="577379">
                  <a:extLst>
                    <a:ext uri="{9D8B030D-6E8A-4147-A177-3AD203B41FA5}">
                      <a16:colId xmlns:a16="http://schemas.microsoft.com/office/drawing/2014/main" val="2317820503"/>
                    </a:ext>
                  </a:extLst>
                </a:gridCol>
                <a:gridCol w="577379">
                  <a:extLst>
                    <a:ext uri="{9D8B030D-6E8A-4147-A177-3AD203B41FA5}">
                      <a16:colId xmlns:a16="http://schemas.microsoft.com/office/drawing/2014/main" val="3696105076"/>
                    </a:ext>
                  </a:extLst>
                </a:gridCol>
              </a:tblGrid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Components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(g)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Min (g)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Avg (g)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0382868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272.67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5014881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Battery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8290530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Servo (2X)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0550294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Reciever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8376968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ESC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854618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Material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192.314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957.65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371066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Wire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0887902"/>
                  </a:ext>
                </a:extLst>
              </a:tr>
              <a:tr h="14963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1192616"/>
                  </a:ext>
                </a:extLst>
              </a:tr>
              <a:tr h="29121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Total w/o Solar (Grams)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2778.13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380.394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1545.63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113382"/>
                  </a:ext>
                </a:extLst>
              </a:tr>
              <a:tr h="29121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Total w/o Solar (Grams)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Solar (40%)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3889.382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532.5516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2163.882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8291692"/>
                  </a:ext>
                </a:extLst>
              </a:tr>
              <a:tr h="14963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in Pounds (lbs)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8.574609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1.174074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4.770538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1843045"/>
                  </a:ext>
                </a:extLst>
              </a:tr>
            </a:tbl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8430D41-562E-4706-AD96-7326DB59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3" y="6398878"/>
            <a:ext cx="570212" cy="365125"/>
          </a:xfrm>
        </p:spPr>
        <p:txBody>
          <a:bodyPr>
            <a:normAutofit fontScale="92500"/>
          </a:bodyPr>
          <a:lstStyle/>
          <a:p>
            <a:r>
              <a:rPr lang="en-US"/>
              <a:t>Mitch </a:t>
            </a:r>
            <a:fld id="{312CC964-A50B-4C29-B4E4-2C30BB34CCF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39A214B-518A-4CB4-89DD-E7D931E12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067145"/>
              </p:ext>
            </p:extLst>
          </p:nvPr>
        </p:nvGraphicFramePr>
        <p:xfrm>
          <a:off x="557784" y="2028616"/>
          <a:ext cx="10021823" cy="2140983"/>
        </p:xfrm>
        <a:graphic>
          <a:graphicData uri="http://schemas.openxmlformats.org/drawingml/2006/table">
            <a:tbl>
              <a:tblPr/>
              <a:tblGrid>
                <a:gridCol w="2747177">
                  <a:extLst>
                    <a:ext uri="{9D8B030D-6E8A-4147-A177-3AD203B41FA5}">
                      <a16:colId xmlns:a16="http://schemas.microsoft.com/office/drawing/2014/main" val="57218716"/>
                    </a:ext>
                  </a:extLst>
                </a:gridCol>
                <a:gridCol w="736672">
                  <a:extLst>
                    <a:ext uri="{9D8B030D-6E8A-4147-A177-3AD203B41FA5}">
                      <a16:colId xmlns:a16="http://schemas.microsoft.com/office/drawing/2014/main" val="2767928060"/>
                    </a:ext>
                  </a:extLst>
                </a:gridCol>
                <a:gridCol w="736672">
                  <a:extLst>
                    <a:ext uri="{9D8B030D-6E8A-4147-A177-3AD203B41FA5}">
                      <a16:colId xmlns:a16="http://schemas.microsoft.com/office/drawing/2014/main" val="1955585507"/>
                    </a:ext>
                  </a:extLst>
                </a:gridCol>
                <a:gridCol w="1074315">
                  <a:extLst>
                    <a:ext uri="{9D8B030D-6E8A-4147-A177-3AD203B41FA5}">
                      <a16:colId xmlns:a16="http://schemas.microsoft.com/office/drawing/2014/main" val="2036797705"/>
                    </a:ext>
                  </a:extLst>
                </a:gridCol>
                <a:gridCol w="1105011">
                  <a:extLst>
                    <a:ext uri="{9D8B030D-6E8A-4147-A177-3AD203B41FA5}">
                      <a16:colId xmlns:a16="http://schemas.microsoft.com/office/drawing/2014/main" val="1067325141"/>
                    </a:ext>
                  </a:extLst>
                </a:gridCol>
                <a:gridCol w="736672">
                  <a:extLst>
                    <a:ext uri="{9D8B030D-6E8A-4147-A177-3AD203B41FA5}">
                      <a16:colId xmlns:a16="http://schemas.microsoft.com/office/drawing/2014/main" val="3944529462"/>
                    </a:ext>
                  </a:extLst>
                </a:gridCol>
                <a:gridCol w="2885304">
                  <a:extLst>
                    <a:ext uri="{9D8B030D-6E8A-4147-A177-3AD203B41FA5}">
                      <a16:colId xmlns:a16="http://schemas.microsoft.com/office/drawing/2014/main" val="424167028"/>
                    </a:ext>
                  </a:extLst>
                </a:gridCol>
              </a:tblGrid>
              <a:tr h="293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(Brushless)</a:t>
                      </a:r>
                    </a:p>
                  </a:txBody>
                  <a:tcPr marL="8673" marR="8673" marT="8673" marB="41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Watts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Voltage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Planform Area (mm^2)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Price($)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85994"/>
                  </a:ext>
                </a:extLst>
              </a:tr>
              <a:tr h="3153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Avian 4260-480Kv Outrunner Brushless Motor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18.5-22.2V (5-6S LiPo)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2623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99.99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 airplanes up to 9.5lbs (4310g) and 3D airplanes up to 6lbs (2720g)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212577"/>
                  </a:ext>
                </a:extLst>
              </a:tr>
              <a:tr h="3654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370 Brushless Outrunner, 1200Kv with 4mm Hollow Shaft: 3.5mm Bullet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45.35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7.2-12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1828.8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45.99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Excellent motor for small 3D airplanes 7–14 oz (200–400 g)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100690"/>
                  </a:ext>
                </a:extLst>
              </a:tr>
              <a:tr h="3511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360 Brushless Outrunner Motor, 180Kv, 6.5mm Bullet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14630.4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413.99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high-power airplanes weighing 15 to 25 pounds (6.8 to 11.0 kilograms)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374057"/>
                  </a:ext>
                </a:extLst>
              </a:tr>
              <a:tr h="2938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32 Brushless Outrunner Motor, 770Kv, 3.5mm Bullet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800 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12-16.8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2880.36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86.99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airplanes weighing 3.5–6 lb (1.6–2.7 kg)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382362"/>
                  </a:ext>
                </a:extLst>
              </a:tr>
              <a:tr h="2938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Avian 5065-450Kv Outrunner Brushless Motor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18.5 - 22.2V / 5-6S LiPo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3366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139.99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Recommended Model Flying weight – 3D 4080 g (9 </a:t>
                      </a: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- Sport 6520 g (14.5 </a:t>
                      </a: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673" marR="8673" marT="8673" marB="41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907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89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ounded Rectangle 18">
            <a:extLst>
              <a:ext uri="{FF2B5EF4-FFF2-40B4-BE49-F238E27FC236}">
                <a16:creationId xmlns:a16="http://schemas.microsoft.com/office/drawing/2014/main" id="{B61E0CF4-92C0-4098-B3F3-38DC37E5522F}"/>
              </a:ext>
            </a:extLst>
          </p:cNvPr>
          <p:cNvSpPr/>
          <p:nvPr/>
        </p:nvSpPr>
        <p:spPr>
          <a:xfrm>
            <a:off x="5961535" y="5457904"/>
            <a:ext cx="2026539" cy="111483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>
              <a:lnSpc>
                <a:spcPts val="1800"/>
              </a:lnSpc>
              <a:defRPr/>
            </a:pPr>
            <a:r>
              <a:rPr lang="en-US" sz="1200" b="1">
                <a:solidFill>
                  <a:schemeClr val="tx1"/>
                </a:solidFill>
                <a:cs typeface="Arial" pitchFamily="34" charset="0"/>
              </a:rPr>
              <a:t>Take Off Distance</a:t>
            </a:r>
          </a:p>
          <a:p>
            <a:pPr>
              <a:lnSpc>
                <a:spcPts val="1800"/>
              </a:lnSpc>
              <a:defRPr/>
            </a:pP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Title 1"/>
          <p:cNvSpPr>
            <a:spLocks noGrp="1"/>
          </p:cNvSpPr>
          <p:nvPr>
            <p:ph type="title"/>
          </p:nvPr>
        </p:nvSpPr>
        <p:spPr>
          <a:xfrm>
            <a:off x="762000" y="360363"/>
            <a:ext cx="82296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/>
              <a:t>Flowchart</a:t>
            </a:r>
          </a:p>
        </p:txBody>
      </p:sp>
      <p:sp>
        <p:nvSpPr>
          <p:cNvPr id="4" name="Parallelogram 3"/>
          <p:cNvSpPr/>
          <p:nvPr/>
        </p:nvSpPr>
        <p:spPr>
          <a:xfrm>
            <a:off x="4425615" y="95472"/>
            <a:ext cx="4480640" cy="1353885"/>
          </a:xfrm>
          <a:prstGeom prst="parallelogram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tx1"/>
                </a:solidFill>
                <a:cs typeface="Arial" pitchFamily="34" charset="0"/>
              </a:rPr>
              <a:t>Weight Estimation </a:t>
            </a: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Referencing Database Values</a:t>
            </a: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algn="ctr">
              <a:defRPr/>
            </a:pPr>
            <a:r>
              <a:rPr lang="en-US" sz="1400" b="1">
                <a:solidFill>
                  <a:schemeClr val="tx1"/>
                </a:solidFill>
                <a:cs typeface="Arial" pitchFamily="34" charset="0"/>
              </a:rPr>
              <a:t>ME: </a:t>
            </a: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Motor, Battery, Servo, Receiver, ESC, Dry Weight (Material)</a:t>
            </a:r>
          </a:p>
          <a:p>
            <a:pPr>
              <a:defRPr/>
            </a:pPr>
            <a:r>
              <a:rPr lang="en-US" sz="1400" b="1">
                <a:solidFill>
                  <a:schemeClr val="tx1"/>
                </a:solidFill>
                <a:cs typeface="Arial" pitchFamily="34" charset="0"/>
              </a:rPr>
              <a:t>EE: </a:t>
            </a: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Boost Controller, Battery and Solar </a:t>
            </a:r>
            <a:endParaRPr lang="en-US" sz="1400" b="1">
              <a:solidFill>
                <a:schemeClr val="tx1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42893" y="1836796"/>
                <a:ext cx="3309238" cy="10074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1400" b="1">
                    <a:solidFill>
                      <a:schemeClr val="tx1"/>
                    </a:solidFill>
                    <a:cs typeface="Arial" pitchFamily="34" charset="0"/>
                  </a:rPr>
                  <a:t>MAIN PROGRAM LOOP:</a:t>
                </a:r>
              </a:p>
              <a:p>
                <a:pPr algn="ctr">
                  <a:defRPr/>
                </a:pPr>
                <a:r>
                  <a:rPr lang="en-US" sz="1000">
                    <a:solidFill>
                      <a:schemeClr val="tx1"/>
                    </a:solidFill>
                    <a:cs typeface="Arial" pitchFamily="34" charset="0"/>
                  </a:rPr>
                  <a:t>Iterate Coefficient of lift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000">
                    <a:solidFill>
                      <a:schemeClr val="tx1"/>
                    </a:solidFill>
                    <a:cs typeface="Arial" pitchFamily="34" charset="0"/>
                  </a:rPr>
                  <a:t>) and Planform Area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000">
                    <a:solidFill>
                      <a:schemeClr val="tx1"/>
                    </a:solidFill>
                    <a:cs typeface="Arial" pitchFamily="34" charset="0"/>
                  </a:rPr>
                  <a:t>) based on selected configuration maximize Lift Force:</a:t>
                </a:r>
              </a:p>
              <a:p>
                <a:pPr algn="ctr">
                  <a:defRPr/>
                </a:pPr>
                <a:endParaRPr lang="en-US"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US" sz="12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Lift Force: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1200"/>
              </a:p>
              <a:p>
                <a:pPr>
                  <a:defRPr/>
                </a:pPr>
                <a:endParaRPr lang="en-US"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893" y="1836796"/>
                <a:ext cx="3309238" cy="10074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>
            <a:cxnSpLocks/>
            <a:stCxn id="4" idx="3"/>
            <a:endCxn id="5" idx="0"/>
          </p:cNvCxnSpPr>
          <p:nvPr/>
        </p:nvCxnSpPr>
        <p:spPr>
          <a:xfrm flipH="1">
            <a:off x="3197512" y="1449357"/>
            <a:ext cx="3299187" cy="387439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58" idx="2"/>
            <a:endCxn id="19" idx="0"/>
          </p:cNvCxnSpPr>
          <p:nvPr/>
        </p:nvCxnSpPr>
        <p:spPr>
          <a:xfrm rot="5400000">
            <a:off x="7647347" y="2094715"/>
            <a:ext cx="869546" cy="2311648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Object 3"/>
              <p:cNvSpPr txBox="1"/>
              <p:nvPr/>
            </p:nvSpPr>
            <p:spPr bwMode="auto">
              <a:xfrm>
                <a:off x="5567362" y="1082431"/>
                <a:ext cx="2046542" cy="517571"/>
              </a:xfrm>
              <a:prstGeom prst="rect">
                <a:avLst/>
              </a:prstGeom>
              <a:noFill/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𝑇𝑂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𝑀𝐸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𝐸𝐸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12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7362" y="1082431"/>
                <a:ext cx="2046542" cy="517571"/>
              </a:xfrm>
              <a:prstGeom prst="rect">
                <a:avLst/>
              </a:prstGeom>
              <a:blipFill>
                <a:blip r:embed="rId3"/>
                <a:stretch>
                  <a:fillRect t="-113095" b="-15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5913026" y="3685312"/>
            <a:ext cx="2026539" cy="111483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>
              <a:lnSpc>
                <a:spcPts val="1800"/>
              </a:lnSpc>
              <a:defRPr/>
            </a:pPr>
            <a:r>
              <a:rPr lang="en-US" sz="1200" b="1">
                <a:solidFill>
                  <a:schemeClr val="tx1"/>
                </a:solidFill>
                <a:cs typeface="Arial" pitchFamily="34" charset="0"/>
              </a:rPr>
              <a:t>Thrust-To-Weight</a:t>
            </a:r>
          </a:p>
          <a:p>
            <a:pPr>
              <a:lnSpc>
                <a:spcPts val="1800"/>
              </a:lnSpc>
              <a:defRPr/>
            </a:pP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531CBCB-02D6-4B8C-A8EE-626BFB879C4F}"/>
                  </a:ext>
                </a:extLst>
              </p:cNvPr>
              <p:cNvSpPr/>
              <p:nvPr/>
            </p:nvSpPr>
            <p:spPr>
              <a:xfrm>
                <a:off x="7681899" y="1806161"/>
                <a:ext cx="3112090" cy="1009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1400" b="1">
                    <a:solidFill>
                      <a:schemeClr val="tx1"/>
                    </a:solidFill>
                    <a:cs typeface="Arial" pitchFamily="34" charset="0"/>
                  </a:rPr>
                  <a:t>MAIN PROGRAM LOOP</a:t>
                </a:r>
              </a:p>
              <a:p>
                <a:pPr algn="ctr">
                  <a:defRPr/>
                </a:pPr>
                <a:r>
                  <a:rPr lang="en-US" sz="1000">
                    <a:solidFill>
                      <a:schemeClr val="tx1"/>
                    </a:solidFill>
                    <a:cs typeface="Arial" pitchFamily="34" charset="0"/>
                  </a:rPr>
                  <a:t>Iterate Coefficient of Drag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D</m:t>
                        </m:r>
                      </m:e>
                      <m:sub>
                        <m:r>
                          <a:rPr lang="en-US" sz="1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000">
                    <a:solidFill>
                      <a:schemeClr val="tx1"/>
                    </a:solidFill>
                    <a:cs typeface="Arial" pitchFamily="34" charset="0"/>
                  </a:rPr>
                  <a:t>) and Cross Section Area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1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sz="1000">
                    <a:solidFill>
                      <a:schemeClr val="tx1"/>
                    </a:solidFill>
                    <a:cs typeface="Arial" pitchFamily="34" charset="0"/>
                  </a:rPr>
                  <a:t>) based on selected configuration minimize Drag Force</a:t>
                </a:r>
              </a:p>
              <a:p>
                <a:pPr algn="ctr">
                  <a:defRPr/>
                </a:pPr>
                <a:endParaRPr lang="en-US" sz="1000">
                  <a:solidFill>
                    <a:schemeClr val="tx1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US" sz="12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Drag Force: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531CBCB-02D6-4B8C-A8EE-626BFB879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899" y="1806161"/>
                <a:ext cx="3112090" cy="1009605"/>
              </a:xfrm>
              <a:prstGeom prst="rect">
                <a:avLst/>
              </a:prstGeom>
              <a:blipFill>
                <a:blip r:embed="rId4"/>
                <a:stretch>
                  <a:fillRect b="-11905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34AF5A1-6F47-41A0-8DB0-9A66D7158500}"/>
              </a:ext>
            </a:extLst>
          </p:cNvPr>
          <p:cNvCxnSpPr>
            <a:cxnSpLocks/>
            <a:stCxn id="4" idx="3"/>
            <a:endCxn id="58" idx="0"/>
          </p:cNvCxnSpPr>
          <p:nvPr/>
        </p:nvCxnSpPr>
        <p:spPr>
          <a:xfrm>
            <a:off x="6496699" y="1449357"/>
            <a:ext cx="2741245" cy="356804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Object 8">
                <a:extLst>
                  <a:ext uri="{FF2B5EF4-FFF2-40B4-BE49-F238E27FC236}">
                    <a16:creationId xmlns:a16="http://schemas.microsoft.com/office/drawing/2014/main" id="{AB1B7D49-1F1A-4535-A4F2-68CE55B61024}"/>
                  </a:ext>
                </a:extLst>
              </p:cNvPr>
              <p:cNvSpPr txBox="1"/>
              <p:nvPr/>
            </p:nvSpPr>
            <p:spPr bwMode="auto">
              <a:xfrm>
                <a:off x="6267709" y="4059495"/>
                <a:ext cx="1346195" cy="6244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1" name="Object 8">
                <a:extLst>
                  <a:ext uri="{FF2B5EF4-FFF2-40B4-BE49-F238E27FC236}">
                    <a16:creationId xmlns:a16="http://schemas.microsoft.com/office/drawing/2014/main" id="{AB1B7D49-1F1A-4535-A4F2-68CE55B61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7709" y="4059495"/>
                <a:ext cx="1346195" cy="6244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36F4D7C-D0EA-4C13-9656-9CDA57DB1BC5}"/>
                  </a:ext>
                </a:extLst>
              </p:cNvPr>
              <p:cNvSpPr/>
              <p:nvPr/>
            </p:nvSpPr>
            <p:spPr>
              <a:xfrm>
                <a:off x="5404113" y="1935240"/>
                <a:ext cx="1337475" cy="751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en-US" sz="1200" b="1">
                    <a:solidFill>
                      <a:schemeClr val="tx1"/>
                    </a:solidFill>
                    <a:cs typeface="Arial" pitchFamily="34" charset="0"/>
                  </a:rPr>
                  <a:t>Lift-To-Drag Ratio:</a:t>
                </a:r>
              </a:p>
              <a:p>
                <a:pPr algn="ctr">
                  <a:defRPr/>
                </a:pPr>
                <a:endParaRPr lang="en-US" sz="1200" b="0" i="1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1200"/>
              </a:p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36F4D7C-D0EA-4C13-9656-9CDA57DB1B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113" y="1935240"/>
                <a:ext cx="1337475" cy="7514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682D805-E4B6-4D16-B016-AF9212F71AF8}"/>
                  </a:ext>
                </a:extLst>
              </p:cNvPr>
              <p:cNvSpPr/>
              <p:nvPr/>
            </p:nvSpPr>
            <p:spPr>
              <a:xfrm>
                <a:off x="9906000" y="420117"/>
                <a:ext cx="1584960" cy="838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1200" b="1">
                    <a:solidFill>
                      <a:schemeClr val="tx1"/>
                    </a:solidFill>
                    <a:cs typeface="Arial" pitchFamily="34" charset="0"/>
                  </a:rPr>
                  <a:t>Dynamic Pressure </a:t>
                </a:r>
              </a:p>
              <a:p>
                <a:pPr algn="ctr">
                  <a:defRPr/>
                </a:pPr>
                <a:r>
                  <a:rPr lang="en-US" sz="12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682D805-E4B6-4D16-B016-AF9212F71A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420117"/>
                <a:ext cx="1584960" cy="8382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2EFE2B33-839B-4ACD-9D6F-30083CFB8715}"/>
              </a:ext>
            </a:extLst>
          </p:cNvPr>
          <p:cNvSpPr/>
          <p:nvPr/>
        </p:nvSpPr>
        <p:spPr>
          <a:xfrm>
            <a:off x="11576" y="1137653"/>
            <a:ext cx="2519952" cy="4730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b="1">
                <a:solidFill>
                  <a:schemeClr val="tx1"/>
                </a:solidFill>
                <a:cs typeface="Arial" pitchFamily="34" charset="0"/>
              </a:rPr>
              <a:t>Aerodynamic Analysis 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077AD7-E2EA-4354-9FB1-1AD73E6ACEE4}"/>
              </a:ext>
            </a:extLst>
          </p:cNvPr>
          <p:cNvCxnSpPr>
            <a:cxnSpLocks/>
            <a:stCxn id="5" idx="3"/>
            <a:endCxn id="100" idx="1"/>
          </p:cNvCxnSpPr>
          <p:nvPr/>
        </p:nvCxnSpPr>
        <p:spPr>
          <a:xfrm flipV="1">
            <a:off x="4852131" y="2310964"/>
            <a:ext cx="551982" cy="2954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9C2605E-C61B-4A8E-B1DA-273EB9DFDAAF}"/>
              </a:ext>
            </a:extLst>
          </p:cNvPr>
          <p:cNvCxnSpPr>
            <a:cxnSpLocks/>
            <a:stCxn id="58" idx="1"/>
            <a:endCxn id="100" idx="3"/>
          </p:cNvCxnSpPr>
          <p:nvPr/>
        </p:nvCxnSpPr>
        <p:spPr>
          <a:xfrm flipH="1">
            <a:off x="6741588" y="2310964"/>
            <a:ext cx="94031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Rounded Rectangle 17">
            <a:extLst>
              <a:ext uri="{FF2B5EF4-FFF2-40B4-BE49-F238E27FC236}">
                <a16:creationId xmlns:a16="http://schemas.microsoft.com/office/drawing/2014/main" id="{96A50446-353B-49C6-81C9-666FEA84EBA3}"/>
              </a:ext>
            </a:extLst>
          </p:cNvPr>
          <p:cNvSpPr/>
          <p:nvPr/>
        </p:nvSpPr>
        <p:spPr>
          <a:xfrm>
            <a:off x="8904326" y="4039852"/>
            <a:ext cx="2757054" cy="99091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>
              <a:lnSpc>
                <a:spcPts val="1800"/>
              </a:lnSpc>
              <a:defRPr/>
            </a:pPr>
            <a:r>
              <a:rPr lang="en-US" sz="1200" b="1">
                <a:solidFill>
                  <a:schemeClr val="tx1"/>
                </a:solidFill>
                <a:cs typeface="Arial" pitchFamily="34" charset="0"/>
              </a:rPr>
              <a:t>Center of Gravity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7">
                <a:extLst>
                  <a:ext uri="{FF2B5EF4-FFF2-40B4-BE49-F238E27FC236}">
                    <a16:creationId xmlns:a16="http://schemas.microsoft.com/office/drawing/2014/main" id="{AF1F7087-26BB-496F-8DB4-D870BE670553}"/>
                  </a:ext>
                </a:extLst>
              </p:cNvPr>
              <p:cNvSpPr txBox="1"/>
              <p:nvPr/>
            </p:nvSpPr>
            <p:spPr bwMode="auto">
              <a:xfrm>
                <a:off x="8991600" y="4311058"/>
                <a:ext cx="2610877" cy="598339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𝑀𝐸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𝐶𝑜𝑚𝑝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𝐸𝐸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𝐶𝑜𝑚𝑝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𝑀𝐸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𝑐𝑜𝑚𝑝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𝐸𝐸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𝑐𝑜𝑚𝑝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" name="Object 7">
                <a:extLst>
                  <a:ext uri="{FF2B5EF4-FFF2-40B4-BE49-F238E27FC236}">
                    <a16:creationId xmlns:a16="http://schemas.microsoft.com/office/drawing/2014/main" id="{AF1F7087-26BB-496F-8DB4-D870BE670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1600" y="4311058"/>
                <a:ext cx="2610877" cy="5983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5">
                <a:extLst>
                  <a:ext uri="{FF2B5EF4-FFF2-40B4-BE49-F238E27FC236}">
                    <a16:creationId xmlns:a16="http://schemas.microsoft.com/office/drawing/2014/main" id="{742510CB-94CA-412E-A93B-D0E127BDC005}"/>
                  </a:ext>
                </a:extLst>
              </p:cNvPr>
              <p:cNvSpPr/>
              <p:nvPr/>
            </p:nvSpPr>
            <p:spPr>
              <a:xfrm>
                <a:off x="258282" y="3061299"/>
                <a:ext cx="2026539" cy="10389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/>
              <a:lstStyle/>
              <a:p>
                <a:pPr algn="ctr">
                  <a:lnSpc>
                    <a:spcPts val="1800"/>
                  </a:lnSpc>
                  <a:defRPr/>
                </a:pPr>
                <a:r>
                  <a:rPr lang="en-US" sz="1200" b="1">
                    <a:solidFill>
                      <a:schemeClr val="tx1"/>
                    </a:solidFill>
                    <a:cs typeface="Arial" pitchFamily="34" charset="0"/>
                  </a:rPr>
                  <a:t>Wing Loading</a:t>
                </a:r>
              </a:p>
              <a:p>
                <a:pPr algn="ctr">
                  <a:lnSpc>
                    <a:spcPts val="1800"/>
                  </a:lnSpc>
                  <a:defRPr/>
                </a:pPr>
                <a:endParaRPr lang="en-US" sz="1200" i="1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ts val="1800"/>
                  </a:lnSpc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b>
                          <m:sSubPr>
                            <m:ctrlP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𝑠𝑡𝑎𝑙𝑙</m:t>
                        </m:r>
                      </m:sub>
                    </m:sSub>
                  </m:oMath>
                </a14:m>
                <a:r>
                  <a:rPr lang="en-US" sz="12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ts val="1800"/>
                  </a:lnSpc>
                  <a:defRPr/>
                </a:pPr>
                <a:endParaRPr lang="en-US"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4" name="Rounded Rectangle 5">
                <a:extLst>
                  <a:ext uri="{FF2B5EF4-FFF2-40B4-BE49-F238E27FC236}">
                    <a16:creationId xmlns:a16="http://schemas.microsoft.com/office/drawing/2014/main" id="{742510CB-94CA-412E-A93B-D0E127BDC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82" y="3061299"/>
                <a:ext cx="2026539" cy="103898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bject 8">
                <a:extLst>
                  <a:ext uri="{FF2B5EF4-FFF2-40B4-BE49-F238E27FC236}">
                    <a16:creationId xmlns:a16="http://schemas.microsoft.com/office/drawing/2014/main" id="{FF4B5B47-43CE-4420-B6BD-A04219496648}"/>
                  </a:ext>
                </a:extLst>
              </p:cNvPr>
              <p:cNvSpPr txBox="1"/>
              <p:nvPr/>
            </p:nvSpPr>
            <p:spPr bwMode="auto">
              <a:xfrm>
                <a:off x="6185277" y="5703958"/>
                <a:ext cx="1660708" cy="8233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1.21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8" name="Object 8">
                <a:extLst>
                  <a:ext uri="{FF2B5EF4-FFF2-40B4-BE49-F238E27FC236}">
                    <a16:creationId xmlns:a16="http://schemas.microsoft.com/office/drawing/2014/main" id="{FF4B5B47-43CE-4420-B6BD-A04219496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5277" y="5703958"/>
                <a:ext cx="1660708" cy="8233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ounded Rectangle 5">
            <a:extLst>
              <a:ext uri="{FF2B5EF4-FFF2-40B4-BE49-F238E27FC236}">
                <a16:creationId xmlns:a16="http://schemas.microsoft.com/office/drawing/2014/main" id="{85318805-EA19-4403-AC70-93DEE172B343}"/>
              </a:ext>
            </a:extLst>
          </p:cNvPr>
          <p:cNvSpPr/>
          <p:nvPr/>
        </p:nvSpPr>
        <p:spPr>
          <a:xfrm>
            <a:off x="2154035" y="4261455"/>
            <a:ext cx="2895600" cy="139582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>
              <a:lnSpc>
                <a:spcPts val="1800"/>
              </a:lnSpc>
              <a:defRPr/>
            </a:pPr>
            <a:r>
              <a:rPr lang="en-US" sz="1200" b="1">
                <a:solidFill>
                  <a:schemeClr val="tx1"/>
                </a:solidFill>
                <a:cs typeface="Arial" pitchFamily="34" charset="0"/>
              </a:rPr>
              <a:t>Velocity</a:t>
            </a:r>
          </a:p>
          <a:p>
            <a:pPr>
              <a:lnSpc>
                <a:spcPts val="1800"/>
              </a:lnSpc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Take-off </a:t>
            </a:r>
          </a:p>
          <a:p>
            <a:pPr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Velocity: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Velocity Stall: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bject 5">
                <a:extLst>
                  <a:ext uri="{FF2B5EF4-FFF2-40B4-BE49-F238E27FC236}">
                    <a16:creationId xmlns:a16="http://schemas.microsoft.com/office/drawing/2014/main" id="{7BDE5110-3428-4192-AB19-CF179DDAA730}"/>
                  </a:ext>
                </a:extLst>
              </p:cNvPr>
              <p:cNvSpPr txBox="1"/>
              <p:nvPr/>
            </p:nvSpPr>
            <p:spPr bwMode="auto">
              <a:xfrm>
                <a:off x="3236050" y="5030765"/>
                <a:ext cx="1435100" cy="512763"/>
              </a:xfrm>
              <a:prstGeom prst="rect">
                <a:avLst/>
              </a:prstGeom>
              <a:noFill/>
            </p:spPr>
            <p:txBody>
              <a:bodyPr>
                <a:normAutofit fontScale="4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9" name="Object 5">
                <a:extLst>
                  <a:ext uri="{FF2B5EF4-FFF2-40B4-BE49-F238E27FC236}">
                    <a16:creationId xmlns:a16="http://schemas.microsoft.com/office/drawing/2014/main" id="{7BDE5110-3428-4192-AB19-CF179DDAA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6050" y="5030765"/>
                <a:ext cx="1435100" cy="5127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Object 5">
                <a:extLst>
                  <a:ext uri="{FF2B5EF4-FFF2-40B4-BE49-F238E27FC236}">
                    <a16:creationId xmlns:a16="http://schemas.microsoft.com/office/drawing/2014/main" id="{0E3CD8DE-9177-4F46-909F-6A8B7EF0D4EF}"/>
                  </a:ext>
                </a:extLst>
              </p:cNvPr>
              <p:cNvSpPr txBox="1"/>
              <p:nvPr/>
            </p:nvSpPr>
            <p:spPr bwMode="auto">
              <a:xfrm>
                <a:off x="2929179" y="4596590"/>
                <a:ext cx="1435100" cy="512763"/>
              </a:xfrm>
              <a:prstGeom prst="rect">
                <a:avLst/>
              </a:prstGeom>
              <a:noFill/>
            </p:spPr>
            <p:txBody>
              <a:bodyPr>
                <a:normAutofit fontScale="4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=1.2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𝑇𝑂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0" name="Object 5">
                <a:extLst>
                  <a:ext uri="{FF2B5EF4-FFF2-40B4-BE49-F238E27FC236}">
                    <a16:creationId xmlns:a16="http://schemas.microsoft.com/office/drawing/2014/main" id="{0E3CD8DE-9177-4F46-909F-6A8B7EF0D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9179" y="4596590"/>
                <a:ext cx="1435100" cy="5127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BD2BE72-1D36-4BA9-A2CE-A72D822E61A2}"/>
              </a:ext>
            </a:extLst>
          </p:cNvPr>
          <p:cNvCxnSpPr>
            <a:cxnSpLocks/>
            <a:stCxn id="5" idx="2"/>
            <a:endCxn id="64" idx="0"/>
          </p:cNvCxnSpPr>
          <p:nvPr/>
        </p:nvCxnSpPr>
        <p:spPr>
          <a:xfrm rot="5400000">
            <a:off x="2125989" y="1989775"/>
            <a:ext cx="217087" cy="1925960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5F084B7-D7AD-4184-9A54-F94378415CB9}"/>
              </a:ext>
            </a:extLst>
          </p:cNvPr>
          <p:cNvCxnSpPr>
            <a:cxnSpLocks/>
            <a:stCxn id="64" idx="2"/>
            <a:endCxn id="78" idx="1"/>
          </p:cNvCxnSpPr>
          <p:nvPr/>
        </p:nvCxnSpPr>
        <p:spPr>
          <a:xfrm rot="16200000" flipH="1">
            <a:off x="1283249" y="4088583"/>
            <a:ext cx="859089" cy="882483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F0981A9-5294-414A-966C-29836896534F}"/>
              </a:ext>
            </a:extLst>
          </p:cNvPr>
          <p:cNvSpPr/>
          <p:nvPr/>
        </p:nvSpPr>
        <p:spPr>
          <a:xfrm>
            <a:off x="178611" y="5818655"/>
            <a:ext cx="2728565" cy="9025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b="1">
                <a:solidFill>
                  <a:schemeClr val="tx1"/>
                </a:solidFill>
                <a:cs typeface="Arial" pitchFamily="34" charset="0"/>
              </a:rPr>
              <a:t>Assumptions: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Simplified area for lift/drag calculation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Model wing as straight beam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Load is evenly distributed 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7" name="Slide Number Placeholder 156">
            <a:extLst>
              <a:ext uri="{FF2B5EF4-FFF2-40B4-BE49-F238E27FC236}">
                <a16:creationId xmlns:a16="http://schemas.microsoft.com/office/drawing/2014/main" id="{52D7E4A7-8288-410F-A4CB-BEE5C3F9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961" y="6398878"/>
            <a:ext cx="582404" cy="365125"/>
          </a:xfrm>
        </p:spPr>
        <p:txBody>
          <a:bodyPr>
            <a:normAutofit/>
          </a:bodyPr>
          <a:lstStyle/>
          <a:p>
            <a:r>
              <a:rPr lang="en-US"/>
              <a:t>Mitch </a:t>
            </a:r>
            <a:fld id="{312CC964-A50B-4C29-B4E4-2C30BB34CCF3}" type="slidenum">
              <a:rPr lang="en-US" smtClean="0"/>
              <a:t>8</a:t>
            </a:fld>
            <a:endParaRPr lang="en-US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13312CA0-7B84-4AB1-A0C5-25D50ACF9B2A}"/>
              </a:ext>
            </a:extLst>
          </p:cNvPr>
          <p:cNvCxnSpPr>
            <a:cxnSpLocks/>
            <a:stCxn id="19" idx="2"/>
            <a:endCxn id="172" idx="0"/>
          </p:cNvCxnSpPr>
          <p:nvPr/>
        </p:nvCxnSpPr>
        <p:spPr>
          <a:xfrm>
            <a:off x="6926296" y="4800151"/>
            <a:ext cx="48509" cy="657753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Title 1"/>
          <p:cNvSpPr>
            <a:spLocks noGrp="1"/>
          </p:cNvSpPr>
          <p:nvPr>
            <p:ph type="title"/>
          </p:nvPr>
        </p:nvSpPr>
        <p:spPr>
          <a:xfrm>
            <a:off x="762000" y="360363"/>
            <a:ext cx="82296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/>
              <a:t>Flowchart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6444420-8E39-48C1-95A8-2E9C7FE7B195}"/>
              </a:ext>
            </a:extLst>
          </p:cNvPr>
          <p:cNvSpPr/>
          <p:nvPr/>
        </p:nvSpPr>
        <p:spPr>
          <a:xfrm>
            <a:off x="5249027" y="752417"/>
            <a:ext cx="2691806" cy="643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cs typeface="Arial" pitchFamily="34" charset="0"/>
              </a:rPr>
              <a:t>Structural Analysis</a:t>
            </a:r>
          </a:p>
          <a:p>
            <a:pPr algn="ctr">
              <a:defRPr/>
            </a:pPr>
            <a:r>
              <a:rPr lang="en-US"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0DFEB52E-AF75-40FD-A156-AF9F011511CC}"/>
              </a:ext>
            </a:extLst>
          </p:cNvPr>
          <p:cNvSpPr/>
          <p:nvPr/>
        </p:nvSpPr>
        <p:spPr>
          <a:xfrm>
            <a:off x="561153" y="1612079"/>
            <a:ext cx="2976147" cy="168282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cs typeface="Arial" pitchFamily="34" charset="0"/>
              </a:rPr>
              <a:t>Distributed Load</a:t>
            </a:r>
          </a:p>
          <a:p>
            <a:pPr algn="ctr"/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487ED3F5-B73B-4865-905A-A262E58F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15" y="2005241"/>
            <a:ext cx="2321028" cy="669987"/>
          </a:xfrm>
          <a:prstGeom prst="rect">
            <a:avLst/>
          </a:prstGeom>
        </p:spPr>
      </p:pic>
      <p:sp>
        <p:nvSpPr>
          <p:cNvPr id="120" name="Rounded Rectangle 5">
            <a:extLst>
              <a:ext uri="{FF2B5EF4-FFF2-40B4-BE49-F238E27FC236}">
                <a16:creationId xmlns:a16="http://schemas.microsoft.com/office/drawing/2014/main" id="{FE145A16-0BC6-4BFD-AE14-32DB2A51425C}"/>
              </a:ext>
            </a:extLst>
          </p:cNvPr>
          <p:cNvSpPr/>
          <p:nvPr/>
        </p:nvSpPr>
        <p:spPr>
          <a:xfrm>
            <a:off x="4420035" y="1772133"/>
            <a:ext cx="3193387" cy="1331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cs typeface="Arial" pitchFamily="34" charset="0"/>
              </a:rPr>
              <a:t>Shear Force</a:t>
            </a:r>
          </a:p>
          <a:p>
            <a:pPr algn="ctr"/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ounded Rectangle 5">
            <a:extLst>
              <a:ext uri="{FF2B5EF4-FFF2-40B4-BE49-F238E27FC236}">
                <a16:creationId xmlns:a16="http://schemas.microsoft.com/office/drawing/2014/main" id="{7AED06CA-15E1-4BB1-8FBC-89BA3C929FFD}"/>
              </a:ext>
            </a:extLst>
          </p:cNvPr>
          <p:cNvSpPr/>
          <p:nvPr/>
        </p:nvSpPr>
        <p:spPr>
          <a:xfrm>
            <a:off x="8519949" y="1545604"/>
            <a:ext cx="3251722" cy="177294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cs typeface="Arial" pitchFamily="34" charset="0"/>
              </a:rPr>
              <a:t>Bending Moment</a:t>
            </a:r>
          </a:p>
          <a:p>
            <a:pPr algn="ctr"/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EDA5ADD6-25E9-47DA-9D0F-0B797A5E9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183" y="2051853"/>
            <a:ext cx="1749416" cy="62337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D15D7540-09AB-45DB-8E95-73381C246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534" y="2202524"/>
            <a:ext cx="2282379" cy="686385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1F0981A9-5294-414A-966C-29836896534F}"/>
              </a:ext>
            </a:extLst>
          </p:cNvPr>
          <p:cNvSpPr/>
          <p:nvPr/>
        </p:nvSpPr>
        <p:spPr>
          <a:xfrm>
            <a:off x="178611" y="5312665"/>
            <a:ext cx="2747469" cy="14085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chemeClr val="tx1"/>
                </a:solidFill>
                <a:cs typeface="Arial" pitchFamily="34" charset="0"/>
              </a:rPr>
              <a:t>Assumptions: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Simplified area for lift/drag calculation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Model wing as straight beam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chemeClr val="tx1"/>
                </a:solidFill>
                <a:cs typeface="Arial" pitchFamily="34" charset="0"/>
              </a:rPr>
              <a:t>Load is evenly distributed 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Rounded Rectangle 5">
            <a:extLst>
              <a:ext uri="{FF2B5EF4-FFF2-40B4-BE49-F238E27FC236}">
                <a16:creationId xmlns:a16="http://schemas.microsoft.com/office/drawing/2014/main" id="{6545CEF8-1036-445C-AE25-267F316D3C1F}"/>
              </a:ext>
            </a:extLst>
          </p:cNvPr>
          <p:cNvSpPr/>
          <p:nvPr/>
        </p:nvSpPr>
        <p:spPr>
          <a:xfrm>
            <a:off x="3561588" y="4162468"/>
            <a:ext cx="5068824" cy="170860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cs typeface="Arial" pitchFamily="34" charset="0"/>
              </a:rPr>
              <a:t>Bending Stress</a:t>
            </a:r>
          </a:p>
          <a:p>
            <a:pPr algn="ctr"/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43952B0-BC41-4599-92C9-AE9702A83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444" y="5038654"/>
            <a:ext cx="4163524" cy="718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Object 7">
                <a:extLst>
                  <a:ext uri="{FF2B5EF4-FFF2-40B4-BE49-F238E27FC236}">
                    <a16:creationId xmlns:a16="http://schemas.microsoft.com/office/drawing/2014/main" id="{194E4DC2-4005-4D8D-964D-56B0736BD4F9}"/>
                  </a:ext>
                </a:extLst>
              </p:cNvPr>
              <p:cNvSpPr txBox="1"/>
              <p:nvPr/>
            </p:nvSpPr>
            <p:spPr bwMode="auto">
              <a:xfrm>
                <a:off x="3990323" y="4447567"/>
                <a:ext cx="2517408" cy="158744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0" name="Object 7">
                <a:extLst>
                  <a:ext uri="{FF2B5EF4-FFF2-40B4-BE49-F238E27FC236}">
                    <a16:creationId xmlns:a16="http://schemas.microsoft.com/office/drawing/2014/main" id="{194E4DC2-4005-4D8D-964D-56B0736BD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0323" y="4447567"/>
                <a:ext cx="2517408" cy="1587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347832F-B8C3-4CA6-AAAA-06C34399E4E8}"/>
              </a:ext>
            </a:extLst>
          </p:cNvPr>
          <p:cNvCxnSpPr>
            <a:cxnSpLocks/>
            <a:stCxn id="120" idx="1"/>
            <a:endCxn id="102" idx="3"/>
          </p:cNvCxnSpPr>
          <p:nvPr/>
        </p:nvCxnSpPr>
        <p:spPr>
          <a:xfrm flipH="1">
            <a:off x="3537300" y="2437752"/>
            <a:ext cx="882735" cy="1573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AA0023A-748E-436D-86DB-6B644D3201CC}"/>
              </a:ext>
            </a:extLst>
          </p:cNvPr>
          <p:cNvCxnSpPr>
            <a:cxnSpLocks/>
            <a:stCxn id="121" idx="1"/>
            <a:endCxn id="120" idx="3"/>
          </p:cNvCxnSpPr>
          <p:nvPr/>
        </p:nvCxnSpPr>
        <p:spPr>
          <a:xfrm flipH="1">
            <a:off x="7613422" y="2432077"/>
            <a:ext cx="906527" cy="567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9D9693A-D7B7-4A16-8BF7-B56FF0645893}"/>
              </a:ext>
            </a:extLst>
          </p:cNvPr>
          <p:cNvCxnSpPr>
            <a:cxnSpLocks/>
            <a:stCxn id="102" idx="2"/>
            <a:endCxn id="127" idx="0"/>
          </p:cNvCxnSpPr>
          <p:nvPr/>
        </p:nvCxnSpPr>
        <p:spPr>
          <a:xfrm>
            <a:off x="2049227" y="3294903"/>
            <a:ext cx="4046773" cy="86756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C1745E2-6622-4471-A7E0-085F24A0054B}"/>
              </a:ext>
            </a:extLst>
          </p:cNvPr>
          <p:cNvCxnSpPr>
            <a:cxnSpLocks/>
            <a:stCxn id="120" idx="2"/>
            <a:endCxn id="127" idx="0"/>
          </p:cNvCxnSpPr>
          <p:nvPr/>
        </p:nvCxnSpPr>
        <p:spPr>
          <a:xfrm>
            <a:off x="6016729" y="3103370"/>
            <a:ext cx="79271" cy="10590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3F68721-37CE-442F-BEE2-062FCCC135C2}"/>
              </a:ext>
            </a:extLst>
          </p:cNvPr>
          <p:cNvCxnSpPr>
            <a:cxnSpLocks/>
            <a:stCxn id="121" idx="2"/>
            <a:endCxn id="127" idx="0"/>
          </p:cNvCxnSpPr>
          <p:nvPr/>
        </p:nvCxnSpPr>
        <p:spPr>
          <a:xfrm flipH="1">
            <a:off x="6096000" y="3318549"/>
            <a:ext cx="4049810" cy="843919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7" name="Slide Number Placeholder 156">
            <a:extLst>
              <a:ext uri="{FF2B5EF4-FFF2-40B4-BE49-F238E27FC236}">
                <a16:creationId xmlns:a16="http://schemas.microsoft.com/office/drawing/2014/main" id="{52D7E4A7-8288-410F-A4CB-BEE5C3F9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577" y="6398878"/>
            <a:ext cx="606788" cy="365125"/>
          </a:xfrm>
        </p:spPr>
        <p:txBody>
          <a:bodyPr>
            <a:normAutofit/>
          </a:bodyPr>
          <a:lstStyle/>
          <a:p>
            <a:r>
              <a:rPr lang="en-US"/>
              <a:t>Mitch </a:t>
            </a:r>
            <a:fld id="{312CC964-A50B-4C29-B4E4-2C30BB34CCF3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37F24EF-FF6B-4088-9A23-920EB9CF7132}"/>
                  </a:ext>
                </a:extLst>
              </p:cNvPr>
              <p:cNvSpPr txBox="1"/>
              <p:nvPr/>
            </p:nvSpPr>
            <p:spPr>
              <a:xfrm>
                <a:off x="663674" y="2682454"/>
                <a:ext cx="1685372" cy="610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37F24EF-FF6B-4088-9A23-920EB9CF7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74" y="2682454"/>
                <a:ext cx="1685372" cy="6108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2DD5398-77E2-40F6-A642-7BC0F8395B9E}"/>
                  </a:ext>
                </a:extLst>
              </p:cNvPr>
              <p:cNvSpPr txBox="1"/>
              <p:nvPr/>
            </p:nvSpPr>
            <p:spPr>
              <a:xfrm>
                <a:off x="5254260" y="2366457"/>
                <a:ext cx="2242608" cy="818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2DD5398-77E2-40F6-A642-7BC0F8395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260" y="2366457"/>
                <a:ext cx="2242608" cy="81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BC88372-AFC8-4C6D-8AD6-9BD785365281}"/>
                  </a:ext>
                </a:extLst>
              </p:cNvPr>
              <p:cNvSpPr txBox="1"/>
              <p:nvPr/>
            </p:nvSpPr>
            <p:spPr>
              <a:xfrm>
                <a:off x="8718703" y="2542497"/>
                <a:ext cx="2878501" cy="818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BC88372-AFC8-4C6D-8AD6-9BD785365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703" y="2542497"/>
                <a:ext cx="2878501" cy="818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381104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LightSeedLeftStep">
      <a:dk1>
        <a:srgbClr val="000000"/>
      </a:dk1>
      <a:lt1>
        <a:srgbClr val="FFFFFF"/>
      </a:lt1>
      <a:dk2>
        <a:srgbClr val="243441"/>
      </a:dk2>
      <a:lt2>
        <a:srgbClr val="E8E4E2"/>
      </a:lt2>
      <a:accent1>
        <a:srgbClr val="7BA9B8"/>
      </a:accent1>
      <a:accent2>
        <a:srgbClr val="76ACA3"/>
      </a:accent2>
      <a:accent3>
        <a:srgbClr val="81AB93"/>
      </a:accent3>
      <a:accent4>
        <a:srgbClr val="76AD76"/>
      </a:accent4>
      <a:accent5>
        <a:srgbClr val="90A87F"/>
      </a:accent5>
      <a:accent6>
        <a:srgbClr val="9DA671"/>
      </a:accent6>
      <a:hlink>
        <a:srgbClr val="AB7563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51be9-0308-4ab2-8ed3-0190beeb44cf">
      <Terms xmlns="http://schemas.microsoft.com/office/infopath/2007/PartnerControls"/>
    </lcf76f155ced4ddcb4097134ff3c332f>
    <TaxCatchAll xmlns="dd26419d-fafd-4535-a2ce-e1ad1abb11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069814ADAF944AC5C58C2CBAB434A" ma:contentTypeVersion="16" ma:contentTypeDescription="Create a new document." ma:contentTypeScope="" ma:versionID="f414403340f81f9bb75c413148e323b9">
  <xsd:schema xmlns:xsd="http://www.w3.org/2001/XMLSchema" xmlns:xs="http://www.w3.org/2001/XMLSchema" xmlns:p="http://schemas.microsoft.com/office/2006/metadata/properties" xmlns:ns2="3ec51be9-0308-4ab2-8ed3-0190beeb44cf" xmlns:ns3="dd26419d-fafd-4535-a2ce-e1ad1abb1183" targetNamespace="http://schemas.microsoft.com/office/2006/metadata/properties" ma:root="true" ma:fieldsID="ce6442b642bddda4af75830c08bb7a0a" ns2:_="" ns3:_="">
    <xsd:import namespace="3ec51be9-0308-4ab2-8ed3-0190beeb44cf"/>
    <xsd:import namespace="dd26419d-fafd-4535-a2ce-e1ad1abb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51be9-0308-4ab2-8ed3-0190beeb4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419d-fafd-4535-a2ce-e1ad1abb11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4a1d88-0a23-4d0d-a6c5-cc56b32817c4}" ma:internalName="TaxCatchAll" ma:showField="CatchAllData" ma:web="dd26419d-fafd-4535-a2ce-e1ad1abb11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CE00B6-0743-4289-99F5-F18F1EED85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A51173-1298-4AD6-9535-D0F2D2FF1DFD}">
  <ds:schemaRefs>
    <ds:schemaRef ds:uri="http://purl.org/dc/terms/"/>
    <ds:schemaRef ds:uri="dd26419d-fafd-4535-a2ce-e1ad1abb1183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3ec51be9-0308-4ab2-8ed3-0190beeb44c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3B338D-29D7-4D8F-B5EE-548175BAE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c51be9-0308-4ab2-8ed3-0190beeb44cf"/>
    <ds:schemaRef ds:uri="dd26419d-fafd-4535-a2ce-e1ad1abb11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1215</Words>
  <Application>Microsoft Office PowerPoint</Application>
  <PresentationFormat>Widescreen</PresentationFormat>
  <Paragraphs>343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Century Gothic</vt:lpstr>
      <vt:lpstr>Univers Condensed Light</vt:lpstr>
      <vt:lpstr>Walbaum Display Light</vt:lpstr>
      <vt:lpstr>AngleLinesVTI</vt:lpstr>
      <vt:lpstr>Final Proposal Presentation</vt:lpstr>
      <vt:lpstr>Our Team</vt:lpstr>
      <vt:lpstr>Agenda</vt:lpstr>
      <vt:lpstr>Project Description </vt:lpstr>
      <vt:lpstr>Where We Left off</vt:lpstr>
      <vt:lpstr>Customer and Engineering Relationships</vt:lpstr>
      <vt:lpstr>Database</vt:lpstr>
      <vt:lpstr>Flowchart</vt:lpstr>
      <vt:lpstr>Flowchart</vt:lpstr>
      <vt:lpstr>Computation Iterations</vt:lpstr>
      <vt:lpstr>Computation Results</vt:lpstr>
      <vt:lpstr>Prototyping</vt:lpstr>
      <vt:lpstr>Testing Procedure</vt:lpstr>
      <vt:lpstr>Data collection</vt:lpstr>
      <vt:lpstr>Testing &amp; analysis</vt:lpstr>
      <vt:lpstr>Design Selection</vt:lpstr>
      <vt:lpstr>Failure Mode Effect Analysis</vt:lpstr>
      <vt:lpstr>FMEA SUMMARY &amp; FURTHER TESTING </vt:lpstr>
      <vt:lpstr>BOM</vt:lpstr>
      <vt:lpstr>Budget</vt:lpstr>
      <vt:lpstr>Team Contributions</vt:lpstr>
      <vt:lpstr>Schedule  &amp; Phase</vt:lpstr>
      <vt:lpstr>Final Cad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 Anderson</dc:creator>
  <cp:lastModifiedBy>Sultan Ali O Alhazawbar</cp:lastModifiedBy>
  <cp:revision>4</cp:revision>
  <dcterms:created xsi:type="dcterms:W3CDTF">2022-03-27T05:21:12Z</dcterms:created>
  <dcterms:modified xsi:type="dcterms:W3CDTF">2022-12-05T01:00:16Z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0x0101008D2069814ADAF944AC5C58C2CBAB434A</vt:lpwstr>
  </property>
</Properties>
</file>