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1"/>
  </p:notesMasterIdLst>
  <p:sldIdLst>
    <p:sldId id="336" r:id="rId5"/>
    <p:sldId id="401" r:id="rId6"/>
    <p:sldId id="421" r:id="rId7"/>
    <p:sldId id="338" r:id="rId8"/>
    <p:sldId id="425" r:id="rId9"/>
    <p:sldId id="351" r:id="rId10"/>
    <p:sldId id="423" r:id="rId11"/>
    <p:sldId id="378" r:id="rId12"/>
    <p:sldId id="477" r:id="rId13"/>
    <p:sldId id="419" r:id="rId14"/>
    <p:sldId id="431" r:id="rId15"/>
    <p:sldId id="466" r:id="rId16"/>
    <p:sldId id="454" r:id="rId17"/>
    <p:sldId id="360" r:id="rId18"/>
    <p:sldId id="361" r:id="rId19"/>
    <p:sldId id="452" r:id="rId20"/>
    <p:sldId id="418" r:id="rId21"/>
    <p:sldId id="446" r:id="rId22"/>
    <p:sldId id="464" r:id="rId23"/>
    <p:sldId id="472" r:id="rId24"/>
    <p:sldId id="475" r:id="rId25"/>
    <p:sldId id="473" r:id="rId26"/>
    <p:sldId id="465" r:id="rId27"/>
    <p:sldId id="474" r:id="rId28"/>
    <p:sldId id="479" r:id="rId29"/>
    <p:sldId id="478" r:id="rId30"/>
    <p:sldId id="362" r:id="rId31"/>
    <p:sldId id="451" r:id="rId32"/>
    <p:sldId id="471" r:id="rId33"/>
    <p:sldId id="469" r:id="rId34"/>
    <p:sldId id="448" r:id="rId35"/>
    <p:sldId id="455" r:id="rId36"/>
    <p:sldId id="424" r:id="rId37"/>
    <p:sldId id="334" r:id="rId38"/>
    <p:sldId id="339" r:id="rId39"/>
    <p:sldId id="268" r:id="rId40"/>
    <p:sldId id="325" r:id="rId41"/>
    <p:sldId id="404" r:id="rId42"/>
    <p:sldId id="430" r:id="rId43"/>
    <p:sldId id="432" r:id="rId44"/>
    <p:sldId id="439" r:id="rId45"/>
    <p:sldId id="433" r:id="rId46"/>
    <p:sldId id="331" r:id="rId47"/>
    <p:sldId id="332" r:id="rId48"/>
    <p:sldId id="441" r:id="rId49"/>
    <p:sldId id="480" r:id="rId50"/>
  </p:sldIdLst>
  <p:sldSz cx="9144000" cy="5143500" type="screen16x9"/>
  <p:notesSz cx="6858000" cy="9144000"/>
  <p:defaultTextStyle>
    <a:defPPr>
      <a:defRPr lang="en-US"/>
    </a:defPPr>
    <a:lvl1pPr marL="0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70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40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09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879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348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19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288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758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1B4437-7E77-AFD7-2070-F457741947D3}" name="Alexander D Soto" initials="AS" userId="S::ads524@nau.edu::1d982df1-030d-4b8e-8ebd-952ddd1b200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utt, Chloe M [US] (CO)" initials="SCM[(" lastIdx="15" clrIdx="0">
    <p:extLst>
      <p:ext uri="{19B8F6BF-5375-455C-9EA6-DF929625EA0E}">
        <p15:presenceInfo xmlns:p15="http://schemas.microsoft.com/office/powerpoint/2012/main" userId="Scutt, Chloe M [US] (CO)" providerId="None"/>
      </p:ext>
    </p:extLst>
  </p:cmAuthor>
  <p:cmAuthor id="2" name="Andrea Georgina Hernandez Limon" initials="AL" lastIdx="4" clrIdx="1">
    <p:extLst>
      <p:ext uri="{19B8F6BF-5375-455C-9EA6-DF929625EA0E}">
        <p15:presenceInfo xmlns:p15="http://schemas.microsoft.com/office/powerpoint/2012/main" userId="S::agh94@nau.edu::6fcd4d0b-4b7f-4755-a530-9eb3ae6ce82a" providerId="AD"/>
      </p:ext>
    </p:extLst>
  </p:cmAuthor>
  <p:cmAuthor id="3" name="Alexander D Soto" initials="AS" lastIdx="5" clrIdx="2">
    <p:extLst>
      <p:ext uri="{19B8F6BF-5375-455C-9EA6-DF929625EA0E}">
        <p15:presenceInfo xmlns:p15="http://schemas.microsoft.com/office/powerpoint/2012/main" userId="S::ads524@nau.edu::1d982df1-030d-4b8e-8ebd-952ddd1b2008" providerId="AD"/>
      </p:ext>
    </p:extLst>
  </p:cmAuthor>
  <p:cmAuthor id="4" name="Sam A Mangialardi" initials="SAM" lastIdx="4" clrIdx="3">
    <p:extLst>
      <p:ext uri="{19B8F6BF-5375-455C-9EA6-DF929625EA0E}">
        <p15:presenceInfo xmlns:p15="http://schemas.microsoft.com/office/powerpoint/2012/main" userId="Sam A Mangialard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CFCFC"/>
    <a:srgbClr val="00269A"/>
    <a:srgbClr val="404040"/>
    <a:srgbClr val="202020"/>
    <a:srgbClr val="414141"/>
    <a:srgbClr val="757575"/>
    <a:srgbClr val="BDBDBD"/>
    <a:srgbClr val="E7E6E6"/>
    <a:srgbClr val="F3A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6FBC9F-80B2-B000-D2C0-77F650008CFA}" v="1" dt="2021-04-09T04:00:58.760"/>
    <p1510:client id="{0F4691BC-4951-09DA-60D6-AA8B18CCCACE}" v="14" dt="2021-04-09T00:44:56.938"/>
    <p1510:client id="{163B02A6-8642-416E-AE82-2DA707BB9B1D}" v="10" dt="2021-04-09T02:15:06.359"/>
    <p1510:client id="{1EE8B7AF-05DB-4FFD-900F-D13822435F5E}" v="5" dt="2021-04-09T02:56:44.737"/>
    <p1510:client id="{4541C7B9-A0D7-4C04-95A4-E9F2A557709F}" v="1463" dt="2021-04-09T02:52:45.184"/>
    <p1510:client id="{501EF846-C3F0-4A30-A0FC-D8CE192161A7}" v="1153" dt="2021-04-09T02:56:47.872"/>
    <p1510:client id="{516BAB8B-8402-BF3F-407B-C89F6D7448D3}" v="66" dt="2021-04-23T21:29:32.162"/>
    <p1510:client id="{6D6341D0-5321-84AA-6225-E5B72523B176}" v="162" dt="2021-04-09T02:35:09.319"/>
    <p1510:client id="{7A6BBC9F-D008-C000-06E1-0648FE22DB5A}" v="152" dt="2021-04-09T02:59:48.617"/>
    <p1510:client id="{836ABC9F-10A3-B000-D2C0-58F313FC1C90}" v="31" dt="2021-04-09T02:38:08.832"/>
    <p1510:client id="{BB6172E7-1591-4C4E-ABC3-9C2A4580C09D}" v="430" dt="2021-04-09T02:58:52.564"/>
    <p1510:client id="{C29DD5AF-D08B-9B8B-B2A1-20101BC6D9AF}" v="342" dt="2021-04-09T02:58:36.090"/>
    <p1510:client id="{DDE11E82-464C-446E-ACC0-9C483D74D3F0}" v="33" dt="2021-04-09T03:55:53.926"/>
    <p1510:client id="{E22CC19F-902D-B000-F970-EC0123B711FB}" v="212" dt="2021-04-23T21:30:44.822"/>
    <p1510:client id="{F9094157-812D-4AAA-BED8-AF110658C08E}" v="26" dt="2021-04-09T01:46:44.948"/>
    <p1510:client id="{F96ABC9F-A0AA-B000-F970-E164D4FAD979}" v="13" dt="2021-04-09T02:48:13.411"/>
    <p1510:client id="{FEF269C7-0D5C-42E3-A7E3-FA24E4E0986D}" v="67" dt="2021-04-24T22:11:10.1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Georgina Hernandez Limon" userId="S::agh94@nau.edu::6fcd4d0b-4b7f-4755-a530-9eb3ae6ce82a" providerId="AD" clId="Web-{7A6BBC9F-D008-C000-06E1-0648FE22DB5A}"/>
    <pc:docChg chg="modSld">
      <pc:chgData name="Andrea Georgina Hernandez Limon" userId="S::agh94@nau.edu::6fcd4d0b-4b7f-4755-a530-9eb3ae6ce82a" providerId="AD" clId="Web-{7A6BBC9F-D008-C000-06E1-0648FE22DB5A}" dt="2021-04-09T03:12:43.524" v="232"/>
      <pc:docMkLst>
        <pc:docMk/>
      </pc:docMkLst>
      <pc:sldChg chg="modSp">
        <pc:chgData name="Andrea Georgina Hernandez Limon" userId="S::agh94@nau.edu::6fcd4d0b-4b7f-4755-a530-9eb3ae6ce82a" providerId="AD" clId="Web-{7A6BBC9F-D008-C000-06E1-0648FE22DB5A}" dt="2021-04-09T02:55:15.037" v="45" actId="20577"/>
        <pc:sldMkLst>
          <pc:docMk/>
          <pc:sldMk cId="3583802865" sldId="331"/>
        </pc:sldMkLst>
        <pc:spChg chg="mod">
          <ac:chgData name="Andrea Georgina Hernandez Limon" userId="S::agh94@nau.edu::6fcd4d0b-4b7f-4755-a530-9eb3ae6ce82a" providerId="AD" clId="Web-{7A6BBC9F-D008-C000-06E1-0648FE22DB5A}" dt="2021-04-09T02:55:15.037" v="45" actId="20577"/>
          <ac:spMkLst>
            <pc:docMk/>
            <pc:sldMk cId="3583802865" sldId="331"/>
            <ac:spMk id="4" creationId="{357A0152-A996-4746-B722-91D118EFEF66}"/>
          </ac:spMkLst>
        </pc:spChg>
      </pc:sldChg>
      <pc:sldChg chg="modSp">
        <pc:chgData name="Andrea Georgina Hernandez Limon" userId="S::agh94@nau.edu::6fcd4d0b-4b7f-4755-a530-9eb3ae6ce82a" providerId="AD" clId="Web-{7A6BBC9F-D008-C000-06E1-0648FE22DB5A}" dt="2021-04-09T02:53:06.123" v="17" actId="20577"/>
        <pc:sldMkLst>
          <pc:docMk/>
          <pc:sldMk cId="2357469328" sldId="334"/>
        </pc:sldMkLst>
        <pc:spChg chg="mod">
          <ac:chgData name="Andrea Georgina Hernandez Limon" userId="S::agh94@nau.edu::6fcd4d0b-4b7f-4755-a530-9eb3ae6ce82a" providerId="AD" clId="Web-{7A6BBC9F-D008-C000-06E1-0648FE22DB5A}" dt="2021-04-09T02:53:06.123" v="17" actId="20577"/>
          <ac:spMkLst>
            <pc:docMk/>
            <pc:sldMk cId="2357469328" sldId="334"/>
            <ac:spMk id="3" creationId="{CF60972D-1FD5-4241-A098-9D413512B2A8}"/>
          </ac:spMkLst>
        </pc:spChg>
      </pc:sldChg>
      <pc:sldChg chg="modSp">
        <pc:chgData name="Andrea Georgina Hernandez Limon" userId="S::agh94@nau.edu::6fcd4d0b-4b7f-4755-a530-9eb3ae6ce82a" providerId="AD" clId="Web-{7A6BBC9F-D008-C000-06E1-0648FE22DB5A}" dt="2021-04-09T02:53:50.704" v="22" actId="20577"/>
        <pc:sldMkLst>
          <pc:docMk/>
          <pc:sldMk cId="2144519994" sldId="339"/>
        </pc:sldMkLst>
        <pc:spChg chg="mod">
          <ac:chgData name="Andrea Georgina Hernandez Limon" userId="S::agh94@nau.edu::6fcd4d0b-4b7f-4755-a530-9eb3ae6ce82a" providerId="AD" clId="Web-{7A6BBC9F-D008-C000-06E1-0648FE22DB5A}" dt="2021-04-09T02:53:50.704" v="22" actId="20577"/>
          <ac:spMkLst>
            <pc:docMk/>
            <pc:sldMk cId="2144519994" sldId="339"/>
            <ac:spMk id="3" creationId="{AC36FB0E-CEB4-43A1-B41A-B16556A9694C}"/>
          </ac:spMkLst>
        </pc:spChg>
      </pc:sldChg>
      <pc:sldChg chg="modSp">
        <pc:chgData name="Andrea Georgina Hernandez Limon" userId="S::agh94@nau.edu::6fcd4d0b-4b7f-4755-a530-9eb3ae6ce82a" providerId="AD" clId="Web-{7A6BBC9F-D008-C000-06E1-0648FE22DB5A}" dt="2021-04-09T02:57:29.077" v="60" actId="20577"/>
        <pc:sldMkLst>
          <pc:docMk/>
          <pc:sldMk cId="1057314428" sldId="360"/>
        </pc:sldMkLst>
        <pc:spChg chg="mod">
          <ac:chgData name="Andrea Georgina Hernandez Limon" userId="S::agh94@nau.edu::6fcd4d0b-4b7f-4755-a530-9eb3ae6ce82a" providerId="AD" clId="Web-{7A6BBC9F-D008-C000-06E1-0648FE22DB5A}" dt="2021-04-09T02:57:23.779" v="55" actId="20577"/>
          <ac:spMkLst>
            <pc:docMk/>
            <pc:sldMk cId="1057314428" sldId="360"/>
            <ac:spMk id="6" creationId="{1E0D4A18-25E7-4089-A088-140D1D353A93}"/>
          </ac:spMkLst>
        </pc:spChg>
        <pc:spChg chg="mod">
          <ac:chgData name="Andrea Georgina Hernandez Limon" userId="S::agh94@nau.edu::6fcd4d0b-4b7f-4755-a530-9eb3ae6ce82a" providerId="AD" clId="Web-{7A6BBC9F-D008-C000-06E1-0648FE22DB5A}" dt="2021-04-09T02:57:29.077" v="60" actId="20577"/>
          <ac:spMkLst>
            <pc:docMk/>
            <pc:sldMk cId="1057314428" sldId="360"/>
            <ac:spMk id="8" creationId="{FF6495C7-FF21-47FF-8B53-E6DF707A98C2}"/>
          </ac:spMkLst>
        </pc:spChg>
      </pc:sldChg>
      <pc:sldChg chg="modSp">
        <pc:chgData name="Andrea Georgina Hernandez Limon" userId="S::agh94@nau.edu::6fcd4d0b-4b7f-4755-a530-9eb3ae6ce82a" providerId="AD" clId="Web-{7A6BBC9F-D008-C000-06E1-0648FE22DB5A}" dt="2021-04-09T02:57:47.750" v="63" actId="20577"/>
        <pc:sldMkLst>
          <pc:docMk/>
          <pc:sldMk cId="1760418028" sldId="361"/>
        </pc:sldMkLst>
        <pc:spChg chg="mod">
          <ac:chgData name="Andrea Georgina Hernandez Limon" userId="S::agh94@nau.edu::6fcd4d0b-4b7f-4755-a530-9eb3ae6ce82a" providerId="AD" clId="Web-{7A6BBC9F-D008-C000-06E1-0648FE22DB5A}" dt="2021-04-09T02:57:47.750" v="63" actId="20577"/>
          <ac:spMkLst>
            <pc:docMk/>
            <pc:sldMk cId="1760418028" sldId="361"/>
            <ac:spMk id="7" creationId="{9D4C92BD-EF3E-4978-9FB6-CA56B9023E8F}"/>
          </ac:spMkLst>
        </pc:spChg>
      </pc:sldChg>
      <pc:sldChg chg="modSp">
        <pc:chgData name="Andrea Georgina Hernandez Limon" userId="S::agh94@nau.edu::6fcd4d0b-4b7f-4755-a530-9eb3ae6ce82a" providerId="AD" clId="Web-{7A6BBC9F-D008-C000-06E1-0648FE22DB5A}" dt="2021-04-09T02:58:35.346" v="71" actId="20577"/>
        <pc:sldMkLst>
          <pc:docMk/>
          <pc:sldMk cId="4283164079" sldId="362"/>
        </pc:sldMkLst>
        <pc:spChg chg="mod">
          <ac:chgData name="Andrea Georgina Hernandez Limon" userId="S::agh94@nau.edu::6fcd4d0b-4b7f-4755-a530-9eb3ae6ce82a" providerId="AD" clId="Web-{7A6BBC9F-D008-C000-06E1-0648FE22DB5A}" dt="2021-04-09T02:57:55.375" v="65" actId="20577"/>
          <ac:spMkLst>
            <pc:docMk/>
            <pc:sldMk cId="4283164079" sldId="362"/>
            <ac:spMk id="10" creationId="{101E0EDF-2459-46F2-9E3E-2B545DE1F587}"/>
          </ac:spMkLst>
        </pc:spChg>
        <pc:spChg chg="mod">
          <ac:chgData name="Andrea Georgina Hernandez Limon" userId="S::agh94@nau.edu::6fcd4d0b-4b7f-4755-a530-9eb3ae6ce82a" providerId="AD" clId="Web-{7A6BBC9F-D008-C000-06E1-0648FE22DB5A}" dt="2021-04-09T02:58:35.346" v="71" actId="20577"/>
          <ac:spMkLst>
            <pc:docMk/>
            <pc:sldMk cId="4283164079" sldId="362"/>
            <ac:spMk id="11" creationId="{56D22071-6D1B-40DD-95C1-C4748CE242F8}"/>
          </ac:spMkLst>
        </pc:spChg>
      </pc:sldChg>
      <pc:sldChg chg="modSp">
        <pc:chgData name="Andrea Georgina Hernandez Limon" userId="S::agh94@nau.edu::6fcd4d0b-4b7f-4755-a530-9eb3ae6ce82a" providerId="AD" clId="Web-{7A6BBC9F-D008-C000-06E1-0648FE22DB5A}" dt="2021-04-09T02:53:59.345" v="24" actId="20577"/>
        <pc:sldMkLst>
          <pc:docMk/>
          <pc:sldMk cId="326392269" sldId="402"/>
        </pc:sldMkLst>
        <pc:spChg chg="mod">
          <ac:chgData name="Andrea Georgina Hernandez Limon" userId="S::agh94@nau.edu::6fcd4d0b-4b7f-4755-a530-9eb3ae6ce82a" providerId="AD" clId="Web-{7A6BBC9F-D008-C000-06E1-0648FE22DB5A}" dt="2021-04-09T02:53:59.345" v="24" actId="20577"/>
          <ac:spMkLst>
            <pc:docMk/>
            <pc:sldMk cId="326392269" sldId="402"/>
            <ac:spMk id="3" creationId="{645EDB2B-E02E-47DB-BD7B-6276A0CB1477}"/>
          </ac:spMkLst>
        </pc:spChg>
      </pc:sldChg>
      <pc:sldChg chg="modSp">
        <pc:chgData name="Andrea Georgina Hernandez Limon" userId="S::agh94@nau.edu::6fcd4d0b-4b7f-4755-a530-9eb3ae6ce82a" providerId="AD" clId="Web-{7A6BBC9F-D008-C000-06E1-0648FE22DB5A}" dt="2021-04-09T02:54:08.080" v="28" actId="20577"/>
        <pc:sldMkLst>
          <pc:docMk/>
          <pc:sldMk cId="2429524766" sldId="404"/>
        </pc:sldMkLst>
        <pc:spChg chg="mod">
          <ac:chgData name="Andrea Georgina Hernandez Limon" userId="S::agh94@nau.edu::6fcd4d0b-4b7f-4755-a530-9eb3ae6ce82a" providerId="AD" clId="Web-{7A6BBC9F-D008-C000-06E1-0648FE22DB5A}" dt="2021-04-09T02:54:08.080" v="28" actId="20577"/>
          <ac:spMkLst>
            <pc:docMk/>
            <pc:sldMk cId="2429524766" sldId="404"/>
            <ac:spMk id="3" creationId="{5A283E1B-9065-4F6E-91AC-00F4927D5F1D}"/>
          </ac:spMkLst>
        </pc:spChg>
      </pc:sldChg>
      <pc:sldChg chg="modSp">
        <pc:chgData name="Andrea Georgina Hernandez Limon" userId="S::agh94@nau.edu::6fcd4d0b-4b7f-4755-a530-9eb3ae6ce82a" providerId="AD" clId="Web-{7A6BBC9F-D008-C000-06E1-0648FE22DB5A}" dt="2021-04-09T02:52:05.682" v="1" actId="20577"/>
        <pc:sldMkLst>
          <pc:docMk/>
          <pc:sldMk cId="711537543" sldId="424"/>
        </pc:sldMkLst>
        <pc:spChg chg="mod">
          <ac:chgData name="Andrea Georgina Hernandez Limon" userId="S::agh94@nau.edu::6fcd4d0b-4b7f-4755-a530-9eb3ae6ce82a" providerId="AD" clId="Web-{7A6BBC9F-D008-C000-06E1-0648FE22DB5A}" dt="2021-04-09T02:52:05.682" v="1" actId="20577"/>
          <ac:spMkLst>
            <pc:docMk/>
            <pc:sldMk cId="711537543" sldId="424"/>
            <ac:spMk id="4" creationId="{55826B93-A209-4569-B033-E2B86BF4BEF3}"/>
          </ac:spMkLst>
        </pc:spChg>
      </pc:sldChg>
      <pc:sldChg chg="modSp">
        <pc:chgData name="Andrea Georgina Hernandez Limon" userId="S::agh94@nau.edu::6fcd4d0b-4b7f-4755-a530-9eb3ae6ce82a" providerId="AD" clId="Web-{7A6BBC9F-D008-C000-06E1-0648FE22DB5A}" dt="2021-04-09T02:54:12.674" v="29" actId="20577"/>
        <pc:sldMkLst>
          <pc:docMk/>
          <pc:sldMk cId="3078532535" sldId="430"/>
        </pc:sldMkLst>
        <pc:spChg chg="mod">
          <ac:chgData name="Andrea Georgina Hernandez Limon" userId="S::agh94@nau.edu::6fcd4d0b-4b7f-4755-a530-9eb3ae6ce82a" providerId="AD" clId="Web-{7A6BBC9F-D008-C000-06E1-0648FE22DB5A}" dt="2021-04-09T02:54:12.674" v="29" actId="20577"/>
          <ac:spMkLst>
            <pc:docMk/>
            <pc:sldMk cId="3078532535" sldId="430"/>
            <ac:spMk id="3" creationId="{5A283E1B-9065-4F6E-91AC-00F4927D5F1D}"/>
          </ac:spMkLst>
        </pc:spChg>
      </pc:sldChg>
      <pc:sldChg chg="modSp">
        <pc:chgData name="Andrea Georgina Hernandez Limon" userId="S::agh94@nau.edu::6fcd4d0b-4b7f-4755-a530-9eb3ae6ce82a" providerId="AD" clId="Web-{7A6BBC9F-D008-C000-06E1-0648FE22DB5A}" dt="2021-04-09T02:55:23.178" v="46" actId="20577"/>
        <pc:sldMkLst>
          <pc:docMk/>
          <pc:sldMk cId="3331869078" sldId="441"/>
        </pc:sldMkLst>
        <pc:spChg chg="mod">
          <ac:chgData name="Andrea Georgina Hernandez Limon" userId="S::agh94@nau.edu::6fcd4d0b-4b7f-4755-a530-9eb3ae6ce82a" providerId="AD" clId="Web-{7A6BBC9F-D008-C000-06E1-0648FE22DB5A}" dt="2021-04-09T02:55:23.178" v="46" actId="20577"/>
          <ac:spMkLst>
            <pc:docMk/>
            <pc:sldMk cId="3331869078" sldId="441"/>
            <ac:spMk id="4" creationId="{DE338E51-3F5C-4FBD-88CE-AF82570DF38A}"/>
          </ac:spMkLst>
        </pc:spChg>
      </pc:sldChg>
      <pc:sldChg chg="modSp">
        <pc:chgData name="Andrea Georgina Hernandez Limon" userId="S::agh94@nau.edu::6fcd4d0b-4b7f-4755-a530-9eb3ae6ce82a" providerId="AD" clId="Web-{7A6BBC9F-D008-C000-06E1-0648FE22DB5A}" dt="2021-04-09T02:59:46.976" v="81" actId="20577"/>
        <pc:sldMkLst>
          <pc:docMk/>
          <pc:sldMk cId="903888108" sldId="448"/>
        </pc:sldMkLst>
        <pc:spChg chg="mod">
          <ac:chgData name="Andrea Georgina Hernandez Limon" userId="S::agh94@nau.edu::6fcd4d0b-4b7f-4755-a530-9eb3ae6ce82a" providerId="AD" clId="Web-{7A6BBC9F-D008-C000-06E1-0648FE22DB5A}" dt="2021-04-09T02:59:46.976" v="81" actId="20577"/>
          <ac:spMkLst>
            <pc:docMk/>
            <pc:sldMk cId="903888108" sldId="448"/>
            <ac:spMk id="2" creationId="{D2A9C8A3-A958-4C43-9C0E-39FB94FC0610}"/>
          </ac:spMkLst>
        </pc:spChg>
        <pc:spChg chg="mod">
          <ac:chgData name="Andrea Georgina Hernandez Limon" userId="S::agh94@nau.edu::6fcd4d0b-4b7f-4755-a530-9eb3ae6ce82a" providerId="AD" clId="Web-{7A6BBC9F-D008-C000-06E1-0648FE22DB5A}" dt="2021-04-09T02:52:54.107" v="13" actId="20577"/>
          <ac:spMkLst>
            <pc:docMk/>
            <pc:sldMk cId="903888108" sldId="448"/>
            <ac:spMk id="4" creationId="{7BC9EC5E-91F4-4D18-B568-1CB13037AC34}"/>
          </ac:spMkLst>
        </pc:spChg>
      </pc:sldChg>
      <pc:sldChg chg="modSp">
        <pc:chgData name="Andrea Georgina Hernandez Limon" userId="S::agh94@nau.edu::6fcd4d0b-4b7f-4755-a530-9eb3ae6ce82a" providerId="AD" clId="Web-{7A6BBC9F-D008-C000-06E1-0648FE22DB5A}" dt="2021-04-09T02:59:14.661" v="73" actId="20577"/>
        <pc:sldMkLst>
          <pc:docMk/>
          <pc:sldMk cId="719512023" sldId="451"/>
        </pc:sldMkLst>
        <pc:spChg chg="mod">
          <ac:chgData name="Andrea Georgina Hernandez Limon" userId="S::agh94@nau.edu::6fcd4d0b-4b7f-4755-a530-9eb3ae6ce82a" providerId="AD" clId="Web-{7A6BBC9F-D008-C000-06E1-0648FE22DB5A}" dt="2021-04-09T02:59:14.661" v="73" actId="20577"/>
          <ac:spMkLst>
            <pc:docMk/>
            <pc:sldMk cId="719512023" sldId="451"/>
            <ac:spMk id="2" creationId="{E0DF04B5-D8D4-4746-8D4D-1E9E885C57F0}"/>
          </ac:spMkLst>
        </pc:spChg>
      </pc:sldChg>
      <pc:sldChg chg="modSp">
        <pc:chgData name="Andrea Georgina Hernandez Limon" userId="S::agh94@nau.edu::6fcd4d0b-4b7f-4755-a530-9eb3ae6ce82a" providerId="AD" clId="Web-{7A6BBC9F-D008-C000-06E1-0648FE22DB5A}" dt="2021-04-09T02:53:02.310" v="15" actId="20577"/>
        <pc:sldMkLst>
          <pc:docMk/>
          <pc:sldMk cId="3757069264" sldId="455"/>
        </pc:sldMkLst>
        <pc:spChg chg="mod">
          <ac:chgData name="Andrea Georgina Hernandez Limon" userId="S::agh94@nau.edu::6fcd4d0b-4b7f-4755-a530-9eb3ae6ce82a" providerId="AD" clId="Web-{7A6BBC9F-D008-C000-06E1-0648FE22DB5A}" dt="2021-04-09T02:53:02.310" v="15" actId="20577"/>
          <ac:spMkLst>
            <pc:docMk/>
            <pc:sldMk cId="3757069264" sldId="455"/>
            <ac:spMk id="2" creationId="{832D1226-5D9A-4C17-A213-A51DEE8D59D9}"/>
          </ac:spMkLst>
        </pc:spChg>
      </pc:sldChg>
      <pc:sldChg chg="modSp modNotes">
        <pc:chgData name="Andrea Georgina Hernandez Limon" userId="S::agh94@nau.edu::6fcd4d0b-4b7f-4755-a530-9eb3ae6ce82a" providerId="AD" clId="Web-{7A6BBC9F-D008-C000-06E1-0648FE22DB5A}" dt="2021-04-09T03:12:43.524" v="232"/>
        <pc:sldMkLst>
          <pc:docMk/>
          <pc:sldMk cId="1448605058" sldId="466"/>
        </pc:sldMkLst>
        <pc:spChg chg="mod">
          <ac:chgData name="Andrea Georgina Hernandez Limon" userId="S::agh94@nau.edu::6fcd4d0b-4b7f-4755-a530-9eb3ae6ce82a" providerId="AD" clId="Web-{7A6BBC9F-D008-C000-06E1-0648FE22DB5A}" dt="2021-04-09T02:57:11.763" v="53" actId="20577"/>
          <ac:spMkLst>
            <pc:docMk/>
            <pc:sldMk cId="1448605058" sldId="466"/>
            <ac:spMk id="12" creationId="{1F147FA2-FF0D-42BF-9CCA-2DE0C639F072}"/>
          </ac:spMkLst>
        </pc:spChg>
      </pc:sldChg>
      <pc:sldChg chg="modSp">
        <pc:chgData name="Andrea Georgina Hernandez Limon" userId="S::agh94@nau.edu::6fcd4d0b-4b7f-4755-a530-9eb3ae6ce82a" providerId="AD" clId="Web-{7A6BBC9F-D008-C000-06E1-0648FE22DB5A}" dt="2021-04-09T02:59:36.131" v="79" actId="20577"/>
        <pc:sldMkLst>
          <pc:docMk/>
          <pc:sldMk cId="3344724757" sldId="469"/>
        </pc:sldMkLst>
        <pc:spChg chg="mod">
          <ac:chgData name="Andrea Georgina Hernandez Limon" userId="S::agh94@nau.edu::6fcd4d0b-4b7f-4755-a530-9eb3ae6ce82a" providerId="AD" clId="Web-{7A6BBC9F-D008-C000-06E1-0648FE22DB5A}" dt="2021-04-09T02:59:36.131" v="79" actId="20577"/>
          <ac:spMkLst>
            <pc:docMk/>
            <pc:sldMk cId="3344724757" sldId="469"/>
            <ac:spMk id="4" creationId="{F1248531-7596-4318-AD68-252CB2701C31}"/>
          </ac:spMkLst>
        </pc:spChg>
      </pc:sldChg>
      <pc:sldChg chg="modSp">
        <pc:chgData name="Andrea Georgina Hernandez Limon" userId="S::agh94@nau.edu::6fcd4d0b-4b7f-4755-a530-9eb3ae6ce82a" providerId="AD" clId="Web-{7A6BBC9F-D008-C000-06E1-0648FE22DB5A}" dt="2021-04-09T02:59:28.334" v="75" actId="20577"/>
        <pc:sldMkLst>
          <pc:docMk/>
          <pc:sldMk cId="1959184783" sldId="471"/>
        </pc:sldMkLst>
        <pc:spChg chg="mod">
          <ac:chgData name="Andrea Georgina Hernandez Limon" userId="S::agh94@nau.edu::6fcd4d0b-4b7f-4755-a530-9eb3ae6ce82a" providerId="AD" clId="Web-{7A6BBC9F-D008-C000-06E1-0648FE22DB5A}" dt="2021-04-09T02:59:28.334" v="75" actId="20577"/>
          <ac:spMkLst>
            <pc:docMk/>
            <pc:sldMk cId="1959184783" sldId="471"/>
            <ac:spMk id="2" creationId="{E37F00CF-C7E2-42DF-B4CF-ED11F4A262D8}"/>
          </ac:spMkLst>
        </pc:spChg>
      </pc:sldChg>
      <pc:sldChg chg="modSp">
        <pc:chgData name="Andrea Georgina Hernandez Limon" userId="S::agh94@nau.edu::6fcd4d0b-4b7f-4755-a530-9eb3ae6ce82a" providerId="AD" clId="Web-{7A6BBC9F-D008-C000-06E1-0648FE22DB5A}" dt="2021-04-09T02:55:49.711" v="51" actId="1076"/>
        <pc:sldMkLst>
          <pc:docMk/>
          <pc:sldMk cId="29282251" sldId="480"/>
        </pc:sldMkLst>
        <pc:spChg chg="mod">
          <ac:chgData name="Andrea Georgina Hernandez Limon" userId="S::agh94@nau.edu::6fcd4d0b-4b7f-4755-a530-9eb3ae6ce82a" providerId="AD" clId="Web-{7A6BBC9F-D008-C000-06E1-0648FE22DB5A}" dt="2021-04-09T02:55:30.741" v="47" actId="20577"/>
          <ac:spMkLst>
            <pc:docMk/>
            <pc:sldMk cId="29282251" sldId="480"/>
            <ac:spMk id="2" creationId="{E96B896E-8313-4CE4-95EA-9A8696F9B318}"/>
          </ac:spMkLst>
        </pc:spChg>
        <pc:spChg chg="mod">
          <ac:chgData name="Andrea Georgina Hernandez Limon" userId="S::agh94@nau.edu::6fcd4d0b-4b7f-4755-a530-9eb3ae6ce82a" providerId="AD" clId="Web-{7A6BBC9F-D008-C000-06E1-0648FE22DB5A}" dt="2021-04-09T02:55:39.398" v="48" actId="14100"/>
          <ac:spMkLst>
            <pc:docMk/>
            <pc:sldMk cId="29282251" sldId="480"/>
            <ac:spMk id="5" creationId="{57D02B36-172D-4735-B904-143F8E3546B5}"/>
          </ac:spMkLst>
        </pc:spChg>
        <pc:picChg chg="mod">
          <ac:chgData name="Andrea Georgina Hernandez Limon" userId="S::agh94@nau.edu::6fcd4d0b-4b7f-4755-a530-9eb3ae6ce82a" providerId="AD" clId="Web-{7A6BBC9F-D008-C000-06E1-0648FE22DB5A}" dt="2021-04-09T02:55:43.648" v="49" actId="14100"/>
          <ac:picMkLst>
            <pc:docMk/>
            <pc:sldMk cId="29282251" sldId="480"/>
            <ac:picMk id="7" creationId="{4E840C0F-EF95-4B4C-92DF-892765FF67FD}"/>
          </ac:picMkLst>
        </pc:picChg>
        <pc:picChg chg="mod">
          <ac:chgData name="Andrea Georgina Hernandez Limon" userId="S::agh94@nau.edu::6fcd4d0b-4b7f-4755-a530-9eb3ae6ce82a" providerId="AD" clId="Web-{7A6BBC9F-D008-C000-06E1-0648FE22DB5A}" dt="2021-04-09T02:55:49.711" v="51" actId="1076"/>
          <ac:picMkLst>
            <pc:docMk/>
            <pc:sldMk cId="29282251" sldId="480"/>
            <ac:picMk id="10" creationId="{65E9D3C8-BFC6-409D-8FC4-77A7770FCAB9}"/>
          </ac:picMkLst>
        </pc:picChg>
      </pc:sldChg>
    </pc:docChg>
  </pc:docChgLst>
  <pc:docChgLst>
    <pc:chgData name="Alexander D Soto" userId="S::ads524@nau.edu::1d982df1-030d-4b8e-8ebd-952ddd1b2008" providerId="AD" clId="Web-{6DFCBB9F-203A-B000-D2C0-55825066B2A8}"/>
    <pc:docChg chg="modSld">
      <pc:chgData name="Alexander D Soto" userId="S::ads524@nau.edu::1d982df1-030d-4b8e-8ebd-952ddd1b2008" providerId="AD" clId="Web-{6DFCBB9F-203A-B000-D2C0-55825066B2A8}" dt="2021-04-07T18:39:42.053" v="11" actId="1076"/>
      <pc:docMkLst>
        <pc:docMk/>
      </pc:docMkLst>
      <pc:sldChg chg="modSp">
        <pc:chgData name="Alexander D Soto" userId="S::ads524@nau.edu::1d982df1-030d-4b8e-8ebd-952ddd1b2008" providerId="AD" clId="Web-{6DFCBB9F-203A-B000-D2C0-55825066B2A8}" dt="2021-04-07T18:35:47.366" v="3" actId="20577"/>
        <pc:sldMkLst>
          <pc:docMk/>
          <pc:sldMk cId="903888108" sldId="448"/>
        </pc:sldMkLst>
        <pc:spChg chg="mod">
          <ac:chgData name="Alexander D Soto" userId="S::ads524@nau.edu::1d982df1-030d-4b8e-8ebd-952ddd1b2008" providerId="AD" clId="Web-{6DFCBB9F-203A-B000-D2C0-55825066B2A8}" dt="2021-04-07T18:35:47.366" v="3" actId="20577"/>
          <ac:spMkLst>
            <pc:docMk/>
            <pc:sldMk cId="903888108" sldId="448"/>
            <ac:spMk id="3" creationId="{E06C4E68-DFAF-4B74-A181-71827CD89C48}"/>
          </ac:spMkLst>
        </pc:spChg>
      </pc:sldChg>
      <pc:sldChg chg="addSp delSp modSp">
        <pc:chgData name="Alexander D Soto" userId="S::ads524@nau.edu::1d982df1-030d-4b8e-8ebd-952ddd1b2008" providerId="AD" clId="Web-{6DFCBB9F-203A-B000-D2C0-55825066B2A8}" dt="2021-04-07T18:39:42.053" v="11" actId="1076"/>
        <pc:sldMkLst>
          <pc:docMk/>
          <pc:sldMk cId="2076234066" sldId="470"/>
        </pc:sldMkLst>
        <pc:spChg chg="del">
          <ac:chgData name="Alexander D Soto" userId="S::ads524@nau.edu::1d982df1-030d-4b8e-8ebd-952ddd1b2008" providerId="AD" clId="Web-{6DFCBB9F-203A-B000-D2C0-55825066B2A8}" dt="2021-04-07T18:39:17.504" v="4"/>
          <ac:spMkLst>
            <pc:docMk/>
            <pc:sldMk cId="2076234066" sldId="470"/>
            <ac:spMk id="3" creationId="{BCD8D8C4-0B57-4B88-ACE2-BBFCB3CFDD7E}"/>
          </ac:spMkLst>
        </pc:spChg>
        <pc:spChg chg="del">
          <ac:chgData name="Alexander D Soto" userId="S::ads524@nau.edu::1d982df1-030d-4b8e-8ebd-952ddd1b2008" providerId="AD" clId="Web-{6DFCBB9F-203A-B000-D2C0-55825066B2A8}" dt="2021-04-07T18:39:18.317" v="5"/>
          <ac:spMkLst>
            <pc:docMk/>
            <pc:sldMk cId="2076234066" sldId="470"/>
            <ac:spMk id="5" creationId="{8A1E91C5-75DE-4B7B-8433-7D80C96A6E60}"/>
          </ac:spMkLst>
        </pc:spChg>
        <pc:picChg chg="add mod ord">
          <ac:chgData name="Alexander D Soto" userId="S::ads524@nau.edu::1d982df1-030d-4b8e-8ebd-952ddd1b2008" providerId="AD" clId="Web-{6DFCBB9F-203A-B000-D2C0-55825066B2A8}" dt="2021-04-07T18:39:35.724" v="9" actId="1076"/>
          <ac:picMkLst>
            <pc:docMk/>
            <pc:sldMk cId="2076234066" sldId="470"/>
            <ac:picMk id="6" creationId="{A6B57AF5-000D-4937-8822-E9EFCBA9BAA3}"/>
          </ac:picMkLst>
        </pc:picChg>
        <pc:picChg chg="add mod ord modCrop">
          <ac:chgData name="Alexander D Soto" userId="S::ads524@nau.edu::1d982df1-030d-4b8e-8ebd-952ddd1b2008" providerId="AD" clId="Web-{6DFCBB9F-203A-B000-D2C0-55825066B2A8}" dt="2021-04-07T18:39:42.053" v="11" actId="1076"/>
          <ac:picMkLst>
            <pc:docMk/>
            <pc:sldMk cId="2076234066" sldId="470"/>
            <ac:picMk id="7" creationId="{CD26EA16-018F-42FD-A135-06DD82A82F74}"/>
          </ac:picMkLst>
        </pc:picChg>
      </pc:sldChg>
    </pc:docChg>
  </pc:docChgLst>
  <pc:docChgLst>
    <pc:chgData name="Alexander D Soto" userId="S::ads524@nau.edu::1d982df1-030d-4b8e-8ebd-952ddd1b2008" providerId="AD" clId="Web-{0F4691BC-4951-09DA-60D6-AA8B18CCCACE}"/>
    <pc:docChg chg="modSld">
      <pc:chgData name="Alexander D Soto" userId="S::ads524@nau.edu::1d982df1-030d-4b8e-8ebd-952ddd1b2008" providerId="AD" clId="Web-{0F4691BC-4951-09DA-60D6-AA8B18CCCACE}" dt="2021-04-09T00:44:56.938" v="13" actId="14100"/>
      <pc:docMkLst>
        <pc:docMk/>
      </pc:docMkLst>
      <pc:sldChg chg="modSp">
        <pc:chgData name="Alexander D Soto" userId="S::ads524@nau.edu::1d982df1-030d-4b8e-8ebd-952ddd1b2008" providerId="AD" clId="Web-{0F4691BC-4951-09DA-60D6-AA8B18CCCACE}" dt="2021-04-09T00:44:56.938" v="13" actId="14100"/>
        <pc:sldMkLst>
          <pc:docMk/>
          <pc:sldMk cId="2880555369" sldId="338"/>
        </pc:sldMkLst>
        <pc:spChg chg="mod">
          <ac:chgData name="Alexander D Soto" userId="S::ads524@nau.edu::1d982df1-030d-4b8e-8ebd-952ddd1b2008" providerId="AD" clId="Web-{0F4691BC-4951-09DA-60D6-AA8B18CCCACE}" dt="2021-04-09T00:44:56.938" v="13" actId="14100"/>
          <ac:spMkLst>
            <pc:docMk/>
            <pc:sldMk cId="2880555369" sldId="338"/>
            <ac:spMk id="5" creationId="{765EA134-87A6-4E17-8A20-454CECAE7A7A}"/>
          </ac:spMkLst>
        </pc:spChg>
        <pc:grpChg chg="mod">
          <ac:chgData name="Alexander D Soto" userId="S::ads524@nau.edu::1d982df1-030d-4b8e-8ebd-952ddd1b2008" providerId="AD" clId="Web-{0F4691BC-4951-09DA-60D6-AA8B18CCCACE}" dt="2021-04-09T00:44:26.391" v="7" actId="1076"/>
          <ac:grpSpMkLst>
            <pc:docMk/>
            <pc:sldMk cId="2880555369" sldId="338"/>
            <ac:grpSpMk id="10" creationId="{1D9414E2-DDE0-498B-B74A-D1E60BC69E3D}"/>
          </ac:grpSpMkLst>
        </pc:grpChg>
        <pc:grpChg chg="mod">
          <ac:chgData name="Alexander D Soto" userId="S::ads524@nau.edu::1d982df1-030d-4b8e-8ebd-952ddd1b2008" providerId="AD" clId="Web-{0F4691BC-4951-09DA-60D6-AA8B18CCCACE}" dt="2021-04-09T00:44:29.547" v="8" actId="1076"/>
          <ac:grpSpMkLst>
            <pc:docMk/>
            <pc:sldMk cId="2880555369" sldId="338"/>
            <ac:grpSpMk id="11" creationId="{F348B53D-60FF-4928-AD4A-960940823A71}"/>
          </ac:grpSpMkLst>
        </pc:grpChg>
      </pc:sldChg>
    </pc:docChg>
  </pc:docChgLst>
  <pc:docChgLst>
    <pc:chgData name="Jake Howells West" userId="S::jhw83@nau.edu::dfd8c275-9a97-4991-a7e2-a4c8295121da" providerId="AD" clId="Web-{135CAE99-883F-C169-A3E9-0B48F8A1A589}"/>
    <pc:docChg chg="delSld modSld sldOrd">
      <pc:chgData name="Jake Howells West" userId="S::jhw83@nau.edu::dfd8c275-9a97-4991-a7e2-a4c8295121da" providerId="AD" clId="Web-{135CAE99-883F-C169-A3E9-0B48F8A1A589}" dt="2021-04-08T01:05:13.883" v="71" actId="14100"/>
      <pc:docMkLst>
        <pc:docMk/>
      </pc:docMkLst>
      <pc:sldChg chg="modSp">
        <pc:chgData name="Jake Howells West" userId="S::jhw83@nau.edu::dfd8c275-9a97-4991-a7e2-a4c8295121da" providerId="AD" clId="Web-{135CAE99-883F-C169-A3E9-0B48F8A1A589}" dt="2021-04-07T22:00:35.742" v="27" actId="20577"/>
        <pc:sldMkLst>
          <pc:docMk/>
          <pc:sldMk cId="333869463" sldId="378"/>
        </pc:sldMkLst>
        <pc:spChg chg="mod">
          <ac:chgData name="Jake Howells West" userId="S::jhw83@nau.edu::dfd8c275-9a97-4991-a7e2-a4c8295121da" providerId="AD" clId="Web-{135CAE99-883F-C169-A3E9-0B48F8A1A589}" dt="2021-04-07T22:00:35.742" v="27" actId="20577"/>
          <ac:spMkLst>
            <pc:docMk/>
            <pc:sldMk cId="333869463" sldId="378"/>
            <ac:spMk id="5" creationId="{D90B6659-A7D7-46B4-82F7-C528B82285D3}"/>
          </ac:spMkLst>
        </pc:spChg>
      </pc:sldChg>
      <pc:sldChg chg="addSp delSp modSp">
        <pc:chgData name="Jake Howells West" userId="S::jhw83@nau.edu::dfd8c275-9a97-4991-a7e2-a4c8295121da" providerId="AD" clId="Web-{135CAE99-883F-C169-A3E9-0B48F8A1A589}" dt="2021-04-07T23:02:07.159" v="38" actId="1076"/>
        <pc:sldMkLst>
          <pc:docMk/>
          <pc:sldMk cId="903888108" sldId="448"/>
        </pc:sldMkLst>
        <pc:picChg chg="del">
          <ac:chgData name="Jake Howells West" userId="S::jhw83@nau.edu::dfd8c275-9a97-4991-a7e2-a4c8295121da" providerId="AD" clId="Web-{135CAE99-883F-C169-A3E9-0B48F8A1A589}" dt="2021-04-07T23:00:50.373" v="31"/>
          <ac:picMkLst>
            <pc:docMk/>
            <pc:sldMk cId="903888108" sldId="448"/>
            <ac:picMk id="5" creationId="{738421E8-E836-4368-B2BA-3A2A01854CF1}"/>
          </ac:picMkLst>
        </pc:picChg>
        <pc:picChg chg="add mod">
          <ac:chgData name="Jake Howells West" userId="S::jhw83@nau.edu::dfd8c275-9a97-4991-a7e2-a4c8295121da" providerId="AD" clId="Web-{135CAE99-883F-C169-A3E9-0B48F8A1A589}" dt="2021-04-07T23:01:25.922" v="34" actId="1076"/>
          <ac:picMkLst>
            <pc:docMk/>
            <pc:sldMk cId="903888108" sldId="448"/>
            <ac:picMk id="6" creationId="{5608802C-41CA-4EAB-B8CD-3ABEDB6F0CED}"/>
          </ac:picMkLst>
        </pc:picChg>
        <pc:picChg chg="add mod">
          <ac:chgData name="Jake Howells West" userId="S::jhw83@nau.edu::dfd8c275-9a97-4991-a7e2-a4c8295121da" providerId="AD" clId="Web-{135CAE99-883F-C169-A3E9-0B48F8A1A589}" dt="2021-04-07T23:02:07.159" v="38" actId="1076"/>
          <ac:picMkLst>
            <pc:docMk/>
            <pc:sldMk cId="903888108" sldId="448"/>
            <ac:picMk id="8" creationId="{DA0F1A0C-3B33-4F53-BCF9-A31BB2750FC0}"/>
          </ac:picMkLst>
        </pc:picChg>
      </pc:sldChg>
      <pc:sldChg chg="del">
        <pc:chgData name="Jake Howells West" userId="S::jhw83@nau.edu::dfd8c275-9a97-4991-a7e2-a4c8295121da" providerId="AD" clId="Web-{135CAE99-883F-C169-A3E9-0B48F8A1A589}" dt="2021-04-08T00:41:23.888" v="44"/>
        <pc:sldMkLst>
          <pc:docMk/>
          <pc:sldMk cId="2843473523" sldId="449"/>
        </pc:sldMkLst>
      </pc:sldChg>
      <pc:sldChg chg="ord">
        <pc:chgData name="Jake Howells West" userId="S::jhw83@nau.edu::dfd8c275-9a97-4991-a7e2-a4c8295121da" providerId="AD" clId="Web-{135CAE99-883F-C169-A3E9-0B48F8A1A589}" dt="2021-04-07T22:52:29.123" v="30"/>
        <pc:sldMkLst>
          <pc:docMk/>
          <pc:sldMk cId="3253336583" sldId="452"/>
        </pc:sldMkLst>
      </pc:sldChg>
      <pc:sldChg chg="del">
        <pc:chgData name="Jake Howells West" userId="S::jhw83@nau.edu::dfd8c275-9a97-4991-a7e2-a4c8295121da" providerId="AD" clId="Web-{135CAE99-883F-C169-A3E9-0B48F8A1A589}" dt="2021-04-07T21:52:29.893" v="18"/>
        <pc:sldMkLst>
          <pc:docMk/>
          <pc:sldMk cId="971895614" sldId="462"/>
        </pc:sldMkLst>
      </pc:sldChg>
      <pc:sldChg chg="modSp">
        <pc:chgData name="Jake Howells West" userId="S::jhw83@nau.edu::dfd8c275-9a97-4991-a7e2-a4c8295121da" providerId="AD" clId="Web-{135CAE99-883F-C169-A3E9-0B48F8A1A589}" dt="2021-04-08T00:45:02.511" v="64" actId="20577"/>
        <pc:sldMkLst>
          <pc:docMk/>
          <pc:sldMk cId="3344724757" sldId="469"/>
        </pc:sldMkLst>
        <pc:spChg chg="mod">
          <ac:chgData name="Jake Howells West" userId="S::jhw83@nau.edu::dfd8c275-9a97-4991-a7e2-a4c8295121da" providerId="AD" clId="Web-{135CAE99-883F-C169-A3E9-0B48F8A1A589}" dt="2021-04-08T00:45:02.511" v="64" actId="20577"/>
          <ac:spMkLst>
            <pc:docMk/>
            <pc:sldMk cId="3344724757" sldId="469"/>
            <ac:spMk id="4" creationId="{F1248531-7596-4318-AD68-252CB2701C31}"/>
          </ac:spMkLst>
        </pc:spChg>
      </pc:sldChg>
      <pc:sldChg chg="modSp">
        <pc:chgData name="Jake Howells West" userId="S::jhw83@nau.edu::dfd8c275-9a97-4991-a7e2-a4c8295121da" providerId="AD" clId="Web-{135CAE99-883F-C169-A3E9-0B48F8A1A589}" dt="2021-04-08T01:05:13.883" v="71" actId="14100"/>
        <pc:sldMkLst>
          <pc:docMk/>
          <pc:sldMk cId="1959184783" sldId="471"/>
        </pc:sldMkLst>
        <pc:spChg chg="mod">
          <ac:chgData name="Jake Howells West" userId="S::jhw83@nau.edu::dfd8c275-9a97-4991-a7e2-a4c8295121da" providerId="AD" clId="Web-{135CAE99-883F-C169-A3E9-0B48F8A1A589}" dt="2021-04-08T00:44:49.229" v="60" actId="20577"/>
          <ac:spMkLst>
            <pc:docMk/>
            <pc:sldMk cId="1959184783" sldId="471"/>
            <ac:spMk id="2" creationId="{E37F00CF-C7E2-42DF-B4CF-ED11F4A262D8}"/>
          </ac:spMkLst>
        </pc:spChg>
        <pc:picChg chg="mod">
          <ac:chgData name="Jake Howells West" userId="S::jhw83@nau.edu::dfd8c275-9a97-4991-a7e2-a4c8295121da" providerId="AD" clId="Web-{135CAE99-883F-C169-A3E9-0B48F8A1A589}" dt="2021-04-08T01:05:13.883" v="71" actId="14100"/>
          <ac:picMkLst>
            <pc:docMk/>
            <pc:sldMk cId="1959184783" sldId="471"/>
            <ac:picMk id="6" creationId="{30D1BEEF-C464-4625-A1CE-96218BA39110}"/>
          </ac:picMkLst>
        </pc:picChg>
      </pc:sldChg>
      <pc:sldChg chg="modSp">
        <pc:chgData name="Jake Howells West" userId="S::jhw83@nau.edu::dfd8c275-9a97-4991-a7e2-a4c8295121da" providerId="AD" clId="Web-{135CAE99-883F-C169-A3E9-0B48F8A1A589}" dt="2021-04-08T00:41:50.937" v="54" actId="20577"/>
        <pc:sldMkLst>
          <pc:docMk/>
          <pc:sldMk cId="1953182750" sldId="472"/>
        </pc:sldMkLst>
        <pc:spChg chg="mod">
          <ac:chgData name="Jake Howells West" userId="S::jhw83@nau.edu::dfd8c275-9a97-4991-a7e2-a4c8295121da" providerId="AD" clId="Web-{135CAE99-883F-C169-A3E9-0B48F8A1A589}" dt="2021-04-08T00:41:50.937" v="54" actId="20577"/>
          <ac:spMkLst>
            <pc:docMk/>
            <pc:sldMk cId="1953182750" sldId="472"/>
            <ac:spMk id="2" creationId="{E510B96B-C0C9-475C-A8C1-0511F409C363}"/>
          </ac:spMkLst>
        </pc:spChg>
      </pc:sldChg>
      <pc:sldChg chg="modSp">
        <pc:chgData name="Jake Howells West" userId="S::jhw83@nau.edu::dfd8c275-9a97-4991-a7e2-a4c8295121da" providerId="AD" clId="Web-{135CAE99-883F-C169-A3E9-0B48F8A1A589}" dt="2021-04-08T00:40:26.681" v="43" actId="20577"/>
        <pc:sldMkLst>
          <pc:docMk/>
          <pc:sldMk cId="4260129339" sldId="473"/>
        </pc:sldMkLst>
        <pc:spChg chg="mod">
          <ac:chgData name="Jake Howells West" userId="S::jhw83@nau.edu::dfd8c275-9a97-4991-a7e2-a4c8295121da" providerId="AD" clId="Web-{135CAE99-883F-C169-A3E9-0B48F8A1A589}" dt="2021-04-08T00:40:26.681" v="43" actId="20577"/>
          <ac:spMkLst>
            <pc:docMk/>
            <pc:sldMk cId="4260129339" sldId="473"/>
            <ac:spMk id="2" creationId="{09C66135-99BA-4F67-BFDC-B2F3C9CB231A}"/>
          </ac:spMkLst>
        </pc:spChg>
      </pc:sldChg>
      <pc:sldChg chg="modSp">
        <pc:chgData name="Jake Howells West" userId="S::jhw83@nau.edu::dfd8c275-9a97-4991-a7e2-a4c8295121da" providerId="AD" clId="Web-{135CAE99-883F-C169-A3E9-0B48F8A1A589}" dt="2021-04-08T00:41:42.139" v="47" actId="20577"/>
        <pc:sldMkLst>
          <pc:docMk/>
          <pc:sldMk cId="1210512430" sldId="475"/>
        </pc:sldMkLst>
        <pc:spChg chg="mod">
          <ac:chgData name="Jake Howells West" userId="S::jhw83@nau.edu::dfd8c275-9a97-4991-a7e2-a4c8295121da" providerId="AD" clId="Web-{135CAE99-883F-C169-A3E9-0B48F8A1A589}" dt="2021-04-08T00:41:42.139" v="47" actId="20577"/>
          <ac:spMkLst>
            <pc:docMk/>
            <pc:sldMk cId="1210512430" sldId="475"/>
            <ac:spMk id="2" creationId="{13151DA5-68B2-417C-B840-9C5FBB5B603E}"/>
          </ac:spMkLst>
        </pc:spChg>
      </pc:sldChg>
      <pc:sldChg chg="addSp delSp modSp ord">
        <pc:chgData name="Jake Howells West" userId="S::jhw83@nau.edu::dfd8c275-9a97-4991-a7e2-a4c8295121da" providerId="AD" clId="Web-{135CAE99-883F-C169-A3E9-0B48F8A1A589}" dt="2021-04-07T22:00:58.712" v="28"/>
        <pc:sldMkLst>
          <pc:docMk/>
          <pc:sldMk cId="3640707665" sldId="477"/>
        </pc:sldMkLst>
        <pc:spChg chg="del">
          <ac:chgData name="Jake Howells West" userId="S::jhw83@nau.edu::dfd8c275-9a97-4991-a7e2-a4c8295121da" providerId="AD" clId="Web-{135CAE99-883F-C169-A3E9-0B48F8A1A589}" dt="2021-04-07T21:50:04.948" v="1"/>
          <ac:spMkLst>
            <pc:docMk/>
            <pc:sldMk cId="3640707665" sldId="477"/>
            <ac:spMk id="2" creationId="{05F10D3D-9707-4211-AF4C-1C42235F35C2}"/>
          </ac:spMkLst>
        </pc:spChg>
        <pc:spChg chg="mod">
          <ac:chgData name="Jake Howells West" userId="S::jhw83@nau.edu::dfd8c275-9a97-4991-a7e2-a4c8295121da" providerId="AD" clId="Web-{135CAE99-883F-C169-A3E9-0B48F8A1A589}" dt="2021-04-07T21:52:05.751" v="15" actId="20577"/>
          <ac:spMkLst>
            <pc:docMk/>
            <pc:sldMk cId="3640707665" sldId="477"/>
            <ac:spMk id="3" creationId="{AD5BAFB2-E997-444B-89A7-6553C332E511}"/>
          </ac:spMkLst>
        </pc:spChg>
        <pc:spChg chg="mod">
          <ac:chgData name="Jake Howells West" userId="S::jhw83@nau.edu::dfd8c275-9a97-4991-a7e2-a4c8295121da" providerId="AD" clId="Web-{135CAE99-883F-C169-A3E9-0B48F8A1A589}" dt="2021-04-07T21:47:56.846" v="0" actId="20577"/>
          <ac:spMkLst>
            <pc:docMk/>
            <pc:sldMk cId="3640707665" sldId="477"/>
            <ac:spMk id="4" creationId="{F76B54B7-4C1E-4F43-A167-104E81274C58}"/>
          </ac:spMkLst>
        </pc:spChg>
        <pc:spChg chg="add">
          <ac:chgData name="Jake Howells West" userId="S::jhw83@nau.edu::dfd8c275-9a97-4991-a7e2-a4c8295121da" providerId="AD" clId="Web-{135CAE99-883F-C169-A3E9-0B48F8A1A589}" dt="2021-04-07T21:52:24.190" v="16"/>
          <ac:spMkLst>
            <pc:docMk/>
            <pc:sldMk cId="3640707665" sldId="477"/>
            <ac:spMk id="10" creationId="{CE9CAC55-3A5D-4A13-8F8E-AA30D64A9F8A}"/>
          </ac:spMkLst>
        </pc:spChg>
        <pc:picChg chg="add mod">
          <ac:chgData name="Jake Howells West" userId="S::jhw83@nau.edu::dfd8c275-9a97-4991-a7e2-a4c8295121da" providerId="AD" clId="Web-{135CAE99-883F-C169-A3E9-0B48F8A1A589}" dt="2021-04-07T21:58:52.611" v="23" actId="1076"/>
          <ac:picMkLst>
            <pc:docMk/>
            <pc:sldMk cId="3640707665" sldId="477"/>
            <ac:picMk id="2" creationId="{AFB30095-967C-42AF-9DEA-0A4B28EC9643}"/>
          </ac:picMkLst>
        </pc:picChg>
        <pc:picChg chg="add del mod">
          <ac:chgData name="Jake Howells West" userId="S::jhw83@nau.edu::dfd8c275-9a97-4991-a7e2-a4c8295121da" providerId="AD" clId="Web-{135CAE99-883F-C169-A3E9-0B48F8A1A589}" dt="2021-04-07T21:50:39.887" v="3"/>
          <ac:picMkLst>
            <pc:docMk/>
            <pc:sldMk cId="3640707665" sldId="477"/>
            <ac:picMk id="5" creationId="{64E50470-6D99-4A66-9DA0-B64E6ABDEE6F}"/>
          </ac:picMkLst>
        </pc:picChg>
        <pc:picChg chg="add mod">
          <ac:chgData name="Jake Howells West" userId="S::jhw83@nau.edu::dfd8c275-9a97-4991-a7e2-a4c8295121da" providerId="AD" clId="Web-{135CAE99-883F-C169-A3E9-0B48F8A1A589}" dt="2021-04-07T21:50:45.591" v="7" actId="1076"/>
          <ac:picMkLst>
            <pc:docMk/>
            <pc:sldMk cId="3640707665" sldId="477"/>
            <ac:picMk id="6" creationId="{E5466E61-3B52-4851-9925-D95F2A5E5A2B}"/>
          </ac:picMkLst>
        </pc:picChg>
        <pc:picChg chg="add mod">
          <ac:chgData name="Jake Howells West" userId="S::jhw83@nau.edu::dfd8c275-9a97-4991-a7e2-a4c8295121da" providerId="AD" clId="Web-{135CAE99-883F-C169-A3E9-0B48F8A1A589}" dt="2021-04-07T21:52:27.050" v="17" actId="1076"/>
          <ac:picMkLst>
            <pc:docMk/>
            <pc:sldMk cId="3640707665" sldId="477"/>
            <ac:picMk id="7" creationId="{BDB43EBA-2E72-4B32-B624-81AB50349451}"/>
          </ac:picMkLst>
        </pc:picChg>
        <pc:picChg chg="add mod">
          <ac:chgData name="Jake Howells West" userId="S::jhw83@nau.edu::dfd8c275-9a97-4991-a7e2-a4c8295121da" providerId="AD" clId="Web-{135CAE99-883F-C169-A3E9-0B48F8A1A589}" dt="2021-04-07T21:52:00.923" v="12" actId="1076"/>
          <ac:picMkLst>
            <pc:docMk/>
            <pc:sldMk cId="3640707665" sldId="477"/>
            <ac:picMk id="8" creationId="{078B6FA3-F796-4B06-8CCF-B0648AEA7686}"/>
          </ac:picMkLst>
        </pc:picChg>
      </pc:sldChg>
      <pc:sldChg chg="modSp">
        <pc:chgData name="Jake Howells West" userId="S::jhw83@nau.edu::dfd8c275-9a97-4991-a7e2-a4c8295121da" providerId="AD" clId="Web-{135CAE99-883F-C169-A3E9-0B48F8A1A589}" dt="2021-04-08T00:49:59.498" v="68" actId="20577"/>
        <pc:sldMkLst>
          <pc:docMk/>
          <pc:sldMk cId="2919942813" sldId="479"/>
        </pc:sldMkLst>
        <pc:spChg chg="mod">
          <ac:chgData name="Jake Howells West" userId="S::jhw83@nau.edu::dfd8c275-9a97-4991-a7e2-a4c8295121da" providerId="AD" clId="Web-{135CAE99-883F-C169-A3E9-0B48F8A1A589}" dt="2021-04-08T00:49:59.498" v="68" actId="20577"/>
          <ac:spMkLst>
            <pc:docMk/>
            <pc:sldMk cId="2919942813" sldId="479"/>
            <ac:spMk id="2" creationId="{32B01716-0187-4C6E-806F-4876B6C2F6F3}"/>
          </ac:spMkLst>
        </pc:spChg>
      </pc:sldChg>
    </pc:docChg>
  </pc:docChgLst>
  <pc:docChgLst>
    <pc:chgData name="Michael A WilsonSanchez" userId="fc6058b4-ddd9-4e33-9e0b-4a56c9121860" providerId="ADAL" clId="{163B02A6-8642-416E-AE82-2DA707BB9B1D}"/>
    <pc:docChg chg="modSld">
      <pc:chgData name="Michael A WilsonSanchez" userId="fc6058b4-ddd9-4e33-9e0b-4a56c9121860" providerId="ADAL" clId="{163B02A6-8642-416E-AE82-2DA707BB9B1D}" dt="2021-04-09T02:14:53.378" v="8" actId="1076"/>
      <pc:docMkLst>
        <pc:docMk/>
      </pc:docMkLst>
      <pc:sldChg chg="addSp modSp mod modAnim">
        <pc:chgData name="Michael A WilsonSanchez" userId="fc6058b4-ddd9-4e33-9e0b-4a56c9121860" providerId="ADAL" clId="{163B02A6-8642-416E-AE82-2DA707BB9B1D}" dt="2021-04-09T02:14:53.378" v="8" actId="1076"/>
        <pc:sldMkLst>
          <pc:docMk/>
          <pc:sldMk cId="2204203914" sldId="464"/>
        </pc:sldMkLst>
        <pc:spChg chg="mod">
          <ac:chgData name="Michael A WilsonSanchez" userId="fc6058b4-ddd9-4e33-9e0b-4a56c9121860" providerId="ADAL" clId="{163B02A6-8642-416E-AE82-2DA707BB9B1D}" dt="2021-04-09T02:14:53.378" v="8" actId="1076"/>
          <ac:spMkLst>
            <pc:docMk/>
            <pc:sldMk cId="2204203914" sldId="464"/>
            <ac:spMk id="4" creationId="{D29A24A9-9877-4A3E-BBAD-DA2351E64458}"/>
          </ac:spMkLst>
        </pc:spChg>
        <pc:picChg chg="add mod">
          <ac:chgData name="Michael A WilsonSanchez" userId="fc6058b4-ddd9-4e33-9e0b-4a56c9121860" providerId="ADAL" clId="{163B02A6-8642-416E-AE82-2DA707BB9B1D}" dt="2021-04-09T02:14:44.886" v="7" actId="1076"/>
          <ac:picMkLst>
            <pc:docMk/>
            <pc:sldMk cId="2204203914" sldId="464"/>
            <ac:picMk id="5" creationId="{37C9A76D-7A33-49A7-9AA3-9DB7BA30FBCA}"/>
          </ac:picMkLst>
        </pc:picChg>
      </pc:sldChg>
    </pc:docChg>
  </pc:docChgLst>
  <pc:docChgLst>
    <pc:chgData name="Jake Howells West" userId="S::jhw83@nau.edu::dfd8c275-9a97-4991-a7e2-a4c8295121da" providerId="AD" clId="Web-{F3F9BB9F-60BE-B000-E722-16E42F61DD1C}"/>
    <pc:docChg chg="delSld modSld sldOrd">
      <pc:chgData name="Jake Howells West" userId="S::jhw83@nau.edu::dfd8c275-9a97-4991-a7e2-a4c8295121da" providerId="AD" clId="Web-{F3F9BB9F-60BE-B000-E722-16E42F61DD1C}" dt="2021-04-07T18:34:03.213" v="56"/>
      <pc:docMkLst>
        <pc:docMk/>
      </pc:docMkLst>
      <pc:sldChg chg="modSp ord">
        <pc:chgData name="Jake Howells West" userId="S::jhw83@nau.edu::dfd8c275-9a97-4991-a7e2-a4c8295121da" providerId="AD" clId="Web-{F3F9BB9F-60BE-B000-E722-16E42F61DD1C}" dt="2021-04-07T18:26:12.075" v="39"/>
        <pc:sldMkLst>
          <pc:docMk/>
          <pc:sldMk cId="2179154222" sldId="423"/>
        </pc:sldMkLst>
        <pc:spChg chg="mod">
          <ac:chgData name="Jake Howells West" userId="S::jhw83@nau.edu::dfd8c275-9a97-4991-a7e2-a4c8295121da" providerId="AD" clId="Web-{F3F9BB9F-60BE-B000-E722-16E42F61DD1C}" dt="2021-04-07T18:25:51.075" v="38" actId="20577"/>
          <ac:spMkLst>
            <pc:docMk/>
            <pc:sldMk cId="2179154222" sldId="423"/>
            <ac:spMk id="2" creationId="{48A3C14E-C5C7-490A-8768-EC28A4D3C8C2}"/>
          </ac:spMkLst>
        </pc:spChg>
      </pc:sldChg>
      <pc:sldChg chg="del">
        <pc:chgData name="Jake Howells West" userId="S::jhw83@nau.edu::dfd8c275-9a97-4991-a7e2-a4c8295121da" providerId="AD" clId="Web-{F3F9BB9F-60BE-B000-E722-16E42F61DD1C}" dt="2021-04-07T18:29:51.362" v="41"/>
        <pc:sldMkLst>
          <pc:docMk/>
          <pc:sldMk cId="2786242437" sldId="444"/>
        </pc:sldMkLst>
      </pc:sldChg>
      <pc:sldChg chg="del">
        <pc:chgData name="Jake Howells West" userId="S::jhw83@nau.edu::dfd8c275-9a97-4991-a7e2-a4c8295121da" providerId="AD" clId="Web-{F3F9BB9F-60BE-B000-E722-16E42F61DD1C}" dt="2021-04-07T18:33:28.415" v="53"/>
        <pc:sldMkLst>
          <pc:docMk/>
          <pc:sldMk cId="1934661711" sldId="447"/>
        </pc:sldMkLst>
      </pc:sldChg>
      <pc:sldChg chg="modSp ord">
        <pc:chgData name="Jake Howells West" userId="S::jhw83@nau.edu::dfd8c275-9a97-4991-a7e2-a4c8295121da" providerId="AD" clId="Web-{F3F9BB9F-60BE-B000-E722-16E42F61DD1C}" dt="2021-04-07T18:32:54.133" v="52" actId="20577"/>
        <pc:sldMkLst>
          <pc:docMk/>
          <pc:sldMk cId="903888108" sldId="448"/>
        </pc:sldMkLst>
        <pc:spChg chg="mod">
          <ac:chgData name="Jake Howells West" userId="S::jhw83@nau.edu::dfd8c275-9a97-4991-a7e2-a4c8295121da" providerId="AD" clId="Web-{F3F9BB9F-60BE-B000-E722-16E42F61DD1C}" dt="2021-04-07T18:32:54.133" v="52" actId="20577"/>
          <ac:spMkLst>
            <pc:docMk/>
            <pc:sldMk cId="903888108" sldId="448"/>
            <ac:spMk id="3" creationId="{E06C4E68-DFAF-4B74-A181-71827CD89C48}"/>
          </ac:spMkLst>
        </pc:spChg>
      </pc:sldChg>
      <pc:sldChg chg="del">
        <pc:chgData name="Jake Howells West" userId="S::jhw83@nau.edu::dfd8c275-9a97-4991-a7e2-a4c8295121da" providerId="AD" clId="Web-{F3F9BB9F-60BE-B000-E722-16E42F61DD1C}" dt="2021-04-07T18:33:43.149" v="54"/>
        <pc:sldMkLst>
          <pc:docMk/>
          <pc:sldMk cId="1337865544" sldId="450"/>
        </pc:sldMkLst>
      </pc:sldChg>
      <pc:sldChg chg="ord">
        <pc:chgData name="Jake Howells West" userId="S::jhw83@nau.edu::dfd8c275-9a97-4991-a7e2-a4c8295121da" providerId="AD" clId="Web-{F3F9BB9F-60BE-B000-E722-16E42F61DD1C}" dt="2021-04-07T18:34:03.213" v="56"/>
        <pc:sldMkLst>
          <pc:docMk/>
          <pc:sldMk cId="719512023" sldId="451"/>
        </pc:sldMkLst>
      </pc:sldChg>
      <pc:sldChg chg="del">
        <pc:chgData name="Jake Howells West" userId="S::jhw83@nau.edu::dfd8c275-9a97-4991-a7e2-a4c8295121da" providerId="AD" clId="Web-{F3F9BB9F-60BE-B000-E722-16E42F61DD1C}" dt="2021-04-07T18:30:00.175" v="46"/>
        <pc:sldMkLst>
          <pc:docMk/>
          <pc:sldMk cId="1243769927" sldId="456"/>
        </pc:sldMkLst>
      </pc:sldChg>
      <pc:sldChg chg="del">
        <pc:chgData name="Jake Howells West" userId="S::jhw83@nau.edu::dfd8c275-9a97-4991-a7e2-a4c8295121da" providerId="AD" clId="Web-{F3F9BB9F-60BE-B000-E722-16E42F61DD1C}" dt="2021-04-07T18:29:54.081" v="42"/>
        <pc:sldMkLst>
          <pc:docMk/>
          <pc:sldMk cId="816915786" sldId="458"/>
        </pc:sldMkLst>
      </pc:sldChg>
      <pc:sldChg chg="del">
        <pc:chgData name="Jake Howells West" userId="S::jhw83@nau.edu::dfd8c275-9a97-4991-a7e2-a4c8295121da" providerId="AD" clId="Web-{F3F9BB9F-60BE-B000-E722-16E42F61DD1C}" dt="2021-04-07T18:29:55.175" v="43"/>
        <pc:sldMkLst>
          <pc:docMk/>
          <pc:sldMk cId="926126015" sldId="459"/>
        </pc:sldMkLst>
      </pc:sldChg>
      <pc:sldChg chg="del">
        <pc:chgData name="Jake Howells West" userId="S::jhw83@nau.edu::dfd8c275-9a97-4991-a7e2-a4c8295121da" providerId="AD" clId="Web-{F3F9BB9F-60BE-B000-E722-16E42F61DD1C}" dt="2021-04-07T18:29:58.691" v="45"/>
        <pc:sldMkLst>
          <pc:docMk/>
          <pc:sldMk cId="873623977" sldId="460"/>
        </pc:sldMkLst>
      </pc:sldChg>
      <pc:sldChg chg="del">
        <pc:chgData name="Jake Howells West" userId="S::jhw83@nau.edu::dfd8c275-9a97-4991-a7e2-a4c8295121da" providerId="AD" clId="Web-{F3F9BB9F-60BE-B000-E722-16E42F61DD1C}" dt="2021-04-07T18:29:56.581" v="44"/>
        <pc:sldMkLst>
          <pc:docMk/>
          <pc:sldMk cId="1525690756" sldId="461"/>
        </pc:sldMkLst>
      </pc:sldChg>
      <pc:sldChg chg="ord">
        <pc:chgData name="Jake Howells West" userId="S::jhw83@nau.edu::dfd8c275-9a97-4991-a7e2-a4c8295121da" providerId="AD" clId="Web-{F3F9BB9F-60BE-B000-E722-16E42F61DD1C}" dt="2021-04-07T18:26:55.342" v="40"/>
        <pc:sldMkLst>
          <pc:docMk/>
          <pc:sldMk cId="971895614" sldId="462"/>
        </pc:sldMkLst>
      </pc:sldChg>
      <pc:sldChg chg="del ord">
        <pc:chgData name="Jake Howells West" userId="S::jhw83@nau.edu::dfd8c275-9a97-4991-a7e2-a4c8295121da" providerId="AD" clId="Web-{F3F9BB9F-60BE-B000-E722-16E42F61DD1C}" dt="2021-04-07T18:33:48.415" v="55"/>
        <pc:sldMkLst>
          <pc:docMk/>
          <pc:sldMk cId="4135645953" sldId="476"/>
        </pc:sldMkLst>
      </pc:sldChg>
    </pc:docChg>
  </pc:docChgLst>
  <pc:docChgLst>
    <pc:chgData name="Andrea Georgina Hernandez Limon" userId="S::agh94@nau.edu::6fcd4d0b-4b7f-4755-a530-9eb3ae6ce82a" providerId="AD" clId="Web-{F96ABC9F-A0AA-B000-F970-E164D4FAD979}"/>
    <pc:docChg chg="modSld">
      <pc:chgData name="Andrea Georgina Hernandez Limon" userId="S::agh94@nau.edu::6fcd4d0b-4b7f-4755-a530-9eb3ae6ce82a" providerId="AD" clId="Web-{F96ABC9F-A0AA-B000-F970-E164D4FAD979}" dt="2021-04-09T02:48:13.411" v="8" actId="1076"/>
      <pc:docMkLst>
        <pc:docMk/>
      </pc:docMkLst>
      <pc:sldChg chg="modSp">
        <pc:chgData name="Andrea Georgina Hernandez Limon" userId="S::agh94@nau.edu::6fcd4d0b-4b7f-4755-a530-9eb3ae6ce82a" providerId="AD" clId="Web-{F96ABC9F-A0AA-B000-F970-E164D4FAD979}" dt="2021-04-09T02:48:13.411" v="8" actId="1076"/>
        <pc:sldMkLst>
          <pc:docMk/>
          <pc:sldMk cId="1057314428" sldId="360"/>
        </pc:sldMkLst>
        <pc:spChg chg="mod">
          <ac:chgData name="Andrea Georgina Hernandez Limon" userId="S::agh94@nau.edu::6fcd4d0b-4b7f-4755-a530-9eb3ae6ce82a" providerId="AD" clId="Web-{F96ABC9F-A0AA-B000-F970-E164D4FAD979}" dt="2021-04-09T02:48:13.411" v="8" actId="1076"/>
          <ac:spMkLst>
            <pc:docMk/>
            <pc:sldMk cId="1057314428" sldId="360"/>
            <ac:spMk id="12" creationId="{5FE16460-6BFA-4025-8D3B-34F5136024EB}"/>
          </ac:spMkLst>
        </pc:spChg>
      </pc:sldChg>
      <pc:sldChg chg="modSp">
        <pc:chgData name="Andrea Georgina Hernandez Limon" userId="S::agh94@nau.edu::6fcd4d0b-4b7f-4755-a530-9eb3ae6ce82a" providerId="AD" clId="Web-{F96ABC9F-A0AA-B000-F970-E164D4FAD979}" dt="2021-04-09T02:44:43.828" v="7" actId="20577"/>
        <pc:sldMkLst>
          <pc:docMk/>
          <pc:sldMk cId="2467923830" sldId="465"/>
        </pc:sldMkLst>
        <pc:spChg chg="mod">
          <ac:chgData name="Andrea Georgina Hernandez Limon" userId="S::agh94@nau.edu::6fcd4d0b-4b7f-4755-a530-9eb3ae6ce82a" providerId="AD" clId="Web-{F96ABC9F-A0AA-B000-F970-E164D4FAD979}" dt="2021-04-09T02:44:39.610" v="5" actId="20577"/>
          <ac:spMkLst>
            <pc:docMk/>
            <pc:sldMk cId="2467923830" sldId="465"/>
            <ac:spMk id="13" creationId="{24F93F3D-351D-4157-8EBE-2B7CE997F950}"/>
          </ac:spMkLst>
        </pc:spChg>
        <pc:spChg chg="mod">
          <ac:chgData name="Andrea Georgina Hernandez Limon" userId="S::agh94@nau.edu::6fcd4d0b-4b7f-4755-a530-9eb3ae6ce82a" providerId="AD" clId="Web-{F96ABC9F-A0AA-B000-F970-E164D4FAD979}" dt="2021-04-09T02:44:35.766" v="3" actId="20577"/>
          <ac:spMkLst>
            <pc:docMk/>
            <pc:sldMk cId="2467923830" sldId="465"/>
            <ac:spMk id="15" creationId="{AF132E5C-423D-4EBF-AFA6-5ED6C5CFB577}"/>
          </ac:spMkLst>
        </pc:spChg>
        <pc:spChg chg="mod">
          <ac:chgData name="Andrea Georgina Hernandez Limon" userId="S::agh94@nau.edu::6fcd4d0b-4b7f-4755-a530-9eb3ae6ce82a" providerId="AD" clId="Web-{F96ABC9F-A0AA-B000-F970-E164D4FAD979}" dt="2021-04-09T02:44:32.625" v="1" actId="20577"/>
          <ac:spMkLst>
            <pc:docMk/>
            <pc:sldMk cId="2467923830" sldId="465"/>
            <ac:spMk id="16" creationId="{BA2F8639-412D-421A-9C00-E0B1BAF2094E}"/>
          </ac:spMkLst>
        </pc:spChg>
        <pc:spChg chg="mod">
          <ac:chgData name="Andrea Georgina Hernandez Limon" userId="S::agh94@nau.edu::6fcd4d0b-4b7f-4755-a530-9eb3ae6ce82a" providerId="AD" clId="Web-{F96ABC9F-A0AA-B000-F970-E164D4FAD979}" dt="2021-04-09T02:44:43.828" v="7" actId="20577"/>
          <ac:spMkLst>
            <pc:docMk/>
            <pc:sldMk cId="2467923830" sldId="465"/>
            <ac:spMk id="17" creationId="{A6532BBA-96FF-4253-A31A-E17F4FFD409C}"/>
          </ac:spMkLst>
        </pc:spChg>
      </pc:sldChg>
    </pc:docChg>
  </pc:docChgLst>
  <pc:docChgLst>
    <pc:chgData name="Andrea Georgina Hernandez Limon" userId="S::agh94@nau.edu::6fcd4d0b-4b7f-4755-a530-9eb3ae6ce82a" providerId="AD" clId="Web-{836ABC9F-10A3-B000-D2C0-58F313FC1C90}"/>
    <pc:docChg chg="modSld">
      <pc:chgData name="Andrea Georgina Hernandez Limon" userId="S::agh94@nau.edu::6fcd4d0b-4b7f-4755-a530-9eb3ae6ce82a" providerId="AD" clId="Web-{836ABC9F-10A3-B000-D2C0-58F313FC1C90}" dt="2021-04-09T02:38:08.832" v="30" actId="20577"/>
      <pc:docMkLst>
        <pc:docMk/>
      </pc:docMkLst>
      <pc:sldChg chg="modSp">
        <pc:chgData name="Andrea Georgina Hernandez Limon" userId="S::agh94@nau.edu::6fcd4d0b-4b7f-4755-a530-9eb3ae6ce82a" providerId="AD" clId="Web-{836ABC9F-10A3-B000-D2C0-58F313FC1C90}" dt="2021-04-09T02:38:08.832" v="30" actId="20577"/>
        <pc:sldMkLst>
          <pc:docMk/>
          <pc:sldMk cId="3757069264" sldId="455"/>
        </pc:sldMkLst>
        <pc:spChg chg="mod">
          <ac:chgData name="Andrea Georgina Hernandez Limon" userId="S::agh94@nau.edu::6fcd4d0b-4b7f-4755-a530-9eb3ae6ce82a" providerId="AD" clId="Web-{836ABC9F-10A3-B000-D2C0-58F313FC1C90}" dt="2021-04-09T02:38:08.832" v="30" actId="20577"/>
          <ac:spMkLst>
            <pc:docMk/>
            <pc:sldMk cId="3757069264" sldId="455"/>
            <ac:spMk id="4" creationId="{A3EBE17A-7EFA-417A-8943-1623FD4CE28E}"/>
          </ac:spMkLst>
        </pc:spChg>
      </pc:sldChg>
    </pc:docChg>
  </pc:docChgLst>
  <pc:docChgLst>
    <pc:chgData name="Michael A WilsonSanchez" userId="S::maw542@nau.edu::fc6058b4-ddd9-4e33-9e0b-4a56c9121860" providerId="AD" clId="Web-{BB6172E7-1591-4C4E-ABC3-9C2A4580C09D}"/>
    <pc:docChg chg="modSld">
      <pc:chgData name="Michael A WilsonSanchez" userId="S::maw542@nau.edu::fc6058b4-ddd9-4e33-9e0b-4a56c9121860" providerId="AD" clId="Web-{BB6172E7-1591-4C4E-ABC3-9C2A4580C09D}" dt="2021-04-09T02:58:50.017" v="273" actId="20577"/>
      <pc:docMkLst>
        <pc:docMk/>
      </pc:docMkLst>
      <pc:sldChg chg="modSp">
        <pc:chgData name="Michael A WilsonSanchez" userId="S::maw542@nau.edu::fc6058b4-ddd9-4e33-9e0b-4a56c9121860" providerId="AD" clId="Web-{BB6172E7-1591-4C4E-ABC3-9C2A4580C09D}" dt="2021-04-09T02:42:12.078" v="247" actId="20577"/>
        <pc:sldMkLst>
          <pc:docMk/>
          <pc:sldMk cId="2357469328" sldId="334"/>
        </pc:sldMkLst>
        <pc:spChg chg="mod">
          <ac:chgData name="Michael A WilsonSanchez" userId="S::maw542@nau.edu::fc6058b4-ddd9-4e33-9e0b-4a56c9121860" providerId="AD" clId="Web-{BB6172E7-1591-4C4E-ABC3-9C2A4580C09D}" dt="2021-04-09T02:42:12.078" v="247" actId="20577"/>
          <ac:spMkLst>
            <pc:docMk/>
            <pc:sldMk cId="2357469328" sldId="334"/>
            <ac:spMk id="9" creationId="{9CF0902A-A7D5-4D45-8658-9C193318D2C9}"/>
          </ac:spMkLst>
        </pc:spChg>
      </pc:sldChg>
      <pc:sldChg chg="modSp">
        <pc:chgData name="Michael A WilsonSanchez" userId="S::maw542@nau.edu::fc6058b4-ddd9-4e33-9e0b-4a56c9121860" providerId="AD" clId="Web-{BB6172E7-1591-4C4E-ABC3-9C2A4580C09D}" dt="2021-04-09T02:42:27.157" v="249" actId="20577"/>
        <pc:sldMkLst>
          <pc:docMk/>
          <pc:sldMk cId="2144519994" sldId="339"/>
        </pc:sldMkLst>
        <pc:spChg chg="mod">
          <ac:chgData name="Michael A WilsonSanchez" userId="S::maw542@nau.edu::fc6058b4-ddd9-4e33-9e0b-4a56c9121860" providerId="AD" clId="Web-{BB6172E7-1591-4C4E-ABC3-9C2A4580C09D}" dt="2021-04-09T02:42:27.157" v="249" actId="20577"/>
          <ac:spMkLst>
            <pc:docMk/>
            <pc:sldMk cId="2144519994" sldId="339"/>
            <ac:spMk id="7" creationId="{E68F132C-910F-419F-B7C4-75AF545D5133}"/>
          </ac:spMkLst>
        </pc:spChg>
      </pc:sldChg>
      <pc:sldChg chg="modSp">
        <pc:chgData name="Michael A WilsonSanchez" userId="S::maw542@nau.edu::fc6058b4-ddd9-4e33-9e0b-4a56c9121860" providerId="AD" clId="Web-{BB6172E7-1591-4C4E-ABC3-9C2A4580C09D}" dt="2021-04-09T02:41:34.279" v="241" actId="20577"/>
        <pc:sldMkLst>
          <pc:docMk/>
          <pc:sldMk cId="1057314428" sldId="360"/>
        </pc:sldMkLst>
        <pc:spChg chg="mod">
          <ac:chgData name="Michael A WilsonSanchez" userId="S::maw542@nau.edu::fc6058b4-ddd9-4e33-9e0b-4a56c9121860" providerId="AD" clId="Web-{BB6172E7-1591-4C4E-ABC3-9C2A4580C09D}" dt="2021-04-09T02:39:20.427" v="224" actId="20577"/>
          <ac:spMkLst>
            <pc:docMk/>
            <pc:sldMk cId="1057314428" sldId="360"/>
            <ac:spMk id="3" creationId="{5F8D2662-15B2-4FD3-9492-82003C9B24DF}"/>
          </ac:spMkLst>
        </pc:spChg>
        <pc:spChg chg="mod">
          <ac:chgData name="Michael A WilsonSanchez" userId="S::maw542@nau.edu::fc6058b4-ddd9-4e33-9e0b-4a56c9121860" providerId="AD" clId="Web-{BB6172E7-1591-4C4E-ABC3-9C2A4580C09D}" dt="2021-04-09T02:41:34.279" v="241" actId="20577"/>
          <ac:spMkLst>
            <pc:docMk/>
            <pc:sldMk cId="1057314428" sldId="360"/>
            <ac:spMk id="8" creationId="{FF6495C7-FF21-47FF-8B53-E6DF707A98C2}"/>
          </ac:spMkLst>
        </pc:spChg>
      </pc:sldChg>
      <pc:sldChg chg="modSp">
        <pc:chgData name="Michael A WilsonSanchez" userId="S::maw542@nau.edu::fc6058b4-ddd9-4e33-9e0b-4a56c9121860" providerId="AD" clId="Web-{BB6172E7-1591-4C4E-ABC3-9C2A4580C09D}" dt="2021-04-09T02:41:53.233" v="244" actId="20577"/>
        <pc:sldMkLst>
          <pc:docMk/>
          <pc:sldMk cId="1760418028" sldId="361"/>
        </pc:sldMkLst>
        <pc:spChg chg="mod">
          <ac:chgData name="Michael A WilsonSanchez" userId="S::maw542@nau.edu::fc6058b4-ddd9-4e33-9e0b-4a56c9121860" providerId="AD" clId="Web-{BB6172E7-1591-4C4E-ABC3-9C2A4580C09D}" dt="2021-04-09T02:41:53.233" v="244" actId="20577"/>
          <ac:spMkLst>
            <pc:docMk/>
            <pc:sldMk cId="1760418028" sldId="361"/>
            <ac:spMk id="7" creationId="{9D4C92BD-EF3E-4978-9FB6-CA56B9023E8F}"/>
          </ac:spMkLst>
        </pc:spChg>
      </pc:sldChg>
      <pc:sldChg chg="addSp delSp modSp">
        <pc:chgData name="Michael A WilsonSanchez" userId="S::maw542@nau.edu::fc6058b4-ddd9-4e33-9e0b-4a56c9121860" providerId="AD" clId="Web-{BB6172E7-1591-4C4E-ABC3-9C2A4580C09D}" dt="2021-04-09T02:58:50.017" v="273" actId="20577"/>
        <pc:sldMkLst>
          <pc:docMk/>
          <pc:sldMk cId="4283164079" sldId="362"/>
        </pc:sldMkLst>
        <pc:spChg chg="mod">
          <ac:chgData name="Michael A WilsonSanchez" userId="S::maw542@nau.edu::fc6058b4-ddd9-4e33-9e0b-4a56c9121860" providerId="AD" clId="Web-{BB6172E7-1591-4C4E-ABC3-9C2A4580C09D}" dt="2021-04-09T02:58:50.017" v="273" actId="20577"/>
          <ac:spMkLst>
            <pc:docMk/>
            <pc:sldMk cId="4283164079" sldId="362"/>
            <ac:spMk id="3" creationId="{5F8D2662-15B2-4FD3-9492-82003C9B24DF}"/>
          </ac:spMkLst>
        </pc:spChg>
        <pc:graphicFrameChg chg="del mod modGraphic">
          <ac:chgData name="Michael A WilsonSanchez" userId="S::maw542@nau.edu::fc6058b4-ddd9-4e33-9e0b-4a56c9121860" providerId="AD" clId="Web-{BB6172E7-1591-4C4E-ABC3-9C2A4580C09D}" dt="2021-04-09T02:18:38.776" v="2"/>
          <ac:graphicFrameMkLst>
            <pc:docMk/>
            <pc:sldMk cId="4283164079" sldId="362"/>
            <ac:graphicFrameMk id="5" creationId="{5FB75160-67B2-463F-BF9E-C2B8FFBA0659}"/>
          </ac:graphicFrameMkLst>
        </pc:graphicFrameChg>
        <pc:graphicFrameChg chg="add mod modGraphic">
          <ac:chgData name="Michael A WilsonSanchez" userId="S::maw542@nau.edu::fc6058b4-ddd9-4e33-9e0b-4a56c9121860" providerId="AD" clId="Web-{BB6172E7-1591-4C4E-ABC3-9C2A4580C09D}" dt="2021-04-09T02:19:20.731" v="29" actId="1076"/>
          <ac:graphicFrameMkLst>
            <pc:docMk/>
            <pc:sldMk cId="4283164079" sldId="362"/>
            <ac:graphicFrameMk id="6" creationId="{229D2CD1-5A5D-4C91-B36A-815F83F79C4F}"/>
          </ac:graphicFrameMkLst>
        </pc:graphicFrameChg>
        <pc:graphicFrameChg chg="del">
          <ac:chgData name="Michael A WilsonSanchez" userId="S::maw542@nau.edu::fc6058b4-ddd9-4e33-9e0b-4a56c9121860" providerId="AD" clId="Web-{BB6172E7-1591-4C4E-ABC3-9C2A4580C09D}" dt="2021-04-09T02:19:29.294" v="30"/>
          <ac:graphicFrameMkLst>
            <pc:docMk/>
            <pc:sldMk cId="4283164079" sldId="362"/>
            <ac:graphicFrameMk id="7" creationId="{0AC35467-5663-4C8D-A561-79CB2B0809B3}"/>
          </ac:graphicFrameMkLst>
        </pc:graphicFrameChg>
        <pc:graphicFrameChg chg="add mod modGraphic">
          <ac:chgData name="Michael A WilsonSanchez" userId="S::maw542@nau.edu::fc6058b4-ddd9-4e33-9e0b-4a56c9121860" providerId="AD" clId="Web-{BB6172E7-1591-4C4E-ABC3-9C2A4580C09D}" dt="2021-04-09T02:20:44.502" v="59" actId="1076"/>
          <ac:graphicFrameMkLst>
            <pc:docMk/>
            <pc:sldMk cId="4283164079" sldId="362"/>
            <ac:graphicFrameMk id="9" creationId="{CD901722-021A-4F15-8858-63BF6F6A090F}"/>
          </ac:graphicFrameMkLst>
        </pc:graphicFrameChg>
      </pc:sldChg>
      <pc:sldChg chg="modSp">
        <pc:chgData name="Michael A WilsonSanchez" userId="S::maw542@nau.edu::fc6058b4-ddd9-4e33-9e0b-4a56c9121860" providerId="AD" clId="Web-{BB6172E7-1591-4C4E-ABC3-9C2A4580C09D}" dt="2021-04-09T02:42:33.923" v="251" actId="20577"/>
        <pc:sldMkLst>
          <pc:docMk/>
          <pc:sldMk cId="326392269" sldId="402"/>
        </pc:sldMkLst>
        <pc:spChg chg="mod">
          <ac:chgData name="Michael A WilsonSanchez" userId="S::maw542@nau.edu::fc6058b4-ddd9-4e33-9e0b-4a56c9121860" providerId="AD" clId="Web-{BB6172E7-1591-4C4E-ABC3-9C2A4580C09D}" dt="2021-04-09T02:42:33.923" v="251" actId="20577"/>
          <ac:spMkLst>
            <pc:docMk/>
            <pc:sldMk cId="326392269" sldId="402"/>
            <ac:spMk id="7" creationId="{3F2097ED-E709-4D49-AD02-B05DE928371E}"/>
          </ac:spMkLst>
        </pc:spChg>
      </pc:sldChg>
      <pc:sldChg chg="modSp">
        <pc:chgData name="Michael A WilsonSanchez" userId="S::maw542@nau.edu::fc6058b4-ddd9-4e33-9e0b-4a56c9121860" providerId="AD" clId="Web-{BB6172E7-1591-4C4E-ABC3-9C2A4580C09D}" dt="2021-04-09T02:39:44.366" v="227" actId="20577"/>
        <pc:sldMkLst>
          <pc:docMk/>
          <pc:sldMk cId="4210952546" sldId="446"/>
        </pc:sldMkLst>
        <pc:spChg chg="mod">
          <ac:chgData name="Michael A WilsonSanchez" userId="S::maw542@nau.edu::fc6058b4-ddd9-4e33-9e0b-4a56c9121860" providerId="AD" clId="Web-{BB6172E7-1591-4C4E-ABC3-9C2A4580C09D}" dt="2021-04-09T02:39:44.366" v="227" actId="20577"/>
          <ac:spMkLst>
            <pc:docMk/>
            <pc:sldMk cId="4210952546" sldId="446"/>
            <ac:spMk id="2" creationId="{84E3286A-5DF8-4423-9F7C-CF9AAB790944}"/>
          </ac:spMkLst>
        </pc:spChg>
      </pc:sldChg>
      <pc:sldChg chg="modSp">
        <pc:chgData name="Michael A WilsonSanchez" userId="S::maw542@nau.edu::fc6058b4-ddd9-4e33-9e0b-4a56c9121860" providerId="AD" clId="Web-{BB6172E7-1591-4C4E-ABC3-9C2A4580C09D}" dt="2021-04-09T02:53:43.435" v="269" actId="20577"/>
        <pc:sldMkLst>
          <pc:docMk/>
          <pc:sldMk cId="903888108" sldId="448"/>
        </pc:sldMkLst>
        <pc:spChg chg="mod">
          <ac:chgData name="Michael A WilsonSanchez" userId="S::maw542@nau.edu::fc6058b4-ddd9-4e33-9e0b-4a56c9121860" providerId="AD" clId="Web-{BB6172E7-1591-4C4E-ABC3-9C2A4580C09D}" dt="2021-04-09T02:40:42.619" v="240" actId="20577"/>
          <ac:spMkLst>
            <pc:docMk/>
            <pc:sldMk cId="903888108" sldId="448"/>
            <ac:spMk id="2" creationId="{D2A9C8A3-A958-4C43-9C0E-39FB94FC0610}"/>
          </ac:spMkLst>
        </pc:spChg>
        <pc:spChg chg="mod">
          <ac:chgData name="Michael A WilsonSanchez" userId="S::maw542@nau.edu::fc6058b4-ddd9-4e33-9e0b-4a56c9121860" providerId="AD" clId="Web-{BB6172E7-1591-4C4E-ABC3-9C2A4580C09D}" dt="2021-04-09T02:53:43.435" v="269" actId="20577"/>
          <ac:spMkLst>
            <pc:docMk/>
            <pc:sldMk cId="903888108" sldId="448"/>
            <ac:spMk id="7" creationId="{A41EAF07-F13A-48A4-B879-2BACEB162641}"/>
          </ac:spMkLst>
        </pc:spChg>
        <pc:spChg chg="mod">
          <ac:chgData name="Michael A WilsonSanchez" userId="S::maw542@nau.edu::fc6058b4-ddd9-4e33-9e0b-4a56c9121860" providerId="AD" clId="Web-{BB6172E7-1591-4C4E-ABC3-9C2A4580C09D}" dt="2021-04-09T02:53:39.826" v="267" actId="20577"/>
          <ac:spMkLst>
            <pc:docMk/>
            <pc:sldMk cId="903888108" sldId="448"/>
            <ac:spMk id="9" creationId="{09F5B7AA-3956-4C89-A285-D0720A9F4FB3}"/>
          </ac:spMkLst>
        </pc:spChg>
      </pc:sldChg>
      <pc:sldChg chg="modSp">
        <pc:chgData name="Michael A WilsonSanchez" userId="S::maw542@nau.edu::fc6058b4-ddd9-4e33-9e0b-4a56c9121860" providerId="AD" clId="Web-{BB6172E7-1591-4C4E-ABC3-9C2A4580C09D}" dt="2021-04-09T02:53:18.903" v="262" actId="20577"/>
        <pc:sldMkLst>
          <pc:docMk/>
          <pc:sldMk cId="719512023" sldId="451"/>
        </pc:sldMkLst>
        <pc:spChg chg="mod">
          <ac:chgData name="Michael A WilsonSanchez" userId="S::maw542@nau.edu::fc6058b4-ddd9-4e33-9e0b-4a56c9121860" providerId="AD" clId="Web-{BB6172E7-1591-4C4E-ABC3-9C2A4580C09D}" dt="2021-04-09T02:53:13.871" v="260" actId="20577"/>
          <ac:spMkLst>
            <pc:docMk/>
            <pc:sldMk cId="719512023" sldId="451"/>
            <ac:spMk id="7" creationId="{CB188D7F-E23C-4938-959A-EE56B1809A09}"/>
          </ac:spMkLst>
        </pc:spChg>
        <pc:spChg chg="mod">
          <ac:chgData name="Michael A WilsonSanchez" userId="S::maw542@nau.edu::fc6058b4-ddd9-4e33-9e0b-4a56c9121860" providerId="AD" clId="Web-{BB6172E7-1591-4C4E-ABC3-9C2A4580C09D}" dt="2021-04-09T02:53:18.903" v="262" actId="20577"/>
          <ac:spMkLst>
            <pc:docMk/>
            <pc:sldMk cId="719512023" sldId="451"/>
            <ac:spMk id="8" creationId="{E3A00DCE-E6B6-4CC5-9DB6-2BF886ECB5B6}"/>
          </ac:spMkLst>
        </pc:spChg>
      </pc:sldChg>
      <pc:sldChg chg="modSp">
        <pc:chgData name="Michael A WilsonSanchez" userId="S::maw542@nau.edu::fc6058b4-ddd9-4e33-9e0b-4a56c9121860" providerId="AD" clId="Web-{BB6172E7-1591-4C4E-ABC3-9C2A4580C09D}" dt="2021-04-09T02:37:44.468" v="223" actId="20577"/>
        <pc:sldMkLst>
          <pc:docMk/>
          <pc:sldMk cId="3253336583" sldId="452"/>
        </pc:sldMkLst>
        <pc:spChg chg="mod">
          <ac:chgData name="Michael A WilsonSanchez" userId="S::maw542@nau.edu::fc6058b4-ddd9-4e33-9e0b-4a56c9121860" providerId="AD" clId="Web-{BB6172E7-1591-4C4E-ABC3-9C2A4580C09D}" dt="2021-04-09T02:37:44.468" v="223" actId="20577"/>
          <ac:spMkLst>
            <pc:docMk/>
            <pc:sldMk cId="3253336583" sldId="452"/>
            <ac:spMk id="9" creationId="{1922BB80-15D6-4A1A-BAE4-AAEA44015247}"/>
          </ac:spMkLst>
        </pc:spChg>
      </pc:sldChg>
      <pc:sldChg chg="modSp">
        <pc:chgData name="Michael A WilsonSanchez" userId="S::maw542@nau.edu::fc6058b4-ddd9-4e33-9e0b-4a56c9121860" providerId="AD" clId="Web-{BB6172E7-1591-4C4E-ABC3-9C2A4580C09D}" dt="2021-04-09T02:53:51.576" v="271" actId="20577"/>
        <pc:sldMkLst>
          <pc:docMk/>
          <pc:sldMk cId="3757069264" sldId="455"/>
        </pc:sldMkLst>
        <pc:spChg chg="mod">
          <ac:chgData name="Michael A WilsonSanchez" userId="S::maw542@nau.edu::fc6058b4-ddd9-4e33-9e0b-4a56c9121860" providerId="AD" clId="Web-{BB6172E7-1591-4C4E-ABC3-9C2A4580C09D}" dt="2021-04-09T02:53:51.576" v="271" actId="20577"/>
          <ac:spMkLst>
            <pc:docMk/>
            <pc:sldMk cId="3757069264" sldId="455"/>
            <ac:spMk id="6" creationId="{0224016C-5FFD-46E4-B8B2-02A41D704242}"/>
          </ac:spMkLst>
        </pc:spChg>
      </pc:sldChg>
      <pc:sldChg chg="modSp">
        <pc:chgData name="Michael A WilsonSanchez" userId="S::maw542@nau.edu::fc6058b4-ddd9-4e33-9e0b-4a56c9121860" providerId="AD" clId="Web-{BB6172E7-1591-4C4E-ABC3-9C2A4580C09D}" dt="2021-04-09T02:39:51.788" v="232" actId="20577"/>
        <pc:sldMkLst>
          <pc:docMk/>
          <pc:sldMk cId="2204203914" sldId="464"/>
        </pc:sldMkLst>
        <pc:spChg chg="mod">
          <ac:chgData name="Michael A WilsonSanchez" userId="S::maw542@nau.edu::fc6058b4-ddd9-4e33-9e0b-4a56c9121860" providerId="AD" clId="Web-{BB6172E7-1591-4C4E-ABC3-9C2A4580C09D}" dt="2021-04-09T02:39:51.788" v="232" actId="20577"/>
          <ac:spMkLst>
            <pc:docMk/>
            <pc:sldMk cId="2204203914" sldId="464"/>
            <ac:spMk id="2" creationId="{84E3286A-5DF8-4423-9F7C-CF9AAB790944}"/>
          </ac:spMkLst>
        </pc:spChg>
        <pc:picChg chg="mod">
          <ac:chgData name="Michael A WilsonSanchez" userId="S::maw542@nau.edu::fc6058b4-ddd9-4e33-9e0b-4a56c9121860" providerId="AD" clId="Web-{BB6172E7-1591-4C4E-ABC3-9C2A4580C09D}" dt="2021-04-09T02:37:31.905" v="222" actId="1076"/>
          <ac:picMkLst>
            <pc:docMk/>
            <pc:sldMk cId="2204203914" sldId="464"/>
            <ac:picMk id="5" creationId="{37C9A76D-7A33-49A7-9AA3-9DB7BA30FBCA}"/>
          </ac:picMkLst>
        </pc:picChg>
      </pc:sldChg>
      <pc:sldChg chg="modSp">
        <pc:chgData name="Michael A WilsonSanchez" userId="S::maw542@nau.edu::fc6058b4-ddd9-4e33-9e0b-4a56c9121860" providerId="AD" clId="Web-{BB6172E7-1591-4C4E-ABC3-9C2A4580C09D}" dt="2021-04-09T02:53:31.935" v="266" actId="20577"/>
        <pc:sldMkLst>
          <pc:docMk/>
          <pc:sldMk cId="3344724757" sldId="469"/>
        </pc:sldMkLst>
        <pc:spChg chg="mod">
          <ac:chgData name="Michael A WilsonSanchez" userId="S::maw542@nau.edu::fc6058b4-ddd9-4e33-9e0b-4a56c9121860" providerId="AD" clId="Web-{BB6172E7-1591-4C4E-ABC3-9C2A4580C09D}" dt="2021-04-09T02:40:36.635" v="237" actId="20577"/>
          <ac:spMkLst>
            <pc:docMk/>
            <pc:sldMk cId="3344724757" sldId="469"/>
            <ac:spMk id="4" creationId="{F1248531-7596-4318-AD68-252CB2701C31}"/>
          </ac:spMkLst>
        </pc:spChg>
        <pc:spChg chg="mod">
          <ac:chgData name="Michael A WilsonSanchez" userId="S::maw542@nau.edu::fc6058b4-ddd9-4e33-9e0b-4a56c9121860" providerId="AD" clId="Web-{BB6172E7-1591-4C4E-ABC3-9C2A4580C09D}" dt="2021-04-09T02:53:31.935" v="266" actId="20577"/>
          <ac:spMkLst>
            <pc:docMk/>
            <pc:sldMk cId="3344724757" sldId="469"/>
            <ac:spMk id="6" creationId="{99A5E4A8-40D9-466E-8ADD-7F5F6935E6D5}"/>
          </ac:spMkLst>
        </pc:spChg>
      </pc:sldChg>
      <pc:sldChg chg="modSp">
        <pc:chgData name="Michael A WilsonSanchez" userId="S::maw542@nau.edu::fc6058b4-ddd9-4e33-9e0b-4a56c9121860" providerId="AD" clId="Web-{BB6172E7-1591-4C4E-ABC3-9C2A4580C09D}" dt="2021-04-09T02:53:26.200" v="265" actId="20577"/>
        <pc:sldMkLst>
          <pc:docMk/>
          <pc:sldMk cId="1959184783" sldId="471"/>
        </pc:sldMkLst>
        <pc:spChg chg="mod">
          <ac:chgData name="Michael A WilsonSanchez" userId="S::maw542@nau.edu::fc6058b4-ddd9-4e33-9e0b-4a56c9121860" providerId="AD" clId="Web-{BB6172E7-1591-4C4E-ABC3-9C2A4580C09D}" dt="2021-04-09T02:40:25.947" v="235" actId="20577"/>
          <ac:spMkLst>
            <pc:docMk/>
            <pc:sldMk cId="1959184783" sldId="471"/>
            <ac:spMk id="2" creationId="{E37F00CF-C7E2-42DF-B4CF-ED11F4A262D8}"/>
          </ac:spMkLst>
        </pc:spChg>
        <pc:spChg chg="mod">
          <ac:chgData name="Michael A WilsonSanchez" userId="S::maw542@nau.edu::fc6058b4-ddd9-4e33-9e0b-4a56c9121860" providerId="AD" clId="Web-{BB6172E7-1591-4C4E-ABC3-9C2A4580C09D}" dt="2021-04-09T02:53:26.200" v="265" actId="20577"/>
          <ac:spMkLst>
            <pc:docMk/>
            <pc:sldMk cId="1959184783" sldId="471"/>
            <ac:spMk id="11" creationId="{929CD0E0-541A-48E0-9515-10EED60A9C2F}"/>
          </ac:spMkLst>
        </pc:spChg>
      </pc:sldChg>
      <pc:sldChg chg="modSp">
        <pc:chgData name="Michael A WilsonSanchez" userId="S::maw542@nau.edu::fc6058b4-ddd9-4e33-9e0b-4a56c9121860" providerId="AD" clId="Web-{BB6172E7-1591-4C4E-ABC3-9C2A4580C09D}" dt="2021-04-09T02:40:10.102" v="233" actId="20577"/>
        <pc:sldMkLst>
          <pc:docMk/>
          <pc:sldMk cId="4260129339" sldId="473"/>
        </pc:sldMkLst>
        <pc:spChg chg="mod">
          <ac:chgData name="Michael A WilsonSanchez" userId="S::maw542@nau.edu::fc6058b4-ddd9-4e33-9e0b-4a56c9121860" providerId="AD" clId="Web-{BB6172E7-1591-4C4E-ABC3-9C2A4580C09D}" dt="2021-04-09T02:40:10.102" v="233" actId="20577"/>
          <ac:spMkLst>
            <pc:docMk/>
            <pc:sldMk cId="4260129339" sldId="473"/>
            <ac:spMk id="2" creationId="{09C66135-99BA-4F67-BFDC-B2F3C9CB231A}"/>
          </ac:spMkLst>
        </pc:spChg>
      </pc:sldChg>
      <pc:sldChg chg="modSp">
        <pc:chgData name="Michael A WilsonSanchez" userId="S::maw542@nau.edu::fc6058b4-ddd9-4e33-9e0b-4a56c9121860" providerId="AD" clId="Web-{BB6172E7-1591-4C4E-ABC3-9C2A4580C09D}" dt="2021-04-09T02:53:07.808" v="259" actId="20577"/>
        <pc:sldMkLst>
          <pc:docMk/>
          <pc:sldMk cId="2040967061" sldId="478"/>
        </pc:sldMkLst>
        <pc:spChg chg="mod">
          <ac:chgData name="Michael A WilsonSanchez" userId="S::maw542@nau.edu::fc6058b4-ddd9-4e33-9e0b-4a56c9121860" providerId="AD" clId="Web-{BB6172E7-1591-4C4E-ABC3-9C2A4580C09D}" dt="2021-04-09T02:53:07.808" v="259" actId="20577"/>
          <ac:spMkLst>
            <pc:docMk/>
            <pc:sldMk cId="2040967061" sldId="478"/>
            <ac:spMk id="7" creationId="{7A7C406F-0F91-4C83-8743-26D0F92060F4}"/>
          </ac:spMkLst>
        </pc:spChg>
      </pc:sldChg>
      <pc:sldChg chg="addSp modSp">
        <pc:chgData name="Michael A WilsonSanchez" userId="S::maw542@nau.edu::fc6058b4-ddd9-4e33-9e0b-4a56c9121860" providerId="AD" clId="Web-{BB6172E7-1591-4C4E-ABC3-9C2A4580C09D}" dt="2021-04-09T02:52:59.667" v="257" actId="20577"/>
        <pc:sldMkLst>
          <pc:docMk/>
          <pc:sldMk cId="2919942813" sldId="479"/>
        </pc:sldMkLst>
        <pc:spChg chg="mod">
          <ac:chgData name="Michael A WilsonSanchez" userId="S::maw542@nau.edu::fc6058b4-ddd9-4e33-9e0b-4a56c9121860" providerId="AD" clId="Web-{BB6172E7-1591-4C4E-ABC3-9C2A4580C09D}" dt="2021-04-09T02:27:42.854" v="217" actId="20577"/>
          <ac:spMkLst>
            <pc:docMk/>
            <pc:sldMk cId="2919942813" sldId="479"/>
            <ac:spMk id="4" creationId="{F12441C1-F8A8-4A94-BA8C-AFC3E48CADF5}"/>
          </ac:spMkLst>
        </pc:spChg>
        <pc:spChg chg="mod">
          <ac:chgData name="Michael A WilsonSanchez" userId="S::maw542@nau.edu::fc6058b4-ddd9-4e33-9e0b-4a56c9121860" providerId="AD" clId="Web-{BB6172E7-1591-4C4E-ABC3-9C2A4580C09D}" dt="2021-04-09T02:52:55.979" v="254" actId="20577"/>
          <ac:spMkLst>
            <pc:docMk/>
            <pc:sldMk cId="2919942813" sldId="479"/>
            <ac:spMk id="5" creationId="{DBA47B05-EE4C-4F3B-A5D1-7EB78F86DCE3}"/>
          </ac:spMkLst>
        </pc:spChg>
        <pc:spChg chg="add mod">
          <ac:chgData name="Michael A WilsonSanchez" userId="S::maw542@nau.edu::fc6058b4-ddd9-4e33-9e0b-4a56c9121860" providerId="AD" clId="Web-{BB6172E7-1591-4C4E-ABC3-9C2A4580C09D}" dt="2021-04-09T02:52:59.667" v="257" actId="20577"/>
          <ac:spMkLst>
            <pc:docMk/>
            <pc:sldMk cId="2919942813" sldId="479"/>
            <ac:spMk id="8" creationId="{36C5D612-D38C-4A29-9FC0-599B8CD5B018}"/>
          </ac:spMkLst>
        </pc:spChg>
        <pc:picChg chg="add mod modCrop">
          <ac:chgData name="Michael A WilsonSanchez" userId="S::maw542@nau.edu::fc6058b4-ddd9-4e33-9e0b-4a56c9121860" providerId="AD" clId="Web-{BB6172E7-1591-4C4E-ABC3-9C2A4580C09D}" dt="2021-04-09T02:24:19.702" v="75" actId="1076"/>
          <ac:picMkLst>
            <pc:docMk/>
            <pc:sldMk cId="2919942813" sldId="479"/>
            <ac:picMk id="6" creationId="{80DFDBA4-B479-41C2-A70F-CB510B7BE447}"/>
          </ac:picMkLst>
        </pc:picChg>
        <pc:picChg chg="add mod modCrop">
          <ac:chgData name="Michael A WilsonSanchez" userId="S::maw542@nau.edu::fc6058b4-ddd9-4e33-9e0b-4a56c9121860" providerId="AD" clId="Web-{BB6172E7-1591-4C4E-ABC3-9C2A4580C09D}" dt="2021-04-09T02:24:14.358" v="74" actId="1076"/>
          <ac:picMkLst>
            <pc:docMk/>
            <pc:sldMk cId="2919942813" sldId="479"/>
            <ac:picMk id="7" creationId="{56A8AA48-57C4-4129-A972-41870F5B60F7}"/>
          </ac:picMkLst>
        </pc:picChg>
      </pc:sldChg>
    </pc:docChg>
  </pc:docChgLst>
  <pc:docChgLst>
    <pc:chgData name="Michael A WilsonSanchez" userId="S::maw542@nau.edu::fc6058b4-ddd9-4e33-9e0b-4a56c9121860" providerId="AD" clId="Web-{9493B83B-BCC1-4F13-B569-47E186994153}"/>
    <pc:docChg chg="modSld">
      <pc:chgData name="Michael A WilsonSanchez" userId="S::maw542@nau.edu::fc6058b4-ddd9-4e33-9e0b-4a56c9121860" providerId="AD" clId="Web-{9493B83B-BCC1-4F13-B569-47E186994153}" dt="2021-04-07T23:43:48.877" v="24" actId="1076"/>
      <pc:docMkLst>
        <pc:docMk/>
      </pc:docMkLst>
      <pc:sldChg chg="addSp delSp modSp">
        <pc:chgData name="Michael A WilsonSanchez" userId="S::maw542@nau.edu::fc6058b4-ddd9-4e33-9e0b-4a56c9121860" providerId="AD" clId="Web-{9493B83B-BCC1-4F13-B569-47E186994153}" dt="2021-04-07T23:43:48.877" v="24" actId="1076"/>
        <pc:sldMkLst>
          <pc:docMk/>
          <pc:sldMk cId="4260129339" sldId="473"/>
        </pc:sldMkLst>
        <pc:spChg chg="mod">
          <ac:chgData name="Michael A WilsonSanchez" userId="S::maw542@nau.edu::fc6058b4-ddd9-4e33-9e0b-4a56c9121860" providerId="AD" clId="Web-{9493B83B-BCC1-4F13-B569-47E186994153}" dt="2021-04-07T23:42:22.138" v="15" actId="14100"/>
          <ac:spMkLst>
            <pc:docMk/>
            <pc:sldMk cId="4260129339" sldId="473"/>
            <ac:spMk id="4" creationId="{9E908F5C-AF07-408E-B617-759CB81F0F86}"/>
          </ac:spMkLst>
        </pc:spChg>
        <pc:spChg chg="add del mod">
          <ac:chgData name="Michael A WilsonSanchez" userId="S::maw542@nau.edu::fc6058b4-ddd9-4e33-9e0b-4a56c9121860" providerId="AD" clId="Web-{9493B83B-BCC1-4F13-B569-47E186994153}" dt="2021-04-07T23:41:05.680" v="4"/>
          <ac:spMkLst>
            <pc:docMk/>
            <pc:sldMk cId="4260129339" sldId="473"/>
            <ac:spMk id="7" creationId="{ADBEB282-CF97-4A5C-AF44-909D3B77FBF8}"/>
          </ac:spMkLst>
        </pc:spChg>
        <pc:spChg chg="add mod">
          <ac:chgData name="Michael A WilsonSanchez" userId="S::maw542@nau.edu::fc6058b4-ddd9-4e33-9e0b-4a56c9121860" providerId="AD" clId="Web-{9493B83B-BCC1-4F13-B569-47E186994153}" dt="2021-04-07T23:43:48.877" v="24" actId="1076"/>
          <ac:spMkLst>
            <pc:docMk/>
            <pc:sldMk cId="4260129339" sldId="473"/>
            <ac:spMk id="10" creationId="{AF6F0332-299D-4CCA-BB97-2BA415476268}"/>
          </ac:spMkLst>
        </pc:spChg>
        <pc:spChg chg="add mod">
          <ac:chgData name="Michael A WilsonSanchez" userId="S::maw542@nau.edu::fc6058b4-ddd9-4e33-9e0b-4a56c9121860" providerId="AD" clId="Web-{9493B83B-BCC1-4F13-B569-47E186994153}" dt="2021-04-07T23:43:48.549" v="20" actId="14100"/>
          <ac:spMkLst>
            <pc:docMk/>
            <pc:sldMk cId="4260129339" sldId="473"/>
            <ac:spMk id="12" creationId="{EB3B5DC1-6BBF-4C47-9001-52166BEAB714}"/>
          </ac:spMkLst>
        </pc:spChg>
        <pc:picChg chg="mod">
          <ac:chgData name="Michael A WilsonSanchez" userId="S::maw542@nau.edu::fc6058b4-ddd9-4e33-9e0b-4a56c9121860" providerId="AD" clId="Web-{9493B83B-BCC1-4F13-B569-47E186994153}" dt="2021-04-07T23:41:47.245" v="12" actId="1076"/>
          <ac:picMkLst>
            <pc:docMk/>
            <pc:sldMk cId="4260129339" sldId="473"/>
            <ac:picMk id="6" creationId="{9F03704F-ACB0-4B53-9C6B-D798B648C691}"/>
          </ac:picMkLst>
        </pc:picChg>
        <pc:picChg chg="add mod">
          <ac:chgData name="Michael A WilsonSanchez" userId="S::maw542@nau.edu::fc6058b4-ddd9-4e33-9e0b-4a56c9121860" providerId="AD" clId="Web-{9493B83B-BCC1-4F13-B569-47E186994153}" dt="2021-04-07T23:42:13.981" v="14" actId="1076"/>
          <ac:picMkLst>
            <pc:docMk/>
            <pc:sldMk cId="4260129339" sldId="473"/>
            <ac:picMk id="8" creationId="{B51BABA0-A58A-4A4B-ABA4-9872F52642AC}"/>
          </ac:picMkLst>
        </pc:picChg>
      </pc:sldChg>
    </pc:docChg>
  </pc:docChgLst>
  <pc:docChgLst>
    <pc:chgData name="Sam A Mangialardi" userId="c95fa8d0-8aa5-43d6-9d31-8ba6f893c9b3" providerId="ADAL" clId="{501EF846-C3F0-4A30-A0FC-D8CE192161A7}"/>
    <pc:docChg chg="undo custSel delSld modSld sldOrd">
      <pc:chgData name="Sam A Mangialardi" userId="c95fa8d0-8aa5-43d6-9d31-8ba6f893c9b3" providerId="ADAL" clId="{501EF846-C3F0-4A30-A0FC-D8CE192161A7}" dt="2021-04-09T02:56:47.872" v="1700" actId="20577"/>
      <pc:docMkLst>
        <pc:docMk/>
      </pc:docMkLst>
      <pc:sldChg chg="modSp mod">
        <pc:chgData name="Sam A Mangialardi" userId="c95fa8d0-8aa5-43d6-9d31-8ba6f893c9b3" providerId="ADAL" clId="{501EF846-C3F0-4A30-A0FC-D8CE192161A7}" dt="2021-04-09T01:50:48.457" v="1579" actId="20577"/>
        <pc:sldMkLst>
          <pc:docMk/>
          <pc:sldMk cId="2357469328" sldId="334"/>
        </pc:sldMkLst>
        <pc:spChg chg="mod">
          <ac:chgData name="Sam A Mangialardi" userId="c95fa8d0-8aa5-43d6-9d31-8ba6f893c9b3" providerId="ADAL" clId="{501EF846-C3F0-4A30-A0FC-D8CE192161A7}" dt="2021-04-09T01:50:48.457" v="1579" actId="20577"/>
          <ac:spMkLst>
            <pc:docMk/>
            <pc:sldMk cId="2357469328" sldId="334"/>
            <ac:spMk id="3" creationId="{CF60972D-1FD5-4241-A098-9D413512B2A8}"/>
          </ac:spMkLst>
        </pc:spChg>
      </pc:sldChg>
      <pc:sldChg chg="modSp mod">
        <pc:chgData name="Sam A Mangialardi" userId="c95fa8d0-8aa5-43d6-9d31-8ba6f893c9b3" providerId="ADAL" clId="{501EF846-C3F0-4A30-A0FC-D8CE192161A7}" dt="2021-04-09T01:50:43.911" v="1577" actId="20577"/>
        <pc:sldMkLst>
          <pc:docMk/>
          <pc:sldMk cId="2144519994" sldId="339"/>
        </pc:sldMkLst>
        <pc:spChg chg="mod">
          <ac:chgData name="Sam A Mangialardi" userId="c95fa8d0-8aa5-43d6-9d31-8ba6f893c9b3" providerId="ADAL" clId="{501EF846-C3F0-4A30-A0FC-D8CE192161A7}" dt="2021-04-09T01:50:43.911" v="1577" actId="20577"/>
          <ac:spMkLst>
            <pc:docMk/>
            <pc:sldMk cId="2144519994" sldId="339"/>
            <ac:spMk id="3" creationId="{AC36FB0E-CEB4-43A1-B41A-B16556A9694C}"/>
          </ac:spMkLst>
        </pc:spChg>
      </pc:sldChg>
      <pc:sldChg chg="modSp mod ord">
        <pc:chgData name="Sam A Mangialardi" userId="c95fa8d0-8aa5-43d6-9d31-8ba6f893c9b3" providerId="ADAL" clId="{501EF846-C3F0-4A30-A0FC-D8CE192161A7}" dt="2021-04-09T02:33:59.710" v="1625" actId="20577"/>
        <pc:sldMkLst>
          <pc:docMk/>
          <pc:sldMk cId="903888108" sldId="448"/>
        </pc:sldMkLst>
        <pc:spChg chg="mod">
          <ac:chgData name="Sam A Mangialardi" userId="c95fa8d0-8aa5-43d6-9d31-8ba6f893c9b3" providerId="ADAL" clId="{501EF846-C3F0-4A30-A0FC-D8CE192161A7}" dt="2021-04-08T00:43:29.849" v="653" actId="20577"/>
          <ac:spMkLst>
            <pc:docMk/>
            <pc:sldMk cId="903888108" sldId="448"/>
            <ac:spMk id="2" creationId="{D2A9C8A3-A958-4C43-9C0E-39FB94FC0610}"/>
          </ac:spMkLst>
        </pc:spChg>
        <pc:spChg chg="mod">
          <ac:chgData name="Sam A Mangialardi" userId="c95fa8d0-8aa5-43d6-9d31-8ba6f893c9b3" providerId="ADAL" clId="{501EF846-C3F0-4A30-A0FC-D8CE192161A7}" dt="2021-04-09T01:50:09.589" v="1574" actId="20577"/>
          <ac:spMkLst>
            <pc:docMk/>
            <pc:sldMk cId="903888108" sldId="448"/>
            <ac:spMk id="4" creationId="{7BC9EC5E-91F4-4D18-B568-1CB13037AC34}"/>
          </ac:spMkLst>
        </pc:spChg>
        <pc:spChg chg="mod">
          <ac:chgData name="Sam A Mangialardi" userId="c95fa8d0-8aa5-43d6-9d31-8ba6f893c9b3" providerId="ADAL" clId="{501EF846-C3F0-4A30-A0FC-D8CE192161A7}" dt="2021-04-09T02:33:59.710" v="1625" actId="20577"/>
          <ac:spMkLst>
            <pc:docMk/>
            <pc:sldMk cId="903888108" sldId="448"/>
            <ac:spMk id="7" creationId="{A41EAF07-F13A-48A4-B879-2BACEB162641}"/>
          </ac:spMkLst>
        </pc:spChg>
        <pc:spChg chg="mod">
          <ac:chgData name="Sam A Mangialardi" userId="c95fa8d0-8aa5-43d6-9d31-8ba6f893c9b3" providerId="ADAL" clId="{501EF846-C3F0-4A30-A0FC-D8CE192161A7}" dt="2021-04-09T02:33:57.479" v="1621" actId="20577"/>
          <ac:spMkLst>
            <pc:docMk/>
            <pc:sldMk cId="903888108" sldId="448"/>
            <ac:spMk id="9" creationId="{09F5B7AA-3956-4C89-A285-D0720A9F4FB3}"/>
          </ac:spMkLst>
        </pc:spChg>
      </pc:sldChg>
      <pc:sldChg chg="addSp delSp modSp mod">
        <pc:chgData name="Sam A Mangialardi" userId="c95fa8d0-8aa5-43d6-9d31-8ba6f893c9b3" providerId="ADAL" clId="{501EF846-C3F0-4A30-A0FC-D8CE192161A7}" dt="2021-04-08T00:29:07.069" v="246" actId="1076"/>
        <pc:sldMkLst>
          <pc:docMk/>
          <pc:sldMk cId="719512023" sldId="451"/>
        </pc:sldMkLst>
        <pc:spChg chg="mod">
          <ac:chgData name="Sam A Mangialardi" userId="c95fa8d0-8aa5-43d6-9d31-8ba6f893c9b3" providerId="ADAL" clId="{501EF846-C3F0-4A30-A0FC-D8CE192161A7}" dt="2021-04-07T23:56:53.282" v="164" actId="20577"/>
          <ac:spMkLst>
            <pc:docMk/>
            <pc:sldMk cId="719512023" sldId="451"/>
            <ac:spMk id="4" creationId="{0877C950-5D63-4A30-9954-F5FB3D6225BC}"/>
          </ac:spMkLst>
        </pc:spChg>
        <pc:spChg chg="del">
          <ac:chgData name="Sam A Mangialardi" userId="c95fa8d0-8aa5-43d6-9d31-8ba6f893c9b3" providerId="ADAL" clId="{501EF846-C3F0-4A30-A0FC-D8CE192161A7}" dt="2021-04-07T23:55:07.561" v="7" actId="478"/>
          <ac:spMkLst>
            <pc:docMk/>
            <pc:sldMk cId="719512023" sldId="451"/>
            <ac:spMk id="6" creationId="{CC8D3811-0E7B-4100-8992-3AE7A470CB1C}"/>
          </ac:spMkLst>
        </pc:spChg>
        <pc:spChg chg="del mod">
          <ac:chgData name="Sam A Mangialardi" userId="c95fa8d0-8aa5-43d6-9d31-8ba6f893c9b3" providerId="ADAL" clId="{501EF846-C3F0-4A30-A0FC-D8CE192161A7}" dt="2021-04-07T23:55:06.336" v="6" actId="478"/>
          <ac:spMkLst>
            <pc:docMk/>
            <pc:sldMk cId="719512023" sldId="451"/>
            <ac:spMk id="8" creationId="{386C07E5-3726-400F-B07B-AEAD1875AC4B}"/>
          </ac:spMkLst>
        </pc:spChg>
        <pc:spChg chg="del mod">
          <ac:chgData name="Sam A Mangialardi" userId="c95fa8d0-8aa5-43d6-9d31-8ba6f893c9b3" providerId="ADAL" clId="{501EF846-C3F0-4A30-A0FC-D8CE192161A7}" dt="2021-04-07T23:55:04.517" v="4" actId="478"/>
          <ac:spMkLst>
            <pc:docMk/>
            <pc:sldMk cId="719512023" sldId="451"/>
            <ac:spMk id="11" creationId="{D35A0F76-E8AA-4AD5-8671-37DCC7251D61}"/>
          </ac:spMkLst>
        </pc:spChg>
        <pc:picChg chg="del">
          <ac:chgData name="Sam A Mangialardi" userId="c95fa8d0-8aa5-43d6-9d31-8ba6f893c9b3" providerId="ADAL" clId="{501EF846-C3F0-4A30-A0FC-D8CE192161A7}" dt="2021-04-07T23:55:03.298" v="2" actId="478"/>
          <ac:picMkLst>
            <pc:docMk/>
            <pc:sldMk cId="719512023" sldId="451"/>
            <ac:picMk id="5" creationId="{5EE202C7-EA5A-474D-9558-B862BB5FA4D5}"/>
          </ac:picMkLst>
        </pc:picChg>
        <pc:picChg chg="del">
          <ac:chgData name="Sam A Mangialardi" userId="c95fa8d0-8aa5-43d6-9d31-8ba6f893c9b3" providerId="ADAL" clId="{501EF846-C3F0-4A30-A0FC-D8CE192161A7}" dt="2021-04-07T23:55:02.817" v="1" actId="478"/>
          <ac:picMkLst>
            <pc:docMk/>
            <pc:sldMk cId="719512023" sldId="451"/>
            <ac:picMk id="7" creationId="{BDBD27E1-3173-457D-8797-AB6F64F5C21F}"/>
          </ac:picMkLst>
        </pc:picChg>
        <pc:picChg chg="del">
          <ac:chgData name="Sam A Mangialardi" userId="c95fa8d0-8aa5-43d6-9d31-8ba6f893c9b3" providerId="ADAL" clId="{501EF846-C3F0-4A30-A0FC-D8CE192161A7}" dt="2021-04-07T23:55:02.435" v="0" actId="478"/>
          <ac:picMkLst>
            <pc:docMk/>
            <pc:sldMk cId="719512023" sldId="451"/>
            <ac:picMk id="9" creationId="{D943D5D3-97C6-4BD8-8118-B51BE9D7458F}"/>
          </ac:picMkLst>
        </pc:picChg>
        <pc:picChg chg="add del mod">
          <ac:chgData name="Sam A Mangialardi" userId="c95fa8d0-8aa5-43d6-9d31-8ba6f893c9b3" providerId="ADAL" clId="{501EF846-C3F0-4A30-A0FC-D8CE192161A7}" dt="2021-04-08T00:04:40.936" v="171" actId="478"/>
          <ac:picMkLst>
            <pc:docMk/>
            <pc:sldMk cId="719512023" sldId="451"/>
            <ac:picMk id="12" creationId="{AB0B2D38-4EEE-4A7F-AFD6-E5FA9ED00EA8}"/>
          </ac:picMkLst>
        </pc:picChg>
        <pc:picChg chg="add mod">
          <ac:chgData name="Sam A Mangialardi" userId="c95fa8d0-8aa5-43d6-9d31-8ba6f893c9b3" providerId="ADAL" clId="{501EF846-C3F0-4A30-A0FC-D8CE192161A7}" dt="2021-04-08T00:29:07.069" v="246" actId="1076"/>
          <ac:picMkLst>
            <pc:docMk/>
            <pc:sldMk cId="719512023" sldId="451"/>
            <ac:picMk id="14" creationId="{86C1D3FF-D3EF-4F72-8165-B4FB2E7D8BC6}"/>
          </ac:picMkLst>
        </pc:picChg>
        <pc:picChg chg="add mod">
          <ac:chgData name="Sam A Mangialardi" userId="c95fa8d0-8aa5-43d6-9d31-8ba6f893c9b3" providerId="ADAL" clId="{501EF846-C3F0-4A30-A0FC-D8CE192161A7}" dt="2021-04-08T00:29:02.699" v="245" actId="1076"/>
          <ac:picMkLst>
            <pc:docMk/>
            <pc:sldMk cId="719512023" sldId="451"/>
            <ac:picMk id="16" creationId="{7D302213-5AEB-4786-A756-E0C1B6066CF9}"/>
          </ac:picMkLst>
        </pc:picChg>
      </pc:sldChg>
      <pc:sldChg chg="modSp mod">
        <pc:chgData name="Sam A Mangialardi" userId="c95fa8d0-8aa5-43d6-9d31-8ba6f893c9b3" providerId="ADAL" clId="{501EF846-C3F0-4A30-A0FC-D8CE192161A7}" dt="2021-04-09T01:51:38.443" v="1611" actId="14100"/>
        <pc:sldMkLst>
          <pc:docMk/>
          <pc:sldMk cId="3757069264" sldId="455"/>
        </pc:sldMkLst>
        <pc:spChg chg="mod">
          <ac:chgData name="Sam A Mangialardi" userId="c95fa8d0-8aa5-43d6-9d31-8ba6f893c9b3" providerId="ADAL" clId="{501EF846-C3F0-4A30-A0FC-D8CE192161A7}" dt="2021-04-09T01:50:56.644" v="1585" actId="20577"/>
          <ac:spMkLst>
            <pc:docMk/>
            <pc:sldMk cId="3757069264" sldId="455"/>
            <ac:spMk id="2" creationId="{832D1226-5D9A-4C17-A213-A51DEE8D59D9}"/>
          </ac:spMkLst>
        </pc:spChg>
        <pc:spChg chg="mod">
          <ac:chgData name="Sam A Mangialardi" userId="c95fa8d0-8aa5-43d6-9d31-8ba6f893c9b3" providerId="ADAL" clId="{501EF846-C3F0-4A30-A0FC-D8CE192161A7}" dt="2021-04-09T01:51:38.443" v="1611" actId="14100"/>
          <ac:spMkLst>
            <pc:docMk/>
            <pc:sldMk cId="3757069264" sldId="455"/>
            <ac:spMk id="6" creationId="{0224016C-5FFD-46E4-B8B2-02A41D704242}"/>
          </ac:spMkLst>
        </pc:spChg>
      </pc:sldChg>
      <pc:sldChg chg="modSp mod">
        <pc:chgData name="Sam A Mangialardi" userId="c95fa8d0-8aa5-43d6-9d31-8ba6f893c9b3" providerId="ADAL" clId="{501EF846-C3F0-4A30-A0FC-D8CE192161A7}" dt="2021-04-09T02:33:54.055" v="1619" actId="20577"/>
        <pc:sldMkLst>
          <pc:docMk/>
          <pc:sldMk cId="3344724757" sldId="469"/>
        </pc:sldMkLst>
        <pc:spChg chg="mod">
          <ac:chgData name="Sam A Mangialardi" userId="c95fa8d0-8aa5-43d6-9d31-8ba6f893c9b3" providerId="ADAL" clId="{501EF846-C3F0-4A30-A0FC-D8CE192161A7}" dt="2021-04-09T01:51:04.489" v="1587" actId="20577"/>
          <ac:spMkLst>
            <pc:docMk/>
            <pc:sldMk cId="3344724757" sldId="469"/>
            <ac:spMk id="4" creationId="{F1248531-7596-4318-AD68-252CB2701C31}"/>
          </ac:spMkLst>
        </pc:spChg>
        <pc:spChg chg="mod">
          <ac:chgData name="Sam A Mangialardi" userId="c95fa8d0-8aa5-43d6-9d31-8ba6f893c9b3" providerId="ADAL" clId="{501EF846-C3F0-4A30-A0FC-D8CE192161A7}" dt="2021-04-09T02:33:54.055" v="1619" actId="20577"/>
          <ac:spMkLst>
            <pc:docMk/>
            <pc:sldMk cId="3344724757" sldId="469"/>
            <ac:spMk id="6" creationId="{99A5E4A8-40D9-466E-8ADD-7F5F6935E6D5}"/>
          </ac:spMkLst>
        </pc:spChg>
      </pc:sldChg>
      <pc:sldChg chg="modSp del mod">
        <pc:chgData name="Sam A Mangialardi" userId="c95fa8d0-8aa5-43d6-9d31-8ba6f893c9b3" providerId="ADAL" clId="{501EF846-C3F0-4A30-A0FC-D8CE192161A7}" dt="2021-04-09T01:50:24.490" v="1575" actId="2696"/>
        <pc:sldMkLst>
          <pc:docMk/>
          <pc:sldMk cId="2076234066" sldId="470"/>
        </pc:sldMkLst>
        <pc:spChg chg="mod">
          <ac:chgData name="Sam A Mangialardi" userId="c95fa8d0-8aa5-43d6-9d31-8ba6f893c9b3" providerId="ADAL" clId="{501EF846-C3F0-4A30-A0FC-D8CE192161A7}" dt="2021-04-08T00:43:24.695" v="646" actId="20577"/>
          <ac:spMkLst>
            <pc:docMk/>
            <pc:sldMk cId="2076234066" sldId="470"/>
            <ac:spMk id="4" creationId="{24445F21-B0B9-4B92-A083-B8C14E5159EE}"/>
          </ac:spMkLst>
        </pc:spChg>
      </pc:sldChg>
      <pc:sldChg chg="modSp mod">
        <pc:chgData name="Sam A Mangialardi" userId="c95fa8d0-8aa5-43d6-9d31-8ba6f893c9b3" providerId="ADAL" clId="{501EF846-C3F0-4A30-A0FC-D8CE192161A7}" dt="2021-04-09T02:33:49.973" v="1615" actId="20577"/>
        <pc:sldMkLst>
          <pc:docMk/>
          <pc:sldMk cId="1959184783" sldId="471"/>
        </pc:sldMkLst>
        <pc:spChg chg="mod">
          <ac:chgData name="Sam A Mangialardi" userId="c95fa8d0-8aa5-43d6-9d31-8ba6f893c9b3" providerId="ADAL" clId="{501EF846-C3F0-4A30-A0FC-D8CE192161A7}" dt="2021-04-09T01:51:08.263" v="1591" actId="20577"/>
          <ac:spMkLst>
            <pc:docMk/>
            <pc:sldMk cId="1959184783" sldId="471"/>
            <ac:spMk id="2" creationId="{E37F00CF-C7E2-42DF-B4CF-ED11F4A262D8}"/>
          </ac:spMkLst>
        </pc:spChg>
        <pc:spChg chg="mod">
          <ac:chgData name="Sam A Mangialardi" userId="c95fa8d0-8aa5-43d6-9d31-8ba6f893c9b3" providerId="ADAL" clId="{501EF846-C3F0-4A30-A0FC-D8CE192161A7}" dt="2021-04-09T02:33:49.973" v="1615" actId="20577"/>
          <ac:spMkLst>
            <pc:docMk/>
            <pc:sldMk cId="1959184783" sldId="471"/>
            <ac:spMk id="11" creationId="{929CD0E0-541A-48E0-9515-10EED60A9C2F}"/>
          </ac:spMkLst>
        </pc:spChg>
      </pc:sldChg>
      <pc:sldChg chg="addSp modSp mod">
        <pc:chgData name="Sam A Mangialardi" userId="c95fa8d0-8aa5-43d6-9d31-8ba6f893c9b3" providerId="ADAL" clId="{501EF846-C3F0-4A30-A0FC-D8CE192161A7}" dt="2021-04-08T20:29:34.402" v="740" actId="1076"/>
        <pc:sldMkLst>
          <pc:docMk/>
          <pc:sldMk cId="1210512430" sldId="475"/>
        </pc:sldMkLst>
        <pc:spChg chg="mod">
          <ac:chgData name="Sam A Mangialardi" userId="c95fa8d0-8aa5-43d6-9d31-8ba6f893c9b3" providerId="ADAL" clId="{501EF846-C3F0-4A30-A0FC-D8CE192161A7}" dt="2021-04-08T20:29:34.402" v="740" actId="1076"/>
          <ac:spMkLst>
            <pc:docMk/>
            <pc:sldMk cId="1210512430" sldId="475"/>
            <ac:spMk id="7" creationId="{F801243D-5DB8-40E7-B208-576AF426A03E}"/>
          </ac:spMkLst>
        </pc:spChg>
        <pc:spChg chg="mod">
          <ac:chgData name="Sam A Mangialardi" userId="c95fa8d0-8aa5-43d6-9d31-8ba6f893c9b3" providerId="ADAL" clId="{501EF846-C3F0-4A30-A0FC-D8CE192161A7}" dt="2021-04-08T20:28:41.100" v="675" actId="1076"/>
          <ac:spMkLst>
            <pc:docMk/>
            <pc:sldMk cId="1210512430" sldId="475"/>
            <ac:spMk id="8" creationId="{7F90DEB8-BD20-4DBA-B2A5-2949D8B74355}"/>
          </ac:spMkLst>
        </pc:spChg>
        <pc:spChg chg="add mod">
          <ac:chgData name="Sam A Mangialardi" userId="c95fa8d0-8aa5-43d6-9d31-8ba6f893c9b3" providerId="ADAL" clId="{501EF846-C3F0-4A30-A0FC-D8CE192161A7}" dt="2021-04-08T20:29:20.844" v="738" actId="1076"/>
          <ac:spMkLst>
            <pc:docMk/>
            <pc:sldMk cId="1210512430" sldId="475"/>
            <ac:spMk id="10" creationId="{93472EE1-CC10-4DD7-A6CE-213D88EFD8E4}"/>
          </ac:spMkLst>
        </pc:spChg>
        <pc:picChg chg="mod">
          <ac:chgData name="Sam A Mangialardi" userId="c95fa8d0-8aa5-43d6-9d31-8ba6f893c9b3" providerId="ADAL" clId="{501EF846-C3F0-4A30-A0FC-D8CE192161A7}" dt="2021-04-08T20:28:00.397" v="669" actId="14100"/>
          <ac:picMkLst>
            <pc:docMk/>
            <pc:sldMk cId="1210512430" sldId="475"/>
            <ac:picMk id="6" creationId="{64D2901A-515B-4A7E-AF54-E8D48779BA77}"/>
          </ac:picMkLst>
        </pc:picChg>
        <pc:picChg chg="add mod modCrop">
          <ac:chgData name="Sam A Mangialardi" userId="c95fa8d0-8aa5-43d6-9d31-8ba6f893c9b3" providerId="ADAL" clId="{501EF846-C3F0-4A30-A0FC-D8CE192161A7}" dt="2021-04-08T20:29:27.207" v="739" actId="1076"/>
          <ac:picMkLst>
            <pc:docMk/>
            <pc:sldMk cId="1210512430" sldId="475"/>
            <ac:picMk id="9" creationId="{65511477-E965-4B7B-94E3-0066B26FDE52}"/>
          </ac:picMkLst>
        </pc:picChg>
      </pc:sldChg>
      <pc:sldChg chg="addSp modSp mod">
        <pc:chgData name="Sam A Mangialardi" userId="c95fa8d0-8aa5-43d6-9d31-8ba6f893c9b3" providerId="ADAL" clId="{501EF846-C3F0-4A30-A0FC-D8CE192161A7}" dt="2021-04-09T02:56:47.872" v="1700" actId="20577"/>
        <pc:sldMkLst>
          <pc:docMk/>
          <pc:sldMk cId="2040967061" sldId="478"/>
        </pc:sldMkLst>
        <pc:spChg chg="mod">
          <ac:chgData name="Sam A Mangialardi" userId="c95fa8d0-8aa5-43d6-9d31-8ba6f893c9b3" providerId="ADAL" clId="{501EF846-C3F0-4A30-A0FC-D8CE192161A7}" dt="2021-04-08T00:42:13.998" v="636" actId="20577"/>
          <ac:spMkLst>
            <pc:docMk/>
            <pc:sldMk cId="2040967061" sldId="478"/>
            <ac:spMk id="2" creationId="{3328A01B-E67E-4384-80E0-01DCCC37378D}"/>
          </ac:spMkLst>
        </pc:spChg>
        <pc:spChg chg="mod">
          <ac:chgData name="Sam A Mangialardi" userId="c95fa8d0-8aa5-43d6-9d31-8ba6f893c9b3" providerId="ADAL" clId="{501EF846-C3F0-4A30-A0FC-D8CE192161A7}" dt="2021-04-09T02:56:47.872" v="1700" actId="20577"/>
          <ac:spMkLst>
            <pc:docMk/>
            <pc:sldMk cId="2040967061" sldId="478"/>
            <ac:spMk id="4" creationId="{60697304-2777-4ADB-A295-85FC278D2347}"/>
          </ac:spMkLst>
        </pc:spChg>
        <pc:spChg chg="mod">
          <ac:chgData name="Sam A Mangialardi" userId="c95fa8d0-8aa5-43d6-9d31-8ba6f893c9b3" providerId="ADAL" clId="{501EF846-C3F0-4A30-A0FC-D8CE192161A7}" dt="2021-04-08T20:47:24.586" v="1333" actId="1076"/>
          <ac:spMkLst>
            <pc:docMk/>
            <pc:sldMk cId="2040967061" sldId="478"/>
            <ac:spMk id="7" creationId="{7A7C406F-0F91-4C83-8743-26D0F92060F4}"/>
          </ac:spMkLst>
        </pc:spChg>
        <pc:picChg chg="add mod">
          <ac:chgData name="Sam A Mangialardi" userId="c95fa8d0-8aa5-43d6-9d31-8ba6f893c9b3" providerId="ADAL" clId="{501EF846-C3F0-4A30-A0FC-D8CE192161A7}" dt="2021-04-08T20:47:20.041" v="1332" actId="1076"/>
          <ac:picMkLst>
            <pc:docMk/>
            <pc:sldMk cId="2040967061" sldId="478"/>
            <ac:picMk id="6" creationId="{7F2ADD39-6353-429E-9D5A-02AD4CC7C1ED}"/>
          </ac:picMkLst>
        </pc:picChg>
      </pc:sldChg>
      <pc:sldChg chg="modSp mod">
        <pc:chgData name="Sam A Mangialardi" userId="c95fa8d0-8aa5-43d6-9d31-8ba6f893c9b3" providerId="ADAL" clId="{501EF846-C3F0-4A30-A0FC-D8CE192161A7}" dt="2021-04-09T01:50:52.863" v="1583" actId="6549"/>
        <pc:sldMkLst>
          <pc:docMk/>
          <pc:sldMk cId="2919942813" sldId="479"/>
        </pc:sldMkLst>
        <pc:spChg chg="mod">
          <ac:chgData name="Sam A Mangialardi" userId="c95fa8d0-8aa5-43d6-9d31-8ba6f893c9b3" providerId="ADAL" clId="{501EF846-C3F0-4A30-A0FC-D8CE192161A7}" dt="2021-04-09T01:50:52.863" v="1583" actId="6549"/>
          <ac:spMkLst>
            <pc:docMk/>
            <pc:sldMk cId="2919942813" sldId="479"/>
            <ac:spMk id="2" creationId="{32B01716-0187-4C6E-806F-4876B6C2F6F3}"/>
          </ac:spMkLst>
        </pc:spChg>
      </pc:sldChg>
    </pc:docChg>
  </pc:docChgLst>
  <pc:docChgLst>
    <pc:chgData name="Alexander D Soto" userId="S::ads524@nau.edu::1d982df1-030d-4b8e-8ebd-952ddd1b2008" providerId="AD" clId="Web-{6D6341D0-5321-84AA-6225-E5B72523B176}"/>
    <pc:docChg chg="modSld">
      <pc:chgData name="Alexander D Soto" userId="S::ads524@nau.edu::1d982df1-030d-4b8e-8ebd-952ddd1b2008" providerId="AD" clId="Web-{6D6341D0-5321-84AA-6225-E5B72523B176}" dt="2021-04-09T02:35:03.803" v="66" actId="20577"/>
      <pc:docMkLst>
        <pc:docMk/>
      </pc:docMkLst>
      <pc:sldChg chg="modSp">
        <pc:chgData name="Alexander D Soto" userId="S::ads524@nau.edu::1d982df1-030d-4b8e-8ebd-952ddd1b2008" providerId="AD" clId="Web-{6D6341D0-5321-84AA-6225-E5B72523B176}" dt="2021-04-09T02:34:46.568" v="58" actId="20577"/>
        <pc:sldMkLst>
          <pc:docMk/>
          <pc:sldMk cId="903888108" sldId="448"/>
        </pc:sldMkLst>
        <pc:spChg chg="mod">
          <ac:chgData name="Alexander D Soto" userId="S::ads524@nau.edu::1d982df1-030d-4b8e-8ebd-952ddd1b2008" providerId="AD" clId="Web-{6D6341D0-5321-84AA-6225-E5B72523B176}" dt="2021-04-09T02:34:46.568" v="58" actId="20577"/>
          <ac:spMkLst>
            <pc:docMk/>
            <pc:sldMk cId="903888108" sldId="448"/>
            <ac:spMk id="7" creationId="{A41EAF07-F13A-48A4-B879-2BACEB162641}"/>
          </ac:spMkLst>
        </pc:spChg>
        <pc:spChg chg="mod">
          <ac:chgData name="Alexander D Soto" userId="S::ads524@nau.edu::1d982df1-030d-4b8e-8ebd-952ddd1b2008" providerId="AD" clId="Web-{6D6341D0-5321-84AA-6225-E5B72523B176}" dt="2021-04-09T02:34:44.630" v="56" actId="20577"/>
          <ac:spMkLst>
            <pc:docMk/>
            <pc:sldMk cId="903888108" sldId="448"/>
            <ac:spMk id="9" creationId="{09F5B7AA-3956-4C89-A285-D0720A9F4FB3}"/>
          </ac:spMkLst>
        </pc:spChg>
      </pc:sldChg>
      <pc:sldChg chg="modSp">
        <pc:chgData name="Alexander D Soto" userId="S::ads524@nau.edu::1d982df1-030d-4b8e-8ebd-952ddd1b2008" providerId="AD" clId="Web-{6D6341D0-5321-84AA-6225-E5B72523B176}" dt="2021-04-09T02:34:30.505" v="48" actId="20577"/>
        <pc:sldMkLst>
          <pc:docMk/>
          <pc:sldMk cId="719512023" sldId="451"/>
        </pc:sldMkLst>
        <pc:spChg chg="mod">
          <ac:chgData name="Alexander D Soto" userId="S::ads524@nau.edu::1d982df1-030d-4b8e-8ebd-952ddd1b2008" providerId="AD" clId="Web-{6D6341D0-5321-84AA-6225-E5B72523B176}" dt="2021-04-09T02:34:27.911" v="46" actId="20577"/>
          <ac:spMkLst>
            <pc:docMk/>
            <pc:sldMk cId="719512023" sldId="451"/>
            <ac:spMk id="7" creationId="{CB188D7F-E23C-4938-959A-EE56B1809A09}"/>
          </ac:spMkLst>
        </pc:spChg>
        <pc:spChg chg="mod">
          <ac:chgData name="Alexander D Soto" userId="S::ads524@nau.edu::1d982df1-030d-4b8e-8ebd-952ddd1b2008" providerId="AD" clId="Web-{6D6341D0-5321-84AA-6225-E5B72523B176}" dt="2021-04-09T02:34:30.505" v="48" actId="20577"/>
          <ac:spMkLst>
            <pc:docMk/>
            <pc:sldMk cId="719512023" sldId="451"/>
            <ac:spMk id="8" creationId="{E3A00DCE-E6B6-4CC5-9DB6-2BF886ECB5B6}"/>
          </ac:spMkLst>
        </pc:spChg>
      </pc:sldChg>
      <pc:sldChg chg="modSp">
        <pc:chgData name="Alexander D Soto" userId="S::ads524@nau.edu::1d982df1-030d-4b8e-8ebd-952ddd1b2008" providerId="AD" clId="Web-{6D6341D0-5321-84AA-6225-E5B72523B176}" dt="2021-04-09T02:34:53.615" v="62" actId="20577"/>
        <pc:sldMkLst>
          <pc:docMk/>
          <pc:sldMk cId="3757069264" sldId="455"/>
        </pc:sldMkLst>
        <pc:spChg chg="mod">
          <ac:chgData name="Alexander D Soto" userId="S::ads524@nau.edu::1d982df1-030d-4b8e-8ebd-952ddd1b2008" providerId="AD" clId="Web-{6D6341D0-5321-84AA-6225-E5B72523B176}" dt="2021-04-09T02:34:53.615" v="62" actId="20577"/>
          <ac:spMkLst>
            <pc:docMk/>
            <pc:sldMk cId="3757069264" sldId="455"/>
            <ac:spMk id="6" creationId="{0224016C-5FFD-46E4-B8B2-02A41D704242}"/>
          </ac:spMkLst>
        </pc:spChg>
      </pc:sldChg>
      <pc:sldChg chg="modSp">
        <pc:chgData name="Alexander D Soto" userId="S::ads524@nau.edu::1d982df1-030d-4b8e-8ebd-952ddd1b2008" providerId="AD" clId="Web-{6D6341D0-5321-84AA-6225-E5B72523B176}" dt="2021-04-09T02:33:31.642" v="5" actId="20577"/>
        <pc:sldMkLst>
          <pc:docMk/>
          <pc:sldMk cId="2204203914" sldId="464"/>
        </pc:sldMkLst>
        <pc:spChg chg="mod">
          <ac:chgData name="Alexander D Soto" userId="S::ads524@nau.edu::1d982df1-030d-4b8e-8ebd-952ddd1b2008" providerId="AD" clId="Web-{6D6341D0-5321-84AA-6225-E5B72523B176}" dt="2021-04-09T02:33:31.642" v="5" actId="20577"/>
          <ac:spMkLst>
            <pc:docMk/>
            <pc:sldMk cId="2204203914" sldId="464"/>
            <ac:spMk id="4" creationId="{D29A24A9-9877-4A3E-BBAD-DA2351E64458}"/>
          </ac:spMkLst>
        </pc:spChg>
      </pc:sldChg>
      <pc:sldChg chg="modSp">
        <pc:chgData name="Alexander D Soto" userId="S::ads524@nau.edu::1d982df1-030d-4b8e-8ebd-952ddd1b2008" providerId="AD" clId="Web-{6D6341D0-5321-84AA-6225-E5B72523B176}" dt="2021-04-09T02:34:11.238" v="36" actId="20577"/>
        <pc:sldMkLst>
          <pc:docMk/>
          <pc:sldMk cId="2467923830" sldId="465"/>
        </pc:sldMkLst>
        <pc:spChg chg="mod">
          <ac:chgData name="Alexander D Soto" userId="S::ads524@nau.edu::1d982df1-030d-4b8e-8ebd-952ddd1b2008" providerId="AD" clId="Web-{6D6341D0-5321-84AA-6225-E5B72523B176}" dt="2021-04-09T02:34:07.488" v="32" actId="20577"/>
          <ac:spMkLst>
            <pc:docMk/>
            <pc:sldMk cId="2467923830" sldId="465"/>
            <ac:spMk id="13" creationId="{24F93F3D-351D-4157-8EBE-2B7CE997F950}"/>
          </ac:spMkLst>
        </pc:spChg>
        <pc:spChg chg="mod">
          <ac:chgData name="Alexander D Soto" userId="S::ads524@nau.edu::1d982df1-030d-4b8e-8ebd-952ddd1b2008" providerId="AD" clId="Web-{6D6341D0-5321-84AA-6225-E5B72523B176}" dt="2021-04-09T02:34:05.238" v="26" actId="20577"/>
          <ac:spMkLst>
            <pc:docMk/>
            <pc:sldMk cId="2467923830" sldId="465"/>
            <ac:spMk id="15" creationId="{AF132E5C-423D-4EBF-AFA6-5ED6C5CFB577}"/>
          </ac:spMkLst>
        </pc:spChg>
        <pc:spChg chg="mod">
          <ac:chgData name="Alexander D Soto" userId="S::ads524@nau.edu::1d982df1-030d-4b8e-8ebd-952ddd1b2008" providerId="AD" clId="Web-{6D6341D0-5321-84AA-6225-E5B72523B176}" dt="2021-04-09T02:34:02.456" v="23" actId="20577"/>
          <ac:spMkLst>
            <pc:docMk/>
            <pc:sldMk cId="2467923830" sldId="465"/>
            <ac:spMk id="16" creationId="{BA2F8639-412D-421A-9C00-E0B1BAF2094E}"/>
          </ac:spMkLst>
        </pc:spChg>
        <pc:spChg chg="mod">
          <ac:chgData name="Alexander D Soto" userId="S::ads524@nau.edu::1d982df1-030d-4b8e-8ebd-952ddd1b2008" providerId="AD" clId="Web-{6D6341D0-5321-84AA-6225-E5B72523B176}" dt="2021-04-09T02:34:11.238" v="36" actId="20577"/>
          <ac:spMkLst>
            <pc:docMk/>
            <pc:sldMk cId="2467923830" sldId="465"/>
            <ac:spMk id="17" creationId="{A6532BBA-96FF-4253-A31A-E17F4FFD409C}"/>
          </ac:spMkLst>
        </pc:spChg>
      </pc:sldChg>
      <pc:sldChg chg="modSp">
        <pc:chgData name="Alexander D Soto" userId="S::ads524@nau.edu::1d982df1-030d-4b8e-8ebd-952ddd1b2008" providerId="AD" clId="Web-{6D6341D0-5321-84AA-6225-E5B72523B176}" dt="2021-04-09T02:34:38.021" v="53" actId="20577"/>
        <pc:sldMkLst>
          <pc:docMk/>
          <pc:sldMk cId="3344724757" sldId="469"/>
        </pc:sldMkLst>
        <pc:spChg chg="mod">
          <ac:chgData name="Alexander D Soto" userId="S::ads524@nau.edu::1d982df1-030d-4b8e-8ebd-952ddd1b2008" providerId="AD" clId="Web-{6D6341D0-5321-84AA-6225-E5B72523B176}" dt="2021-04-09T02:34:38.021" v="53" actId="20577"/>
          <ac:spMkLst>
            <pc:docMk/>
            <pc:sldMk cId="3344724757" sldId="469"/>
            <ac:spMk id="6" creationId="{99A5E4A8-40D9-466E-8ADD-7F5F6935E6D5}"/>
          </ac:spMkLst>
        </pc:spChg>
      </pc:sldChg>
      <pc:sldChg chg="modSp">
        <pc:chgData name="Alexander D Soto" userId="S::ads524@nau.edu::1d982df1-030d-4b8e-8ebd-952ddd1b2008" providerId="AD" clId="Web-{6D6341D0-5321-84AA-6225-E5B72523B176}" dt="2021-04-09T02:34:34.552" v="50" actId="20577"/>
        <pc:sldMkLst>
          <pc:docMk/>
          <pc:sldMk cId="1959184783" sldId="471"/>
        </pc:sldMkLst>
        <pc:spChg chg="mod">
          <ac:chgData name="Alexander D Soto" userId="S::ads524@nau.edu::1d982df1-030d-4b8e-8ebd-952ddd1b2008" providerId="AD" clId="Web-{6D6341D0-5321-84AA-6225-E5B72523B176}" dt="2021-04-09T02:34:34.552" v="50" actId="20577"/>
          <ac:spMkLst>
            <pc:docMk/>
            <pc:sldMk cId="1959184783" sldId="471"/>
            <ac:spMk id="11" creationId="{929CD0E0-541A-48E0-9515-10EED60A9C2F}"/>
          </ac:spMkLst>
        </pc:spChg>
      </pc:sldChg>
      <pc:sldChg chg="modSp">
        <pc:chgData name="Alexander D Soto" userId="S::ads524@nau.edu::1d982df1-030d-4b8e-8ebd-952ddd1b2008" providerId="AD" clId="Web-{6D6341D0-5321-84AA-6225-E5B72523B176}" dt="2021-04-09T02:33:41.314" v="9" actId="20577"/>
        <pc:sldMkLst>
          <pc:docMk/>
          <pc:sldMk cId="1953182750" sldId="472"/>
        </pc:sldMkLst>
        <pc:spChg chg="mod">
          <ac:chgData name="Alexander D Soto" userId="S::ads524@nau.edu::1d982df1-030d-4b8e-8ebd-952ddd1b2008" providerId="AD" clId="Web-{6D6341D0-5321-84AA-6225-E5B72523B176}" dt="2021-04-09T02:33:39.064" v="7" actId="20577"/>
          <ac:spMkLst>
            <pc:docMk/>
            <pc:sldMk cId="1953182750" sldId="472"/>
            <ac:spMk id="8" creationId="{6E4ACF22-BC7A-4329-A3E9-4B52238593FA}"/>
          </ac:spMkLst>
        </pc:spChg>
        <pc:spChg chg="mod">
          <ac:chgData name="Alexander D Soto" userId="S::ads524@nau.edu::1d982df1-030d-4b8e-8ebd-952ddd1b2008" providerId="AD" clId="Web-{6D6341D0-5321-84AA-6225-E5B72523B176}" dt="2021-04-09T02:33:41.314" v="9" actId="20577"/>
          <ac:spMkLst>
            <pc:docMk/>
            <pc:sldMk cId="1953182750" sldId="472"/>
            <ac:spMk id="9" creationId="{D38FE94B-A18E-49DF-AA92-9C2AB4F612E3}"/>
          </ac:spMkLst>
        </pc:spChg>
      </pc:sldChg>
      <pc:sldChg chg="modSp">
        <pc:chgData name="Alexander D Soto" userId="S::ads524@nau.edu::1d982df1-030d-4b8e-8ebd-952ddd1b2008" providerId="AD" clId="Web-{6D6341D0-5321-84AA-6225-E5B72523B176}" dt="2021-04-09T02:33:56.221" v="19" actId="20577"/>
        <pc:sldMkLst>
          <pc:docMk/>
          <pc:sldMk cId="4260129339" sldId="473"/>
        </pc:sldMkLst>
        <pc:spChg chg="mod">
          <ac:chgData name="Alexander D Soto" userId="S::ads524@nau.edu::1d982df1-030d-4b8e-8ebd-952ddd1b2008" providerId="AD" clId="Web-{6D6341D0-5321-84AA-6225-E5B72523B176}" dt="2021-04-09T02:33:51.362" v="15" actId="20577"/>
          <ac:spMkLst>
            <pc:docMk/>
            <pc:sldMk cId="4260129339" sldId="473"/>
            <ac:spMk id="10" creationId="{AF6F0332-299D-4CCA-BB97-2BA415476268}"/>
          </ac:spMkLst>
        </pc:spChg>
        <pc:spChg chg="mod">
          <ac:chgData name="Alexander D Soto" userId="S::ads524@nau.edu::1d982df1-030d-4b8e-8ebd-952ddd1b2008" providerId="AD" clId="Web-{6D6341D0-5321-84AA-6225-E5B72523B176}" dt="2021-04-09T02:33:56.221" v="19" actId="20577"/>
          <ac:spMkLst>
            <pc:docMk/>
            <pc:sldMk cId="4260129339" sldId="473"/>
            <ac:spMk id="12" creationId="{EB3B5DC1-6BBF-4C47-9001-52166BEAB714}"/>
          </ac:spMkLst>
        </pc:spChg>
      </pc:sldChg>
      <pc:sldChg chg="modSp">
        <pc:chgData name="Alexander D Soto" userId="S::ads524@nau.edu::1d982df1-030d-4b8e-8ebd-952ddd1b2008" providerId="AD" clId="Web-{6D6341D0-5321-84AA-6225-E5B72523B176}" dt="2021-04-09T02:34:19.160" v="42" actId="20577"/>
        <pc:sldMkLst>
          <pc:docMk/>
          <pc:sldMk cId="1736251442" sldId="474"/>
        </pc:sldMkLst>
        <pc:spChg chg="mod">
          <ac:chgData name="Alexander D Soto" userId="S::ads524@nau.edu::1d982df1-030d-4b8e-8ebd-952ddd1b2008" providerId="AD" clId="Web-{6D6341D0-5321-84AA-6225-E5B72523B176}" dt="2021-04-09T02:34:17.332" v="40" actId="20577"/>
          <ac:spMkLst>
            <pc:docMk/>
            <pc:sldMk cId="1736251442" sldId="474"/>
            <ac:spMk id="16" creationId="{6D1140CE-9110-411C-A00C-91A2228C5359}"/>
          </ac:spMkLst>
        </pc:spChg>
        <pc:spChg chg="mod">
          <ac:chgData name="Alexander D Soto" userId="S::ads524@nau.edu::1d982df1-030d-4b8e-8ebd-952ddd1b2008" providerId="AD" clId="Web-{6D6341D0-5321-84AA-6225-E5B72523B176}" dt="2021-04-09T02:34:15.004" v="38" actId="20577"/>
          <ac:spMkLst>
            <pc:docMk/>
            <pc:sldMk cId="1736251442" sldId="474"/>
            <ac:spMk id="18" creationId="{C8C53263-B418-4009-B520-53CAB3C552C1}"/>
          </ac:spMkLst>
        </pc:spChg>
        <pc:spChg chg="mod">
          <ac:chgData name="Alexander D Soto" userId="S::ads524@nau.edu::1d982df1-030d-4b8e-8ebd-952ddd1b2008" providerId="AD" clId="Web-{6D6341D0-5321-84AA-6225-E5B72523B176}" dt="2021-04-09T02:34:19.160" v="42" actId="20577"/>
          <ac:spMkLst>
            <pc:docMk/>
            <pc:sldMk cId="1736251442" sldId="474"/>
            <ac:spMk id="19" creationId="{ADB49EDD-D80E-42B6-A2F5-A7CB8E8C0585}"/>
          </ac:spMkLst>
        </pc:spChg>
      </pc:sldChg>
      <pc:sldChg chg="modSp">
        <pc:chgData name="Alexander D Soto" userId="S::ads524@nau.edu::1d982df1-030d-4b8e-8ebd-952ddd1b2008" providerId="AD" clId="Web-{6D6341D0-5321-84AA-6225-E5B72523B176}" dt="2021-04-09T02:33:46.096" v="13" actId="20577"/>
        <pc:sldMkLst>
          <pc:docMk/>
          <pc:sldMk cId="1210512430" sldId="475"/>
        </pc:sldMkLst>
        <pc:spChg chg="mod">
          <ac:chgData name="Alexander D Soto" userId="S::ads524@nau.edu::1d982df1-030d-4b8e-8ebd-952ddd1b2008" providerId="AD" clId="Web-{6D6341D0-5321-84AA-6225-E5B72523B176}" dt="2021-04-09T02:33:44.236" v="11" actId="20577"/>
          <ac:spMkLst>
            <pc:docMk/>
            <pc:sldMk cId="1210512430" sldId="475"/>
            <ac:spMk id="8" creationId="{7F90DEB8-BD20-4DBA-B2A5-2949D8B74355}"/>
          </ac:spMkLst>
        </pc:spChg>
        <pc:spChg chg="mod">
          <ac:chgData name="Alexander D Soto" userId="S::ads524@nau.edu::1d982df1-030d-4b8e-8ebd-952ddd1b2008" providerId="AD" clId="Web-{6D6341D0-5321-84AA-6225-E5B72523B176}" dt="2021-04-09T02:33:46.096" v="13" actId="20577"/>
          <ac:spMkLst>
            <pc:docMk/>
            <pc:sldMk cId="1210512430" sldId="475"/>
            <ac:spMk id="10" creationId="{93472EE1-CC10-4DD7-A6CE-213D88EFD8E4}"/>
          </ac:spMkLst>
        </pc:spChg>
      </pc:sldChg>
      <pc:sldChg chg="modSp">
        <pc:chgData name="Alexander D Soto" userId="S::ads524@nau.edu::1d982df1-030d-4b8e-8ebd-952ddd1b2008" providerId="AD" clId="Web-{6D6341D0-5321-84AA-6225-E5B72523B176}" dt="2021-04-09T02:34:22.770" v="44" actId="20577"/>
        <pc:sldMkLst>
          <pc:docMk/>
          <pc:sldMk cId="2040967061" sldId="478"/>
        </pc:sldMkLst>
        <pc:spChg chg="mod">
          <ac:chgData name="Alexander D Soto" userId="S::ads524@nau.edu::1d982df1-030d-4b8e-8ebd-952ddd1b2008" providerId="AD" clId="Web-{6D6341D0-5321-84AA-6225-E5B72523B176}" dt="2021-04-09T02:34:22.770" v="44" actId="20577"/>
          <ac:spMkLst>
            <pc:docMk/>
            <pc:sldMk cId="2040967061" sldId="478"/>
            <ac:spMk id="7" creationId="{7A7C406F-0F91-4C83-8743-26D0F92060F4}"/>
          </ac:spMkLst>
        </pc:spChg>
      </pc:sldChg>
      <pc:sldChg chg="modSp">
        <pc:chgData name="Alexander D Soto" userId="S::ads524@nau.edu::1d982df1-030d-4b8e-8ebd-952ddd1b2008" providerId="AD" clId="Web-{6D6341D0-5321-84AA-6225-E5B72523B176}" dt="2021-04-09T02:35:03.803" v="66" actId="20577"/>
        <pc:sldMkLst>
          <pc:docMk/>
          <pc:sldMk cId="2919942813" sldId="479"/>
        </pc:sldMkLst>
        <pc:spChg chg="mod">
          <ac:chgData name="Alexander D Soto" userId="S::ads524@nau.edu::1d982df1-030d-4b8e-8ebd-952ddd1b2008" providerId="AD" clId="Web-{6D6341D0-5321-84AA-6225-E5B72523B176}" dt="2021-04-09T02:35:00.975" v="64" actId="20577"/>
          <ac:spMkLst>
            <pc:docMk/>
            <pc:sldMk cId="2919942813" sldId="479"/>
            <ac:spMk id="5" creationId="{DBA47B05-EE4C-4F3B-A5D1-7EB78F86DCE3}"/>
          </ac:spMkLst>
        </pc:spChg>
        <pc:spChg chg="mod">
          <ac:chgData name="Alexander D Soto" userId="S::ads524@nau.edu::1d982df1-030d-4b8e-8ebd-952ddd1b2008" providerId="AD" clId="Web-{6D6341D0-5321-84AA-6225-E5B72523B176}" dt="2021-04-09T02:35:03.803" v="66" actId="20577"/>
          <ac:spMkLst>
            <pc:docMk/>
            <pc:sldMk cId="2919942813" sldId="479"/>
            <ac:spMk id="8" creationId="{36C5D612-D38C-4A29-9FC0-599B8CD5B018}"/>
          </ac:spMkLst>
        </pc:spChg>
      </pc:sldChg>
    </pc:docChg>
  </pc:docChgLst>
  <pc:docChgLst>
    <pc:chgData name="Alexander D Soto" userId="1d982df1-030d-4b8e-8ebd-952ddd1b2008" providerId="ADAL" clId="{DDE11E82-464C-446E-ACC0-9C483D74D3F0}"/>
    <pc:docChg chg="undo custSel modSld sldOrd">
      <pc:chgData name="Alexander D Soto" userId="1d982df1-030d-4b8e-8ebd-952ddd1b2008" providerId="ADAL" clId="{DDE11E82-464C-446E-ACC0-9C483D74D3F0}" dt="2021-04-09T03:55:53.926" v="712" actId="313"/>
      <pc:docMkLst>
        <pc:docMk/>
      </pc:docMkLst>
      <pc:sldChg chg="modSp mod">
        <pc:chgData name="Alexander D Soto" userId="1d982df1-030d-4b8e-8ebd-952ddd1b2008" providerId="ADAL" clId="{DDE11E82-464C-446E-ACC0-9C483D74D3F0}" dt="2021-04-07T05:26:33.054" v="28" actId="20577"/>
        <pc:sldMkLst>
          <pc:docMk/>
          <pc:sldMk cId="193343161" sldId="336"/>
        </pc:sldMkLst>
        <pc:spChg chg="mod">
          <ac:chgData name="Alexander D Soto" userId="1d982df1-030d-4b8e-8ebd-952ddd1b2008" providerId="ADAL" clId="{DDE11E82-464C-446E-ACC0-9C483D74D3F0}" dt="2021-04-07T05:26:33.054" v="28" actId="20577"/>
          <ac:spMkLst>
            <pc:docMk/>
            <pc:sldMk cId="193343161" sldId="336"/>
            <ac:spMk id="2" creationId="{E4C0AC34-3E37-4A63-905A-F6F0B981EC88}"/>
          </ac:spMkLst>
        </pc:spChg>
        <pc:spChg chg="mod">
          <ac:chgData name="Alexander D Soto" userId="1d982df1-030d-4b8e-8ebd-952ddd1b2008" providerId="ADAL" clId="{DDE11E82-464C-446E-ACC0-9C483D74D3F0}" dt="2021-04-07T05:26:07.500" v="5" actId="20577"/>
          <ac:spMkLst>
            <pc:docMk/>
            <pc:sldMk cId="193343161" sldId="336"/>
            <ac:spMk id="3" creationId="{27C711E4-4F40-445E-AFE3-B413960D75EB}"/>
          </ac:spMkLst>
        </pc:spChg>
      </pc:sldChg>
      <pc:sldChg chg="modSp mod">
        <pc:chgData name="Alexander D Soto" userId="1d982df1-030d-4b8e-8ebd-952ddd1b2008" providerId="ADAL" clId="{DDE11E82-464C-446E-ACC0-9C483D74D3F0}" dt="2021-04-08T00:50:39.077" v="542" actId="20577"/>
        <pc:sldMkLst>
          <pc:docMk/>
          <pc:sldMk cId="2880555369" sldId="338"/>
        </pc:sldMkLst>
        <pc:spChg chg="mod">
          <ac:chgData name="Alexander D Soto" userId="1d982df1-030d-4b8e-8ebd-952ddd1b2008" providerId="ADAL" clId="{DDE11E82-464C-446E-ACC0-9C483D74D3F0}" dt="2021-04-08T00:50:39.077" v="542" actId="20577"/>
          <ac:spMkLst>
            <pc:docMk/>
            <pc:sldMk cId="2880555369" sldId="338"/>
            <ac:spMk id="5" creationId="{765EA134-87A6-4E17-8A20-454CECAE7A7A}"/>
          </ac:spMkLst>
        </pc:spChg>
        <pc:grpChg chg="mod">
          <ac:chgData name="Alexander D Soto" userId="1d982df1-030d-4b8e-8ebd-952ddd1b2008" providerId="ADAL" clId="{DDE11E82-464C-446E-ACC0-9C483D74D3F0}" dt="2021-04-08T00:50:21.994" v="539" actId="1076"/>
          <ac:grpSpMkLst>
            <pc:docMk/>
            <pc:sldMk cId="2880555369" sldId="338"/>
            <ac:grpSpMk id="10" creationId="{1D9414E2-DDE0-498B-B74A-D1E60BC69E3D}"/>
          </ac:grpSpMkLst>
        </pc:grpChg>
        <pc:grpChg chg="mod">
          <ac:chgData name="Alexander D Soto" userId="1d982df1-030d-4b8e-8ebd-952ddd1b2008" providerId="ADAL" clId="{DDE11E82-464C-446E-ACC0-9C483D74D3F0}" dt="2021-04-08T00:50:19.581" v="538" actId="1076"/>
          <ac:grpSpMkLst>
            <pc:docMk/>
            <pc:sldMk cId="2880555369" sldId="338"/>
            <ac:grpSpMk id="11" creationId="{F348B53D-60FF-4928-AD4A-960940823A71}"/>
          </ac:grpSpMkLst>
        </pc:grpChg>
      </pc:sldChg>
      <pc:sldChg chg="modSp mod">
        <pc:chgData name="Alexander D Soto" userId="1d982df1-030d-4b8e-8ebd-952ddd1b2008" providerId="ADAL" clId="{DDE11E82-464C-446E-ACC0-9C483D74D3F0}" dt="2021-04-08T00:36:48.939" v="329" actId="20577"/>
        <pc:sldMkLst>
          <pc:docMk/>
          <pc:sldMk cId="1760418028" sldId="361"/>
        </pc:sldMkLst>
        <pc:spChg chg="mod">
          <ac:chgData name="Alexander D Soto" userId="1d982df1-030d-4b8e-8ebd-952ddd1b2008" providerId="ADAL" clId="{DDE11E82-464C-446E-ACC0-9C483D74D3F0}" dt="2021-04-08T00:36:48.939" v="329" actId="20577"/>
          <ac:spMkLst>
            <pc:docMk/>
            <pc:sldMk cId="1760418028" sldId="361"/>
            <ac:spMk id="3" creationId="{5F8D2662-15B2-4FD3-9492-82003C9B24DF}"/>
          </ac:spMkLst>
        </pc:spChg>
      </pc:sldChg>
      <pc:sldChg chg="modSp mod">
        <pc:chgData name="Alexander D Soto" userId="1d982df1-030d-4b8e-8ebd-952ddd1b2008" providerId="ADAL" clId="{DDE11E82-464C-446E-ACC0-9C483D74D3F0}" dt="2021-04-08T00:36:39.956" v="325" actId="20577"/>
        <pc:sldMkLst>
          <pc:docMk/>
          <pc:sldMk cId="4283164079" sldId="362"/>
        </pc:sldMkLst>
        <pc:spChg chg="mod">
          <ac:chgData name="Alexander D Soto" userId="1d982df1-030d-4b8e-8ebd-952ddd1b2008" providerId="ADAL" clId="{DDE11E82-464C-446E-ACC0-9C483D74D3F0}" dt="2021-04-08T00:36:39.956" v="325" actId="20577"/>
          <ac:spMkLst>
            <pc:docMk/>
            <pc:sldMk cId="4283164079" sldId="362"/>
            <ac:spMk id="3" creationId="{5F8D2662-15B2-4FD3-9492-82003C9B24DF}"/>
          </ac:spMkLst>
        </pc:spChg>
      </pc:sldChg>
      <pc:sldChg chg="modSp mod">
        <pc:chgData name="Alexander D Soto" userId="1d982df1-030d-4b8e-8ebd-952ddd1b2008" providerId="ADAL" clId="{DDE11E82-464C-446E-ACC0-9C483D74D3F0}" dt="2021-04-08T00:37:12.973" v="337" actId="20577"/>
        <pc:sldMkLst>
          <pc:docMk/>
          <pc:sldMk cId="2179154222" sldId="423"/>
        </pc:sldMkLst>
        <pc:spChg chg="mod">
          <ac:chgData name="Alexander D Soto" userId="1d982df1-030d-4b8e-8ebd-952ddd1b2008" providerId="ADAL" clId="{DDE11E82-464C-446E-ACC0-9C483D74D3F0}" dt="2021-04-08T00:37:12.973" v="337" actId="20577"/>
          <ac:spMkLst>
            <pc:docMk/>
            <pc:sldMk cId="2179154222" sldId="423"/>
            <ac:spMk id="4" creationId="{55826B93-A209-4569-B033-E2B86BF4BEF3}"/>
          </ac:spMkLst>
        </pc:spChg>
      </pc:sldChg>
      <pc:sldChg chg="modSp mod">
        <pc:chgData name="Alexander D Soto" userId="1d982df1-030d-4b8e-8ebd-952ddd1b2008" providerId="ADAL" clId="{DDE11E82-464C-446E-ACC0-9C483D74D3F0}" dt="2021-04-09T02:54:14.804" v="697" actId="20577"/>
        <pc:sldMkLst>
          <pc:docMk/>
          <pc:sldMk cId="711537543" sldId="424"/>
        </pc:sldMkLst>
        <pc:spChg chg="mod">
          <ac:chgData name="Alexander D Soto" userId="1d982df1-030d-4b8e-8ebd-952ddd1b2008" providerId="ADAL" clId="{DDE11E82-464C-446E-ACC0-9C483D74D3F0}" dt="2021-04-09T02:54:14.804" v="697" actId="20577"/>
          <ac:spMkLst>
            <pc:docMk/>
            <pc:sldMk cId="711537543" sldId="424"/>
            <ac:spMk id="4" creationId="{55826B93-A209-4569-B033-E2B86BF4BEF3}"/>
          </ac:spMkLst>
        </pc:spChg>
      </pc:sldChg>
      <pc:sldChg chg="modSp mod">
        <pc:chgData name="Alexander D Soto" userId="1d982df1-030d-4b8e-8ebd-952ddd1b2008" providerId="ADAL" clId="{DDE11E82-464C-446E-ACC0-9C483D74D3F0}" dt="2021-04-08T00:06:59.144" v="311" actId="1076"/>
        <pc:sldMkLst>
          <pc:docMk/>
          <pc:sldMk cId="903888108" sldId="448"/>
        </pc:sldMkLst>
        <pc:picChg chg="mod">
          <ac:chgData name="Alexander D Soto" userId="1d982df1-030d-4b8e-8ebd-952ddd1b2008" providerId="ADAL" clId="{DDE11E82-464C-446E-ACC0-9C483D74D3F0}" dt="2021-04-08T00:06:48.216" v="310" actId="14100"/>
          <ac:picMkLst>
            <pc:docMk/>
            <pc:sldMk cId="903888108" sldId="448"/>
            <ac:picMk id="6" creationId="{5608802C-41CA-4EAB-B8CD-3ABEDB6F0CED}"/>
          </ac:picMkLst>
        </pc:picChg>
        <pc:picChg chg="mod">
          <ac:chgData name="Alexander D Soto" userId="1d982df1-030d-4b8e-8ebd-952ddd1b2008" providerId="ADAL" clId="{DDE11E82-464C-446E-ACC0-9C483D74D3F0}" dt="2021-04-08T00:06:59.144" v="311" actId="1076"/>
          <ac:picMkLst>
            <pc:docMk/>
            <pc:sldMk cId="903888108" sldId="448"/>
            <ac:picMk id="8" creationId="{DA0F1A0C-3B33-4F53-BCF9-A31BB2750FC0}"/>
          </ac:picMkLst>
        </pc:picChg>
      </pc:sldChg>
      <pc:sldChg chg="ord">
        <pc:chgData name="Alexander D Soto" userId="1d982df1-030d-4b8e-8ebd-952ddd1b2008" providerId="ADAL" clId="{DDE11E82-464C-446E-ACC0-9C483D74D3F0}" dt="2021-04-08T00:05:48.200" v="305"/>
        <pc:sldMkLst>
          <pc:docMk/>
          <pc:sldMk cId="2843473523" sldId="449"/>
        </pc:sldMkLst>
      </pc:sldChg>
      <pc:sldChg chg="modSp mod">
        <pc:chgData name="Alexander D Soto" userId="1d982df1-030d-4b8e-8ebd-952ddd1b2008" providerId="ADAL" clId="{DDE11E82-464C-446E-ACC0-9C483D74D3F0}" dt="2021-04-08T00:36:44.165" v="327" actId="20577"/>
        <pc:sldMkLst>
          <pc:docMk/>
          <pc:sldMk cId="3253336583" sldId="452"/>
        </pc:sldMkLst>
        <pc:spChg chg="mod">
          <ac:chgData name="Alexander D Soto" userId="1d982df1-030d-4b8e-8ebd-952ddd1b2008" providerId="ADAL" clId="{DDE11E82-464C-446E-ACC0-9C483D74D3F0}" dt="2021-04-08T00:36:44.165" v="327" actId="20577"/>
          <ac:spMkLst>
            <pc:docMk/>
            <pc:sldMk cId="3253336583" sldId="452"/>
            <ac:spMk id="2" creationId="{6CCC5979-6472-4ED8-A643-C2970222A6AC}"/>
          </ac:spMkLst>
        </pc:spChg>
      </pc:sldChg>
      <pc:sldChg chg="modSp mod">
        <pc:chgData name="Alexander D Soto" userId="1d982df1-030d-4b8e-8ebd-952ddd1b2008" providerId="ADAL" clId="{DDE11E82-464C-446E-ACC0-9C483D74D3F0}" dt="2021-04-08T00:36:11.181" v="319" actId="20577"/>
        <pc:sldMkLst>
          <pc:docMk/>
          <pc:sldMk cId="1129089803" sldId="454"/>
        </pc:sldMkLst>
        <pc:spChg chg="mod">
          <ac:chgData name="Alexander D Soto" userId="1d982df1-030d-4b8e-8ebd-952ddd1b2008" providerId="ADAL" clId="{DDE11E82-464C-446E-ACC0-9C483D74D3F0}" dt="2021-04-08T00:36:11.181" v="319" actId="20577"/>
          <ac:spMkLst>
            <pc:docMk/>
            <pc:sldMk cId="1129089803" sldId="454"/>
            <ac:spMk id="2" creationId="{50C0C5C9-F26C-405B-8A9F-09C1D6253F8F}"/>
          </ac:spMkLst>
        </pc:spChg>
      </pc:sldChg>
      <pc:sldChg chg="modSp mod">
        <pc:chgData name="Alexander D Soto" userId="1d982df1-030d-4b8e-8ebd-952ddd1b2008" providerId="ADAL" clId="{DDE11E82-464C-446E-ACC0-9C483D74D3F0}" dt="2021-04-08T00:54:27.605" v="659" actId="20577"/>
        <pc:sldMkLst>
          <pc:docMk/>
          <pc:sldMk cId="3757069264" sldId="455"/>
        </pc:sldMkLst>
        <pc:spChg chg="mod">
          <ac:chgData name="Alexander D Soto" userId="1d982df1-030d-4b8e-8ebd-952ddd1b2008" providerId="ADAL" clId="{DDE11E82-464C-446E-ACC0-9C483D74D3F0}" dt="2021-04-08T00:54:27.605" v="659" actId="20577"/>
          <ac:spMkLst>
            <pc:docMk/>
            <pc:sldMk cId="3757069264" sldId="455"/>
            <ac:spMk id="4" creationId="{A3EBE17A-7EFA-417A-8943-1623FD4CE28E}"/>
          </ac:spMkLst>
        </pc:spChg>
      </pc:sldChg>
      <pc:sldChg chg="addSp delSp modSp mod ord">
        <pc:chgData name="Alexander D Soto" userId="1d982df1-030d-4b8e-8ebd-952ddd1b2008" providerId="ADAL" clId="{DDE11E82-464C-446E-ACC0-9C483D74D3F0}" dt="2021-04-08T00:41:09.944" v="429"/>
        <pc:sldMkLst>
          <pc:docMk/>
          <pc:sldMk cId="2467923830" sldId="465"/>
        </pc:sldMkLst>
        <pc:spChg chg="mod">
          <ac:chgData name="Alexander D Soto" userId="1d982df1-030d-4b8e-8ebd-952ddd1b2008" providerId="ADAL" clId="{DDE11E82-464C-446E-ACC0-9C483D74D3F0}" dt="2021-04-08T00:39:21.788" v="415" actId="20577"/>
          <ac:spMkLst>
            <pc:docMk/>
            <pc:sldMk cId="2467923830" sldId="465"/>
            <ac:spMk id="2" creationId="{95BEB4C3-4B93-4778-AC19-93AE93E44CD7}"/>
          </ac:spMkLst>
        </pc:spChg>
        <pc:spChg chg="mod">
          <ac:chgData name="Alexander D Soto" userId="1d982df1-030d-4b8e-8ebd-952ddd1b2008" providerId="ADAL" clId="{DDE11E82-464C-446E-ACC0-9C483D74D3F0}" dt="2021-04-08T00:05:25.066" v="295"/>
          <ac:spMkLst>
            <pc:docMk/>
            <pc:sldMk cId="2467923830" sldId="465"/>
            <ac:spMk id="3" creationId="{F2A2C154-658F-4E6B-B0B4-0A2B801345DC}"/>
          </ac:spMkLst>
        </pc:spChg>
        <pc:spChg chg="mod">
          <ac:chgData name="Alexander D Soto" userId="1d982df1-030d-4b8e-8ebd-952ddd1b2008" providerId="ADAL" clId="{DDE11E82-464C-446E-ACC0-9C483D74D3F0}" dt="2021-04-07T23:54:46.236" v="249" actId="20577"/>
          <ac:spMkLst>
            <pc:docMk/>
            <pc:sldMk cId="2467923830" sldId="465"/>
            <ac:spMk id="4" creationId="{D321FF43-9024-410B-92CF-69230296B2CD}"/>
          </ac:spMkLst>
        </pc:spChg>
        <pc:spChg chg="mod">
          <ac:chgData name="Alexander D Soto" userId="1d982df1-030d-4b8e-8ebd-952ddd1b2008" providerId="ADAL" clId="{DDE11E82-464C-446E-ACC0-9C483D74D3F0}" dt="2021-04-08T00:38:32.180" v="402" actId="20577"/>
          <ac:spMkLst>
            <pc:docMk/>
            <pc:sldMk cId="2467923830" sldId="465"/>
            <ac:spMk id="13" creationId="{24F93F3D-351D-4157-8EBE-2B7CE997F950}"/>
          </ac:spMkLst>
        </pc:spChg>
        <pc:spChg chg="del">
          <ac:chgData name="Alexander D Soto" userId="1d982df1-030d-4b8e-8ebd-952ddd1b2008" providerId="ADAL" clId="{DDE11E82-464C-446E-ACC0-9C483D74D3F0}" dt="2021-04-07T23:53:16.072" v="140" actId="478"/>
          <ac:spMkLst>
            <pc:docMk/>
            <pc:sldMk cId="2467923830" sldId="465"/>
            <ac:spMk id="14" creationId="{9AEFFB8F-199A-4129-838F-3FF94B36A389}"/>
          </ac:spMkLst>
        </pc:spChg>
        <pc:spChg chg="mod">
          <ac:chgData name="Alexander D Soto" userId="1d982df1-030d-4b8e-8ebd-952ddd1b2008" providerId="ADAL" clId="{DDE11E82-464C-446E-ACC0-9C483D74D3F0}" dt="2021-04-08T00:38:20.827" v="389" actId="20577"/>
          <ac:spMkLst>
            <pc:docMk/>
            <pc:sldMk cId="2467923830" sldId="465"/>
            <ac:spMk id="15" creationId="{AF132E5C-423D-4EBF-AFA6-5ED6C5CFB577}"/>
          </ac:spMkLst>
        </pc:spChg>
        <pc:spChg chg="mod">
          <ac:chgData name="Alexander D Soto" userId="1d982df1-030d-4b8e-8ebd-952ddd1b2008" providerId="ADAL" clId="{DDE11E82-464C-446E-ACC0-9C483D74D3F0}" dt="2021-04-08T00:37:59.158" v="340" actId="14100"/>
          <ac:spMkLst>
            <pc:docMk/>
            <pc:sldMk cId="2467923830" sldId="465"/>
            <ac:spMk id="16" creationId="{BA2F8639-412D-421A-9C00-E0B1BAF2094E}"/>
          </ac:spMkLst>
        </pc:spChg>
        <pc:spChg chg="mod">
          <ac:chgData name="Alexander D Soto" userId="1d982df1-030d-4b8e-8ebd-952ddd1b2008" providerId="ADAL" clId="{DDE11E82-464C-446E-ACC0-9C483D74D3F0}" dt="2021-04-08T00:38:38.967" v="413" actId="20577"/>
          <ac:spMkLst>
            <pc:docMk/>
            <pc:sldMk cId="2467923830" sldId="465"/>
            <ac:spMk id="17" creationId="{A6532BBA-96FF-4253-A31A-E17F4FFD409C}"/>
          </ac:spMkLst>
        </pc:spChg>
        <pc:picChg chg="del">
          <ac:chgData name="Alexander D Soto" userId="1d982df1-030d-4b8e-8ebd-952ddd1b2008" providerId="ADAL" clId="{DDE11E82-464C-446E-ACC0-9C483D74D3F0}" dt="2021-04-07T23:16:50.932" v="89" actId="478"/>
          <ac:picMkLst>
            <pc:docMk/>
            <pc:sldMk cId="2467923830" sldId="465"/>
            <ac:picMk id="5" creationId="{8F573C1E-5C2C-43EB-95D8-2A4E4680F01A}"/>
          </ac:picMkLst>
        </pc:picChg>
        <pc:picChg chg="del">
          <ac:chgData name="Alexander D Soto" userId="1d982df1-030d-4b8e-8ebd-952ddd1b2008" providerId="ADAL" clId="{DDE11E82-464C-446E-ACC0-9C483D74D3F0}" dt="2021-04-07T23:26:45.666" v="99" actId="478"/>
          <ac:picMkLst>
            <pc:docMk/>
            <pc:sldMk cId="2467923830" sldId="465"/>
            <ac:picMk id="6" creationId="{14ACE060-654B-4358-9C5C-427398E495FC}"/>
          </ac:picMkLst>
        </pc:picChg>
        <pc:picChg chg="del">
          <ac:chgData name="Alexander D Soto" userId="1d982df1-030d-4b8e-8ebd-952ddd1b2008" providerId="ADAL" clId="{DDE11E82-464C-446E-ACC0-9C483D74D3F0}" dt="2021-04-07T23:26:52.400" v="102" actId="478"/>
          <ac:picMkLst>
            <pc:docMk/>
            <pc:sldMk cId="2467923830" sldId="465"/>
            <ac:picMk id="7" creationId="{E7A18627-76FF-4CC9-9899-B429074F93AF}"/>
          </ac:picMkLst>
        </pc:picChg>
        <pc:picChg chg="del">
          <ac:chgData name="Alexander D Soto" userId="1d982df1-030d-4b8e-8ebd-952ddd1b2008" providerId="ADAL" clId="{DDE11E82-464C-446E-ACC0-9C483D74D3F0}" dt="2021-04-07T23:26:53.481" v="104" actId="478"/>
          <ac:picMkLst>
            <pc:docMk/>
            <pc:sldMk cId="2467923830" sldId="465"/>
            <ac:picMk id="8" creationId="{EF8088D1-553E-4060-981C-BFC0D1C31406}"/>
          </ac:picMkLst>
        </pc:picChg>
        <pc:picChg chg="del">
          <ac:chgData name="Alexander D Soto" userId="1d982df1-030d-4b8e-8ebd-952ddd1b2008" providerId="ADAL" clId="{DDE11E82-464C-446E-ACC0-9C483D74D3F0}" dt="2021-04-07T23:26:54.921" v="105" actId="478"/>
          <ac:picMkLst>
            <pc:docMk/>
            <pc:sldMk cId="2467923830" sldId="465"/>
            <ac:picMk id="9" creationId="{0780B2B1-5F81-4C2E-B85B-BC1D83591832}"/>
          </ac:picMkLst>
        </pc:picChg>
        <pc:picChg chg="add mod">
          <ac:chgData name="Alexander D Soto" userId="1d982df1-030d-4b8e-8ebd-952ddd1b2008" providerId="ADAL" clId="{DDE11E82-464C-446E-ACC0-9C483D74D3F0}" dt="2021-04-07T23:27:15.138" v="111" actId="14100"/>
          <ac:picMkLst>
            <pc:docMk/>
            <pc:sldMk cId="2467923830" sldId="465"/>
            <ac:picMk id="11" creationId="{B28D8B7F-880A-4B30-A66C-450B7A917012}"/>
          </ac:picMkLst>
        </pc:picChg>
        <pc:picChg chg="del">
          <ac:chgData name="Alexander D Soto" userId="1d982df1-030d-4b8e-8ebd-952ddd1b2008" providerId="ADAL" clId="{DDE11E82-464C-446E-ACC0-9C483D74D3F0}" dt="2021-04-07T23:26:52.964" v="103" actId="478"/>
          <ac:picMkLst>
            <pc:docMk/>
            <pc:sldMk cId="2467923830" sldId="465"/>
            <ac:picMk id="12" creationId="{2555038C-12C7-4D32-A243-678F2BFC36AE}"/>
          </ac:picMkLst>
        </pc:picChg>
        <pc:picChg chg="add mod">
          <ac:chgData name="Alexander D Soto" userId="1d982df1-030d-4b8e-8ebd-952ddd1b2008" providerId="ADAL" clId="{DDE11E82-464C-446E-ACC0-9C483D74D3F0}" dt="2021-04-07T23:27:12.679" v="110" actId="14100"/>
          <ac:picMkLst>
            <pc:docMk/>
            <pc:sldMk cId="2467923830" sldId="465"/>
            <ac:picMk id="19" creationId="{7814E85C-B187-49C6-B581-9258EB65BF3B}"/>
          </ac:picMkLst>
        </pc:picChg>
        <pc:picChg chg="add mod">
          <ac:chgData name="Alexander D Soto" userId="1d982df1-030d-4b8e-8ebd-952ddd1b2008" providerId="ADAL" clId="{DDE11E82-464C-446E-ACC0-9C483D74D3F0}" dt="2021-04-07T23:54:03.182" v="160" actId="1076"/>
          <ac:picMkLst>
            <pc:docMk/>
            <pc:sldMk cId="2467923830" sldId="465"/>
            <ac:picMk id="21" creationId="{0F430D97-8ECF-4931-9D8E-29A1F1D34399}"/>
          </ac:picMkLst>
        </pc:picChg>
        <pc:picChg chg="add mod">
          <ac:chgData name="Alexander D Soto" userId="1d982df1-030d-4b8e-8ebd-952ddd1b2008" providerId="ADAL" clId="{DDE11E82-464C-446E-ACC0-9C483D74D3F0}" dt="2021-04-07T23:54:12.006" v="163" actId="1076"/>
          <ac:picMkLst>
            <pc:docMk/>
            <pc:sldMk cId="2467923830" sldId="465"/>
            <ac:picMk id="23" creationId="{B166D6BE-E398-405C-AE02-B258AD706325}"/>
          </ac:picMkLst>
        </pc:picChg>
        <pc:picChg chg="add del mod">
          <ac:chgData name="Alexander D Soto" userId="1d982df1-030d-4b8e-8ebd-952ddd1b2008" providerId="ADAL" clId="{DDE11E82-464C-446E-ACC0-9C483D74D3F0}" dt="2021-04-07T23:53:12.712" v="138" actId="478"/>
          <ac:picMkLst>
            <pc:docMk/>
            <pc:sldMk cId="2467923830" sldId="465"/>
            <ac:picMk id="1026" creationId="{2D11FE09-FD3F-47F9-9219-EC7BE365B1BE}"/>
          </ac:picMkLst>
        </pc:picChg>
      </pc:sldChg>
      <pc:sldChg chg="modSp mod">
        <pc:chgData name="Alexander D Soto" userId="1d982df1-030d-4b8e-8ebd-952ddd1b2008" providerId="ADAL" clId="{DDE11E82-464C-446E-ACC0-9C483D74D3F0}" dt="2021-04-08T00:36:17.260" v="323" actId="20577"/>
        <pc:sldMkLst>
          <pc:docMk/>
          <pc:sldMk cId="1448605058" sldId="466"/>
        </pc:sldMkLst>
        <pc:spChg chg="mod">
          <ac:chgData name="Alexander D Soto" userId="1d982df1-030d-4b8e-8ebd-952ddd1b2008" providerId="ADAL" clId="{DDE11E82-464C-446E-ACC0-9C483D74D3F0}" dt="2021-04-08T00:36:17.260" v="323" actId="20577"/>
          <ac:spMkLst>
            <pc:docMk/>
            <pc:sldMk cId="1448605058" sldId="466"/>
            <ac:spMk id="2" creationId="{2714E599-144C-43E3-BDAC-07832183249B}"/>
          </ac:spMkLst>
        </pc:spChg>
      </pc:sldChg>
      <pc:sldChg chg="modSp mod">
        <pc:chgData name="Alexander D Soto" userId="1d982df1-030d-4b8e-8ebd-952ddd1b2008" providerId="ADAL" clId="{DDE11E82-464C-446E-ACC0-9C483D74D3F0}" dt="2021-04-09T03:55:53.926" v="712" actId="313"/>
        <pc:sldMkLst>
          <pc:docMk/>
          <pc:sldMk cId="3344724757" sldId="469"/>
        </pc:sldMkLst>
        <pc:spChg chg="mod">
          <ac:chgData name="Alexander D Soto" userId="1d982df1-030d-4b8e-8ebd-952ddd1b2008" providerId="ADAL" clId="{DDE11E82-464C-446E-ACC0-9C483D74D3F0}" dt="2021-04-08T00:45:19.517" v="448" actId="20577"/>
          <ac:spMkLst>
            <pc:docMk/>
            <pc:sldMk cId="3344724757" sldId="469"/>
            <ac:spMk id="2" creationId="{916B2BE1-DFDD-4A13-A583-FBE77CB2FBA2}"/>
          </ac:spMkLst>
        </pc:spChg>
        <pc:spChg chg="mod">
          <ac:chgData name="Alexander D Soto" userId="1d982df1-030d-4b8e-8ebd-952ddd1b2008" providerId="ADAL" clId="{DDE11E82-464C-446E-ACC0-9C483D74D3F0}" dt="2021-04-09T03:55:53.926" v="712" actId="313"/>
          <ac:spMkLst>
            <pc:docMk/>
            <pc:sldMk cId="3344724757" sldId="469"/>
            <ac:spMk id="6" creationId="{99A5E4A8-40D9-466E-8ADD-7F5F6935E6D5}"/>
          </ac:spMkLst>
        </pc:spChg>
      </pc:sldChg>
      <pc:sldChg chg="addSp modSp mod modAnim">
        <pc:chgData name="Alexander D Soto" userId="1d982df1-030d-4b8e-8ebd-952ddd1b2008" providerId="ADAL" clId="{DDE11E82-464C-446E-ACC0-9C483D74D3F0}" dt="2021-04-08T00:40:27.778" v="425" actId="20577"/>
        <pc:sldMkLst>
          <pc:docMk/>
          <pc:sldMk cId="2076234066" sldId="470"/>
        </pc:sldMkLst>
        <pc:spChg chg="mod">
          <ac:chgData name="Alexander D Soto" userId="1d982df1-030d-4b8e-8ebd-952ddd1b2008" providerId="ADAL" clId="{DDE11E82-464C-446E-ACC0-9C483D74D3F0}" dt="2021-04-08T00:40:27.778" v="425" actId="20577"/>
          <ac:spMkLst>
            <pc:docMk/>
            <pc:sldMk cId="2076234066" sldId="470"/>
            <ac:spMk id="4" creationId="{24445F21-B0B9-4B92-A083-B8C14E5159EE}"/>
          </ac:spMkLst>
        </pc:spChg>
        <pc:picChg chg="add mod">
          <ac:chgData name="Alexander D Soto" userId="1d982df1-030d-4b8e-8ebd-952ddd1b2008" providerId="ADAL" clId="{DDE11E82-464C-446E-ACC0-9C483D74D3F0}" dt="2021-04-07T18:52:51.910" v="40" actId="1076"/>
          <ac:picMkLst>
            <pc:docMk/>
            <pc:sldMk cId="2076234066" sldId="470"/>
            <ac:picMk id="3" creationId="{9DCA04AF-DB05-4FB1-AA7D-A454C1BCFA1C}"/>
          </ac:picMkLst>
        </pc:picChg>
        <pc:picChg chg="mod">
          <ac:chgData name="Alexander D Soto" userId="1d982df1-030d-4b8e-8ebd-952ddd1b2008" providerId="ADAL" clId="{DDE11E82-464C-446E-ACC0-9C483D74D3F0}" dt="2021-04-07T23:00:28.385" v="85" actId="1076"/>
          <ac:picMkLst>
            <pc:docMk/>
            <pc:sldMk cId="2076234066" sldId="470"/>
            <ac:picMk id="6" creationId="{A6B57AF5-000D-4937-8822-E9EFCBA9BAA3}"/>
          </ac:picMkLst>
        </pc:picChg>
        <pc:picChg chg="mod">
          <ac:chgData name="Alexander D Soto" userId="1d982df1-030d-4b8e-8ebd-952ddd1b2008" providerId="ADAL" clId="{DDE11E82-464C-446E-ACC0-9C483D74D3F0}" dt="2021-04-07T23:00:26.781" v="84" actId="1076"/>
          <ac:picMkLst>
            <pc:docMk/>
            <pc:sldMk cId="2076234066" sldId="470"/>
            <ac:picMk id="7" creationId="{CD26EA16-018F-42FD-A135-06DD82A82F74}"/>
          </ac:picMkLst>
        </pc:picChg>
      </pc:sldChg>
      <pc:sldChg chg="addSp modSp mod modAnim">
        <pc:chgData name="Alexander D Soto" userId="1d982df1-030d-4b8e-8ebd-952ddd1b2008" providerId="ADAL" clId="{DDE11E82-464C-446E-ACC0-9C483D74D3F0}" dt="2021-04-08T02:21:06.388" v="677" actId="1076"/>
        <pc:sldMkLst>
          <pc:docMk/>
          <pc:sldMk cId="1959184783" sldId="471"/>
        </pc:sldMkLst>
        <pc:spChg chg="mod">
          <ac:chgData name="Alexander D Soto" userId="1d982df1-030d-4b8e-8ebd-952ddd1b2008" providerId="ADAL" clId="{DDE11E82-464C-446E-ACC0-9C483D74D3F0}" dt="2021-04-08T00:40:24.502" v="424" actId="20577"/>
          <ac:spMkLst>
            <pc:docMk/>
            <pc:sldMk cId="1959184783" sldId="471"/>
            <ac:spMk id="2" creationId="{E37F00CF-C7E2-42DF-B4CF-ED11F4A262D8}"/>
          </ac:spMkLst>
        </pc:spChg>
        <pc:picChg chg="add mod">
          <ac:chgData name="Alexander D Soto" userId="1d982df1-030d-4b8e-8ebd-952ddd1b2008" providerId="ADAL" clId="{DDE11E82-464C-446E-ACC0-9C483D74D3F0}" dt="2021-04-08T02:20:33.631" v="669" actId="14100"/>
          <ac:picMkLst>
            <pc:docMk/>
            <pc:sldMk cId="1959184783" sldId="471"/>
            <ac:picMk id="5" creationId="{94BC9C27-F30B-4E46-BFBC-03A3D2C3E2CE}"/>
          </ac:picMkLst>
        </pc:picChg>
        <pc:picChg chg="add mod">
          <ac:chgData name="Alexander D Soto" userId="1d982df1-030d-4b8e-8ebd-952ddd1b2008" providerId="ADAL" clId="{DDE11E82-464C-446E-ACC0-9C483D74D3F0}" dt="2021-04-08T00:08:51.172" v="313" actId="1076"/>
          <ac:picMkLst>
            <pc:docMk/>
            <pc:sldMk cId="1959184783" sldId="471"/>
            <ac:picMk id="5" creationId="{F244BA55-08FE-48CE-B5DA-EC9E6F6A487F}"/>
          </ac:picMkLst>
        </pc:picChg>
        <pc:picChg chg="add mod">
          <ac:chgData name="Alexander D Soto" userId="1d982df1-030d-4b8e-8ebd-952ddd1b2008" providerId="ADAL" clId="{DDE11E82-464C-446E-ACC0-9C483D74D3F0}" dt="2021-04-08T00:11:17.076" v="315" actId="1076"/>
          <ac:picMkLst>
            <pc:docMk/>
            <pc:sldMk cId="1959184783" sldId="471"/>
            <ac:picMk id="6" creationId="{30D1BEEF-C464-4625-A1CE-96218BA39110}"/>
          </ac:picMkLst>
        </pc:picChg>
        <pc:picChg chg="add mod">
          <ac:chgData name="Alexander D Soto" userId="1d982df1-030d-4b8e-8ebd-952ddd1b2008" providerId="ADAL" clId="{DDE11E82-464C-446E-ACC0-9C483D74D3F0}" dt="2021-04-08T02:20:17.418" v="665" actId="14100"/>
          <ac:picMkLst>
            <pc:docMk/>
            <pc:sldMk cId="1959184783" sldId="471"/>
            <ac:picMk id="7" creationId="{946BD2BE-1EED-4F85-981D-7DA8BF21DB36}"/>
          </ac:picMkLst>
        </pc:picChg>
        <pc:picChg chg="add mod">
          <ac:chgData name="Alexander D Soto" userId="1d982df1-030d-4b8e-8ebd-952ddd1b2008" providerId="ADAL" clId="{DDE11E82-464C-446E-ACC0-9C483D74D3F0}" dt="2021-04-08T02:21:05.100" v="676" actId="1076"/>
          <ac:picMkLst>
            <pc:docMk/>
            <pc:sldMk cId="1959184783" sldId="471"/>
            <ac:picMk id="8" creationId="{7FA6DCF8-1EA3-40A9-98B7-A6F25010922F}"/>
          </ac:picMkLst>
        </pc:picChg>
        <pc:picChg chg="add mod">
          <ac:chgData name="Alexander D Soto" userId="1d982df1-030d-4b8e-8ebd-952ddd1b2008" providerId="ADAL" clId="{DDE11E82-464C-446E-ACC0-9C483D74D3F0}" dt="2021-04-08T02:20:45.355" v="671" actId="1076"/>
          <ac:picMkLst>
            <pc:docMk/>
            <pc:sldMk cId="1959184783" sldId="471"/>
            <ac:picMk id="9" creationId="{D48D901A-D4F5-4C9D-82AC-F6F3F8EBC816}"/>
          </ac:picMkLst>
        </pc:picChg>
        <pc:picChg chg="add mod">
          <ac:chgData name="Alexander D Soto" userId="1d982df1-030d-4b8e-8ebd-952ddd1b2008" providerId="ADAL" clId="{DDE11E82-464C-446E-ACC0-9C483D74D3F0}" dt="2021-04-08T02:21:06.388" v="677" actId="1076"/>
          <ac:picMkLst>
            <pc:docMk/>
            <pc:sldMk cId="1959184783" sldId="471"/>
            <ac:picMk id="10" creationId="{1A01BDBB-ED4F-4497-9049-A87752D4560A}"/>
          </ac:picMkLst>
        </pc:picChg>
      </pc:sldChg>
      <pc:sldChg chg="modSp mod ord">
        <pc:chgData name="Alexander D Soto" userId="1d982df1-030d-4b8e-8ebd-952ddd1b2008" providerId="ADAL" clId="{DDE11E82-464C-446E-ACC0-9C483D74D3F0}" dt="2021-04-08T00:05:27.473" v="297"/>
        <pc:sldMkLst>
          <pc:docMk/>
          <pc:sldMk cId="1953182750" sldId="472"/>
        </pc:sldMkLst>
        <pc:spChg chg="mod">
          <ac:chgData name="Alexander D Soto" userId="1d982df1-030d-4b8e-8ebd-952ddd1b2008" providerId="ADAL" clId="{DDE11E82-464C-446E-ACC0-9C483D74D3F0}" dt="2021-04-08T00:05:21.934" v="293" actId="21"/>
          <ac:spMkLst>
            <pc:docMk/>
            <pc:sldMk cId="1953182750" sldId="472"/>
            <ac:spMk id="3" creationId="{C737BA44-62C2-410A-B79B-548C974F3C20}"/>
          </ac:spMkLst>
        </pc:spChg>
      </pc:sldChg>
      <pc:sldChg chg="addSp modSp mod ord">
        <pc:chgData name="Alexander D Soto" userId="1d982df1-030d-4b8e-8ebd-952ddd1b2008" providerId="ADAL" clId="{DDE11E82-464C-446E-ACC0-9C483D74D3F0}" dt="2021-04-09T02:37:21.998" v="687" actId="20577"/>
        <pc:sldMkLst>
          <pc:docMk/>
          <pc:sldMk cId="4260129339" sldId="473"/>
        </pc:sldMkLst>
        <pc:spChg chg="mod">
          <ac:chgData name="Alexander D Soto" userId="1d982df1-030d-4b8e-8ebd-952ddd1b2008" providerId="ADAL" clId="{DDE11E82-464C-446E-ACC0-9C483D74D3F0}" dt="2021-04-09T02:37:20.251" v="685" actId="20577"/>
          <ac:spMkLst>
            <pc:docMk/>
            <pc:sldMk cId="4260129339" sldId="473"/>
            <ac:spMk id="10" creationId="{AF6F0332-299D-4CCA-BB97-2BA415476268}"/>
          </ac:spMkLst>
        </pc:spChg>
        <pc:spChg chg="mod">
          <ac:chgData name="Alexander D Soto" userId="1d982df1-030d-4b8e-8ebd-952ddd1b2008" providerId="ADAL" clId="{DDE11E82-464C-446E-ACC0-9C483D74D3F0}" dt="2021-04-09T02:37:21.998" v="687" actId="20577"/>
          <ac:spMkLst>
            <pc:docMk/>
            <pc:sldMk cId="4260129339" sldId="473"/>
            <ac:spMk id="12" creationId="{EB3B5DC1-6BBF-4C47-9001-52166BEAB714}"/>
          </ac:spMkLst>
        </pc:spChg>
        <pc:picChg chg="add mod">
          <ac:chgData name="Alexander D Soto" userId="1d982df1-030d-4b8e-8ebd-952ddd1b2008" providerId="ADAL" clId="{DDE11E82-464C-446E-ACC0-9C483D74D3F0}" dt="2021-04-07T23:04:37.922" v="88" actId="1076"/>
          <ac:picMkLst>
            <pc:docMk/>
            <pc:sldMk cId="4260129339" sldId="473"/>
            <ac:picMk id="6" creationId="{9F03704F-ACB0-4B53-9C6B-D798B648C691}"/>
          </ac:picMkLst>
        </pc:picChg>
      </pc:sldChg>
      <pc:sldChg chg="addSp modSp mod">
        <pc:chgData name="Alexander D Soto" userId="1d982df1-030d-4b8e-8ebd-952ddd1b2008" providerId="ADAL" clId="{DDE11E82-464C-446E-ACC0-9C483D74D3F0}" dt="2021-04-08T00:41:49.310" v="441" actId="6549"/>
        <pc:sldMkLst>
          <pc:docMk/>
          <pc:sldMk cId="1736251442" sldId="474"/>
        </pc:sldMkLst>
        <pc:spChg chg="mod">
          <ac:chgData name="Alexander D Soto" userId="1d982df1-030d-4b8e-8ebd-952ddd1b2008" providerId="ADAL" clId="{DDE11E82-464C-446E-ACC0-9C483D74D3F0}" dt="2021-04-08T00:41:36.792" v="434" actId="20577"/>
          <ac:spMkLst>
            <pc:docMk/>
            <pc:sldMk cId="1736251442" sldId="474"/>
            <ac:spMk id="2" creationId="{BFBBD4A7-21CF-49EC-B2AD-DB482145F7CB}"/>
          </ac:spMkLst>
        </pc:spChg>
        <pc:spChg chg="mod">
          <ac:chgData name="Alexander D Soto" userId="1d982df1-030d-4b8e-8ebd-952ddd1b2008" providerId="ADAL" clId="{DDE11E82-464C-446E-ACC0-9C483D74D3F0}" dt="2021-04-08T00:41:49.310" v="441" actId="6549"/>
          <ac:spMkLst>
            <pc:docMk/>
            <pc:sldMk cId="1736251442" sldId="474"/>
            <ac:spMk id="4" creationId="{F0A3AB46-E399-460B-9B96-B770A1152DA7}"/>
          </ac:spMkLst>
        </pc:spChg>
        <pc:picChg chg="add mod">
          <ac:chgData name="Alexander D Soto" userId="1d982df1-030d-4b8e-8ebd-952ddd1b2008" providerId="ADAL" clId="{DDE11E82-464C-446E-ACC0-9C483D74D3F0}" dt="2021-04-07T22:59:35.733" v="75" actId="1076"/>
          <ac:picMkLst>
            <pc:docMk/>
            <pc:sldMk cId="1736251442" sldId="474"/>
            <ac:picMk id="6" creationId="{2F1DDC3E-1F68-4B76-93AF-CAC9A6C021BB}"/>
          </ac:picMkLst>
        </pc:picChg>
        <pc:picChg chg="add mod">
          <ac:chgData name="Alexander D Soto" userId="1d982df1-030d-4b8e-8ebd-952ddd1b2008" providerId="ADAL" clId="{DDE11E82-464C-446E-ACC0-9C483D74D3F0}" dt="2021-04-07T22:59:43.652" v="80" actId="14100"/>
          <ac:picMkLst>
            <pc:docMk/>
            <pc:sldMk cId="1736251442" sldId="474"/>
            <ac:picMk id="8" creationId="{1AB818C4-D7AC-4A37-A4C5-6C7085F0C870}"/>
          </ac:picMkLst>
        </pc:picChg>
        <pc:picChg chg="add mod">
          <ac:chgData name="Alexander D Soto" userId="1d982df1-030d-4b8e-8ebd-952ddd1b2008" providerId="ADAL" clId="{DDE11E82-464C-446E-ACC0-9C483D74D3F0}" dt="2021-04-07T22:59:45.889" v="81" actId="1076"/>
          <ac:picMkLst>
            <pc:docMk/>
            <pc:sldMk cId="1736251442" sldId="474"/>
            <ac:picMk id="10" creationId="{BB8DB0AD-E5C8-4BC0-AE84-E4D7D703B06A}"/>
          </ac:picMkLst>
        </pc:picChg>
        <pc:picChg chg="add mod">
          <ac:chgData name="Alexander D Soto" userId="1d982df1-030d-4b8e-8ebd-952ddd1b2008" providerId="ADAL" clId="{DDE11E82-464C-446E-ACC0-9C483D74D3F0}" dt="2021-04-07T22:59:33.590" v="74" actId="1076"/>
          <ac:picMkLst>
            <pc:docMk/>
            <pc:sldMk cId="1736251442" sldId="474"/>
            <ac:picMk id="12" creationId="{0B4D9851-5052-4F6A-8874-140AD6F21881}"/>
          </ac:picMkLst>
        </pc:picChg>
      </pc:sldChg>
      <pc:sldChg chg="ord">
        <pc:chgData name="Alexander D Soto" userId="1d982df1-030d-4b8e-8ebd-952ddd1b2008" providerId="ADAL" clId="{DDE11E82-464C-446E-ACC0-9C483D74D3F0}" dt="2021-04-08T00:05:31.197" v="299"/>
        <pc:sldMkLst>
          <pc:docMk/>
          <pc:sldMk cId="1210512430" sldId="475"/>
        </pc:sldMkLst>
      </pc:sldChg>
      <pc:sldChg chg="modSp mod">
        <pc:chgData name="Alexander D Soto" userId="1d982df1-030d-4b8e-8ebd-952ddd1b2008" providerId="ADAL" clId="{DDE11E82-464C-446E-ACC0-9C483D74D3F0}" dt="2021-04-08T00:36:56.179" v="330" actId="20577"/>
        <pc:sldMkLst>
          <pc:docMk/>
          <pc:sldMk cId="3640707665" sldId="477"/>
        </pc:sldMkLst>
        <pc:spChg chg="mod">
          <ac:chgData name="Alexander D Soto" userId="1d982df1-030d-4b8e-8ebd-952ddd1b2008" providerId="ADAL" clId="{DDE11E82-464C-446E-ACC0-9C483D74D3F0}" dt="2021-04-08T00:36:56.179" v="330" actId="20577"/>
          <ac:spMkLst>
            <pc:docMk/>
            <pc:sldMk cId="3640707665" sldId="477"/>
            <ac:spMk id="3" creationId="{AD5BAFB2-E997-444B-89A7-6553C332E511}"/>
          </ac:spMkLst>
        </pc:spChg>
      </pc:sldChg>
      <pc:sldChg chg="modSp mod">
        <pc:chgData name="Alexander D Soto" userId="1d982df1-030d-4b8e-8ebd-952ddd1b2008" providerId="ADAL" clId="{DDE11E82-464C-446E-ACC0-9C483D74D3F0}" dt="2021-04-09T02:37:43.916" v="691" actId="20577"/>
        <pc:sldMkLst>
          <pc:docMk/>
          <pc:sldMk cId="2919942813" sldId="479"/>
        </pc:sldMkLst>
        <pc:spChg chg="mod">
          <ac:chgData name="Alexander D Soto" userId="1d982df1-030d-4b8e-8ebd-952ddd1b2008" providerId="ADAL" clId="{DDE11E82-464C-446E-ACC0-9C483D74D3F0}" dt="2021-04-09T02:37:41.539" v="689" actId="20577"/>
          <ac:spMkLst>
            <pc:docMk/>
            <pc:sldMk cId="2919942813" sldId="479"/>
            <ac:spMk id="5" creationId="{DBA47B05-EE4C-4F3B-A5D1-7EB78F86DCE3}"/>
          </ac:spMkLst>
        </pc:spChg>
        <pc:spChg chg="mod">
          <ac:chgData name="Alexander D Soto" userId="1d982df1-030d-4b8e-8ebd-952ddd1b2008" providerId="ADAL" clId="{DDE11E82-464C-446E-ACC0-9C483D74D3F0}" dt="2021-04-09T02:37:43.916" v="691" actId="20577"/>
          <ac:spMkLst>
            <pc:docMk/>
            <pc:sldMk cId="2919942813" sldId="479"/>
            <ac:spMk id="8" creationId="{36C5D612-D38C-4A29-9FC0-599B8CD5B018}"/>
          </ac:spMkLst>
        </pc:spChg>
      </pc:sldChg>
      <pc:sldChg chg="addSp delSp modSp mod modAnim">
        <pc:chgData name="Alexander D Soto" userId="1d982df1-030d-4b8e-8ebd-952ddd1b2008" providerId="ADAL" clId="{DDE11E82-464C-446E-ACC0-9C483D74D3F0}" dt="2021-04-08T02:22:10.321" v="683" actId="1076"/>
        <pc:sldMkLst>
          <pc:docMk/>
          <pc:sldMk cId="29282251" sldId="480"/>
        </pc:sldMkLst>
        <pc:spChg chg="del">
          <ac:chgData name="Alexander D Soto" userId="1d982df1-030d-4b8e-8ebd-952ddd1b2008" providerId="ADAL" clId="{DDE11E82-464C-446E-ACC0-9C483D74D3F0}" dt="2021-04-08T02:21:30.311" v="678"/>
          <ac:spMkLst>
            <pc:docMk/>
            <pc:sldMk cId="29282251" sldId="480"/>
            <ac:spMk id="3" creationId="{066FA4C3-6818-45C7-B327-662F41DDCBFB}"/>
          </ac:spMkLst>
        </pc:spChg>
        <pc:picChg chg="add mod">
          <ac:chgData name="Alexander D Soto" userId="1d982df1-030d-4b8e-8ebd-952ddd1b2008" providerId="ADAL" clId="{DDE11E82-464C-446E-ACC0-9C483D74D3F0}" dt="2021-04-08T02:21:30.311" v="678"/>
          <ac:picMkLst>
            <pc:docMk/>
            <pc:sldMk cId="29282251" sldId="480"/>
            <ac:picMk id="6" creationId="{6C2C5B99-C6D6-4E89-A543-1A2ACB55E381}"/>
          </ac:picMkLst>
        </pc:picChg>
        <pc:picChg chg="add mod">
          <ac:chgData name="Alexander D Soto" userId="1d982df1-030d-4b8e-8ebd-952ddd1b2008" providerId="ADAL" clId="{DDE11E82-464C-446E-ACC0-9C483D74D3F0}" dt="2021-04-08T02:22:10.321" v="683" actId="1076"/>
          <ac:picMkLst>
            <pc:docMk/>
            <pc:sldMk cId="29282251" sldId="480"/>
            <ac:picMk id="7" creationId="{4E840C0F-EF95-4B4C-92DF-892765FF67FD}"/>
          </ac:picMkLst>
        </pc:picChg>
        <pc:picChg chg="add mod">
          <ac:chgData name="Alexander D Soto" userId="1d982df1-030d-4b8e-8ebd-952ddd1b2008" providerId="ADAL" clId="{DDE11E82-464C-446E-ACC0-9C483D74D3F0}" dt="2021-04-08T02:22:09.202" v="682" actId="1076"/>
          <ac:picMkLst>
            <pc:docMk/>
            <pc:sldMk cId="29282251" sldId="480"/>
            <ac:picMk id="8" creationId="{472367DA-77BC-4665-B756-AB5760A5CB97}"/>
          </ac:picMkLst>
        </pc:picChg>
      </pc:sldChg>
    </pc:docChg>
  </pc:docChgLst>
  <pc:docChgLst>
    <pc:chgData name="Jake Howells West" userId="dfd8c275-9a97-4991-a7e2-a4c8295121da" providerId="ADAL" clId="{1EE8B7AF-05DB-4FFD-900F-D13822435F5E}"/>
    <pc:docChg chg="modSld sldOrd">
      <pc:chgData name="Jake Howells West" userId="dfd8c275-9a97-4991-a7e2-a4c8295121da" providerId="ADAL" clId="{1EE8B7AF-05DB-4FFD-900F-D13822435F5E}" dt="2021-04-09T02:56:44.737" v="5"/>
      <pc:docMkLst>
        <pc:docMk/>
      </pc:docMkLst>
      <pc:sldChg chg="ord">
        <pc:chgData name="Jake Howells West" userId="dfd8c275-9a97-4991-a7e2-a4c8295121da" providerId="ADAL" clId="{1EE8B7AF-05DB-4FFD-900F-D13822435F5E}" dt="2021-04-09T02:56:44.737" v="5"/>
        <pc:sldMkLst>
          <pc:docMk/>
          <pc:sldMk cId="4283164079" sldId="362"/>
        </pc:sldMkLst>
      </pc:sldChg>
      <pc:sldChg chg="ord">
        <pc:chgData name="Jake Howells West" userId="dfd8c275-9a97-4991-a7e2-a4c8295121da" providerId="ADAL" clId="{1EE8B7AF-05DB-4FFD-900F-D13822435F5E}" dt="2021-04-09T02:44:14.544" v="1"/>
        <pc:sldMkLst>
          <pc:docMk/>
          <pc:sldMk cId="3344724757" sldId="469"/>
        </pc:sldMkLst>
      </pc:sldChg>
      <pc:sldChg chg="ord">
        <pc:chgData name="Jake Howells West" userId="dfd8c275-9a97-4991-a7e2-a4c8295121da" providerId="ADAL" clId="{1EE8B7AF-05DB-4FFD-900F-D13822435F5E}" dt="2021-04-09T02:51:25.178" v="3"/>
        <pc:sldMkLst>
          <pc:docMk/>
          <pc:sldMk cId="2919942813" sldId="479"/>
        </pc:sldMkLst>
      </pc:sldChg>
    </pc:docChg>
  </pc:docChgLst>
  <pc:docChgLst>
    <pc:chgData name="Jake Howells West" userId="S::jhw83@nau.edu::dfd8c275-9a97-4991-a7e2-a4c8295121da" providerId="AD" clId="Web-{BFFCBB9F-A034-C000-06E1-042835C8C186}"/>
    <pc:docChg chg="addSld modSld sldOrd">
      <pc:chgData name="Jake Howells West" userId="S::jhw83@nau.edu::dfd8c275-9a97-4991-a7e2-a4c8295121da" providerId="AD" clId="Web-{BFFCBB9F-A034-C000-06E1-042835C8C186}" dt="2021-04-07T18:44:47.383" v="33"/>
      <pc:docMkLst>
        <pc:docMk/>
      </pc:docMkLst>
      <pc:sldChg chg="ord">
        <pc:chgData name="Jake Howells West" userId="S::jhw83@nau.edu::dfd8c275-9a97-4991-a7e2-a4c8295121da" providerId="AD" clId="Web-{BFFCBB9F-A034-C000-06E1-042835C8C186}" dt="2021-04-07T18:44:47.383" v="33"/>
        <pc:sldMkLst>
          <pc:docMk/>
          <pc:sldMk cId="1736251442" sldId="474"/>
        </pc:sldMkLst>
      </pc:sldChg>
      <pc:sldChg chg="modSp new">
        <pc:chgData name="Jake Howells West" userId="S::jhw83@nau.edu::dfd8c275-9a97-4991-a7e2-a4c8295121da" providerId="AD" clId="Web-{BFFCBB9F-A034-C000-06E1-042835C8C186}" dt="2021-04-07T18:39:25.347" v="20" actId="20577"/>
        <pc:sldMkLst>
          <pc:docMk/>
          <pc:sldMk cId="2040967061" sldId="478"/>
        </pc:sldMkLst>
        <pc:spChg chg="mod">
          <ac:chgData name="Jake Howells West" userId="S::jhw83@nau.edu::dfd8c275-9a97-4991-a7e2-a4c8295121da" providerId="AD" clId="Web-{BFFCBB9F-A034-C000-06E1-042835C8C186}" dt="2021-04-07T18:39:25.347" v="20" actId="20577"/>
          <ac:spMkLst>
            <pc:docMk/>
            <pc:sldMk cId="2040967061" sldId="478"/>
            <ac:spMk id="3" creationId="{5940675B-CD98-498D-870F-73244C65727F}"/>
          </ac:spMkLst>
        </pc:spChg>
      </pc:sldChg>
      <pc:sldChg chg="modSp new">
        <pc:chgData name="Jake Howells West" userId="S::jhw83@nau.edu::dfd8c275-9a97-4991-a7e2-a4c8295121da" providerId="AD" clId="Web-{BFFCBB9F-A034-C000-06E1-042835C8C186}" dt="2021-04-07T18:39:55.568" v="32" actId="20577"/>
        <pc:sldMkLst>
          <pc:docMk/>
          <pc:sldMk cId="2919942813" sldId="479"/>
        </pc:sldMkLst>
        <pc:spChg chg="mod">
          <ac:chgData name="Jake Howells West" userId="S::jhw83@nau.edu::dfd8c275-9a97-4991-a7e2-a4c8295121da" providerId="AD" clId="Web-{BFFCBB9F-A034-C000-06E1-042835C8C186}" dt="2021-04-07T18:39:55.568" v="32" actId="20577"/>
          <ac:spMkLst>
            <pc:docMk/>
            <pc:sldMk cId="2919942813" sldId="479"/>
            <ac:spMk id="3" creationId="{CCAC7DA6-A92B-491C-ACCC-14542F04D196}"/>
          </ac:spMkLst>
        </pc:spChg>
      </pc:sldChg>
    </pc:docChg>
  </pc:docChgLst>
  <pc:docChgLst>
    <pc:chgData name="Alexander D Soto" userId="S::ads524@nau.edu::1d982df1-030d-4b8e-8ebd-952ddd1b2008" providerId="AD" clId="Web-{D271F581-9B90-E9CA-E381-DDC5C10CC582}"/>
    <pc:docChg chg="modSld">
      <pc:chgData name="Alexander D Soto" userId="S::ads524@nau.edu::1d982df1-030d-4b8e-8ebd-952ddd1b2008" providerId="AD" clId="Web-{D271F581-9B90-E9CA-E381-DDC5C10CC582}" dt="2021-04-07T18:20:55.899" v="8" actId="20577"/>
      <pc:docMkLst>
        <pc:docMk/>
      </pc:docMkLst>
      <pc:sldChg chg="modSp">
        <pc:chgData name="Alexander D Soto" userId="S::ads524@nau.edu::1d982df1-030d-4b8e-8ebd-952ddd1b2008" providerId="AD" clId="Web-{D271F581-9B90-E9CA-E381-DDC5C10CC582}" dt="2021-04-07T18:20:27.272" v="6" actId="20577"/>
        <pc:sldMkLst>
          <pc:docMk/>
          <pc:sldMk cId="1753329253" sldId="401"/>
        </pc:sldMkLst>
        <pc:spChg chg="mod">
          <ac:chgData name="Alexander D Soto" userId="S::ads524@nau.edu::1d982df1-030d-4b8e-8ebd-952ddd1b2008" providerId="AD" clId="Web-{D271F581-9B90-E9CA-E381-DDC5C10CC582}" dt="2021-04-07T18:20:27.272" v="6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modSp">
        <pc:chgData name="Alexander D Soto" userId="S::ads524@nau.edu::1d982df1-030d-4b8e-8ebd-952ddd1b2008" providerId="AD" clId="Web-{D271F581-9B90-E9CA-E381-DDC5C10CC582}" dt="2021-04-07T18:19:51.207" v="0" actId="20577"/>
        <pc:sldMkLst>
          <pc:docMk/>
          <pc:sldMk cId="2334656057" sldId="421"/>
        </pc:sldMkLst>
        <pc:spChg chg="mod">
          <ac:chgData name="Alexander D Soto" userId="S::ads524@nau.edu::1d982df1-030d-4b8e-8ebd-952ddd1b2008" providerId="AD" clId="Web-{D271F581-9B90-E9CA-E381-DDC5C10CC582}" dt="2021-04-07T18:19:51.207" v="0" actId="20577"/>
          <ac:spMkLst>
            <pc:docMk/>
            <pc:sldMk cId="2334656057" sldId="421"/>
            <ac:spMk id="2" creationId="{48A3C14E-C5C7-490A-8768-EC28A4D3C8C2}"/>
          </ac:spMkLst>
        </pc:spChg>
      </pc:sldChg>
      <pc:sldChg chg="modSp">
        <pc:chgData name="Alexander D Soto" userId="S::ads524@nau.edu::1d982df1-030d-4b8e-8ebd-952ddd1b2008" providerId="AD" clId="Web-{D271F581-9B90-E9CA-E381-DDC5C10CC582}" dt="2021-04-07T18:20:55.899" v="8" actId="20577"/>
        <pc:sldMkLst>
          <pc:docMk/>
          <pc:sldMk cId="2179154222" sldId="423"/>
        </pc:sldMkLst>
        <pc:spChg chg="mod">
          <ac:chgData name="Alexander D Soto" userId="S::ads524@nau.edu::1d982df1-030d-4b8e-8ebd-952ddd1b2008" providerId="AD" clId="Web-{D271F581-9B90-E9CA-E381-DDC5C10CC582}" dt="2021-04-07T18:20:55.899" v="8" actId="20577"/>
          <ac:spMkLst>
            <pc:docMk/>
            <pc:sldMk cId="2179154222" sldId="423"/>
            <ac:spMk id="2" creationId="{48A3C14E-C5C7-490A-8768-EC28A4D3C8C2}"/>
          </ac:spMkLst>
        </pc:spChg>
      </pc:sldChg>
    </pc:docChg>
  </pc:docChgLst>
  <pc:docChgLst>
    <pc:chgData name="Michael A WilsonSanchez" userId="S::maw542@nau.edu::fc6058b4-ddd9-4e33-9e0b-4a56c9121860" providerId="AD" clId="Web-{FFF6CE72-61A2-49A6-BB7D-59077D571337}"/>
    <pc:docChg chg="modSld">
      <pc:chgData name="Michael A WilsonSanchez" userId="S::maw542@nau.edu::fc6058b4-ddd9-4e33-9e0b-4a56c9121860" providerId="AD" clId="Web-{FFF6CE72-61A2-49A6-BB7D-59077D571337}" dt="2021-04-07T23:39:26.002" v="220" actId="1076"/>
      <pc:docMkLst>
        <pc:docMk/>
      </pc:docMkLst>
      <pc:sldChg chg="modSp">
        <pc:chgData name="Michael A WilsonSanchez" userId="S::maw542@nau.edu::fc6058b4-ddd9-4e33-9e0b-4a56c9121860" providerId="AD" clId="Web-{FFF6CE72-61A2-49A6-BB7D-59077D571337}" dt="2021-04-07T22:39:01.713" v="29" actId="1076"/>
        <pc:sldMkLst>
          <pc:docMk/>
          <pc:sldMk cId="4210952546" sldId="446"/>
        </pc:sldMkLst>
        <pc:spChg chg="mod">
          <ac:chgData name="Michael A WilsonSanchez" userId="S::maw542@nau.edu::fc6058b4-ddd9-4e33-9e0b-4a56c9121860" providerId="AD" clId="Web-{FFF6CE72-61A2-49A6-BB7D-59077D571337}" dt="2021-04-07T22:38:48.728" v="28" actId="1076"/>
          <ac:spMkLst>
            <pc:docMk/>
            <pc:sldMk cId="4210952546" sldId="446"/>
            <ac:spMk id="5" creationId="{1E68F217-A201-4A57-8900-17CE784AF729}"/>
          </ac:spMkLst>
        </pc:spChg>
        <pc:spChg chg="mod">
          <ac:chgData name="Michael A WilsonSanchez" userId="S::maw542@nau.edu::fc6058b4-ddd9-4e33-9e0b-4a56c9121860" providerId="AD" clId="Web-{FFF6CE72-61A2-49A6-BB7D-59077D571337}" dt="2021-04-07T22:39:01.713" v="29" actId="1076"/>
          <ac:spMkLst>
            <pc:docMk/>
            <pc:sldMk cId="4210952546" sldId="446"/>
            <ac:spMk id="7" creationId="{C3525C2C-810C-4509-AC1D-CAD884DEF381}"/>
          </ac:spMkLst>
        </pc:spChg>
        <pc:spChg chg="mod">
          <ac:chgData name="Michael A WilsonSanchez" userId="S::maw542@nau.edu::fc6058b4-ddd9-4e33-9e0b-4a56c9121860" providerId="AD" clId="Web-{FFF6CE72-61A2-49A6-BB7D-59077D571337}" dt="2021-04-07T22:37:05.629" v="27" actId="1076"/>
          <ac:spMkLst>
            <pc:docMk/>
            <pc:sldMk cId="4210952546" sldId="446"/>
            <ac:spMk id="11" creationId="{AE7800A3-CD5B-450E-97BA-6FE9A406251F}"/>
          </ac:spMkLst>
        </pc:spChg>
        <pc:picChg chg="mod">
          <ac:chgData name="Michael A WilsonSanchez" userId="S::maw542@nau.edu::fc6058b4-ddd9-4e33-9e0b-4a56c9121860" providerId="AD" clId="Web-{FFF6CE72-61A2-49A6-BB7D-59077D571337}" dt="2021-04-07T22:36:42.987" v="25" actId="1076"/>
          <ac:picMkLst>
            <pc:docMk/>
            <pc:sldMk cId="4210952546" sldId="446"/>
            <ac:picMk id="6" creationId="{EC9B4080-597F-469A-AE4B-2C673D6744C1}"/>
          </ac:picMkLst>
        </pc:picChg>
        <pc:picChg chg="mod">
          <ac:chgData name="Michael A WilsonSanchez" userId="S::maw542@nau.edu::fc6058b4-ddd9-4e33-9e0b-4a56c9121860" providerId="AD" clId="Web-{FFF6CE72-61A2-49A6-BB7D-59077D571337}" dt="2021-04-07T22:36:53.081" v="26" actId="1076"/>
          <ac:picMkLst>
            <pc:docMk/>
            <pc:sldMk cId="4210952546" sldId="446"/>
            <ac:picMk id="8" creationId="{65A6FA58-A65F-4275-AF38-D3F6C6F4F096}"/>
          </ac:picMkLst>
        </pc:picChg>
        <pc:picChg chg="mod">
          <ac:chgData name="Michael A WilsonSanchez" userId="S::maw542@nau.edu::fc6058b4-ddd9-4e33-9e0b-4a56c9121860" providerId="AD" clId="Web-{FFF6CE72-61A2-49A6-BB7D-59077D571337}" dt="2021-04-07T22:36:30.018" v="23" actId="1076"/>
          <ac:picMkLst>
            <pc:docMk/>
            <pc:sldMk cId="4210952546" sldId="446"/>
            <ac:picMk id="9" creationId="{E5E3AC0A-613B-4483-8972-878E398FAF51}"/>
          </ac:picMkLst>
        </pc:picChg>
        <pc:picChg chg="mod">
          <ac:chgData name="Michael A WilsonSanchez" userId="S::maw542@nau.edu::fc6058b4-ddd9-4e33-9e0b-4a56c9121860" providerId="AD" clId="Web-{FFF6CE72-61A2-49A6-BB7D-59077D571337}" dt="2021-04-07T22:36:36.299" v="24" actId="1076"/>
          <ac:picMkLst>
            <pc:docMk/>
            <pc:sldMk cId="4210952546" sldId="446"/>
            <ac:picMk id="10" creationId="{2B8034EF-3A95-42E5-9619-69B120ADBD3D}"/>
          </ac:picMkLst>
        </pc:picChg>
      </pc:sldChg>
      <pc:sldChg chg="addSp delSp modSp">
        <pc:chgData name="Michael A WilsonSanchez" userId="S::maw542@nau.edu::fc6058b4-ddd9-4e33-9e0b-4a56c9121860" providerId="AD" clId="Web-{FFF6CE72-61A2-49A6-BB7D-59077D571337}" dt="2021-04-07T23:39:26.002" v="220" actId="1076"/>
        <pc:sldMkLst>
          <pc:docMk/>
          <pc:sldMk cId="4260129339" sldId="473"/>
        </pc:sldMkLst>
        <pc:spChg chg="mod">
          <ac:chgData name="Michael A WilsonSanchez" userId="S::maw542@nau.edu::fc6058b4-ddd9-4e33-9e0b-4a56c9121860" providerId="AD" clId="Web-{FFF6CE72-61A2-49A6-BB7D-59077D571337}" dt="2021-04-07T23:33:52.687" v="44" actId="20577"/>
          <ac:spMkLst>
            <pc:docMk/>
            <pc:sldMk cId="4260129339" sldId="473"/>
            <ac:spMk id="3" creationId="{E7567C70-7489-4BF0-8358-F17A96231E5C}"/>
          </ac:spMkLst>
        </pc:spChg>
        <pc:spChg chg="mod">
          <ac:chgData name="Michael A WilsonSanchez" userId="S::maw542@nau.edu::fc6058b4-ddd9-4e33-9e0b-4a56c9121860" providerId="AD" clId="Web-{FFF6CE72-61A2-49A6-BB7D-59077D571337}" dt="2021-04-07T23:38:04.982" v="218" actId="20577"/>
          <ac:spMkLst>
            <pc:docMk/>
            <pc:sldMk cId="4260129339" sldId="473"/>
            <ac:spMk id="4" creationId="{9E908F5C-AF07-408E-B617-759CB81F0F86}"/>
          </ac:spMkLst>
        </pc:spChg>
        <pc:spChg chg="add mod">
          <ac:chgData name="Michael A WilsonSanchez" userId="S::maw542@nau.edu::fc6058b4-ddd9-4e33-9e0b-4a56c9121860" providerId="AD" clId="Web-{FFF6CE72-61A2-49A6-BB7D-59077D571337}" dt="2021-04-07T23:34:39.627" v="71" actId="20577"/>
          <ac:spMkLst>
            <pc:docMk/>
            <pc:sldMk cId="4260129339" sldId="473"/>
            <ac:spMk id="5" creationId="{70213ECB-0D24-4E87-B6FC-72818A5D2E67}"/>
          </ac:spMkLst>
        </pc:spChg>
        <pc:spChg chg="add del">
          <ac:chgData name="Michael A WilsonSanchez" userId="S::maw542@nau.edu::fc6058b4-ddd9-4e33-9e0b-4a56c9121860" providerId="AD" clId="Web-{FFF6CE72-61A2-49A6-BB7D-59077D571337}" dt="2021-04-07T23:35:38.662" v="89"/>
          <ac:spMkLst>
            <pc:docMk/>
            <pc:sldMk cId="4260129339" sldId="473"/>
            <ac:spMk id="9" creationId="{00DA965B-F9C2-4B30-B249-BE59F65DC02A}"/>
          </ac:spMkLst>
        </pc:spChg>
        <pc:picChg chg="mod">
          <ac:chgData name="Michael A WilsonSanchez" userId="S::maw542@nau.edu::fc6058b4-ddd9-4e33-9e0b-4a56c9121860" providerId="AD" clId="Web-{FFF6CE72-61A2-49A6-BB7D-59077D571337}" dt="2021-04-07T23:39:26.002" v="220" actId="1076"/>
          <ac:picMkLst>
            <pc:docMk/>
            <pc:sldMk cId="4260129339" sldId="473"/>
            <ac:picMk id="6" creationId="{9F03704F-ACB0-4B53-9C6B-D798B648C691}"/>
          </ac:picMkLst>
        </pc:picChg>
      </pc:sldChg>
    </pc:docChg>
  </pc:docChgLst>
  <pc:docChgLst>
    <pc:chgData name="Alexander D Soto" userId="S::ads524@nau.edu::1d982df1-030d-4b8e-8ebd-952ddd1b2008" providerId="AD" clId="Web-{E22CC19F-902D-B000-F970-EC0123B711FB}"/>
    <pc:docChg chg="modSld">
      <pc:chgData name="Alexander D Soto" userId="S::ads524@nau.edu::1d982df1-030d-4b8e-8ebd-952ddd1b2008" providerId="AD" clId="Web-{E22CC19F-902D-B000-F970-EC0123B711FB}" dt="2021-04-23T21:30:43.978" v="102" actId="20577"/>
      <pc:docMkLst>
        <pc:docMk/>
      </pc:docMkLst>
      <pc:sldChg chg="modSp">
        <pc:chgData name="Alexander D Soto" userId="S::ads524@nau.edu::1d982df1-030d-4b8e-8ebd-952ddd1b2008" providerId="AD" clId="Web-{E22CC19F-902D-B000-F970-EC0123B711FB}" dt="2021-04-23T21:30:43.978" v="102" actId="20577"/>
        <pc:sldMkLst>
          <pc:docMk/>
          <pc:sldMk cId="3757069264" sldId="455"/>
        </pc:sldMkLst>
        <pc:spChg chg="mod">
          <ac:chgData name="Alexander D Soto" userId="S::ads524@nau.edu::1d982df1-030d-4b8e-8ebd-952ddd1b2008" providerId="AD" clId="Web-{E22CC19F-902D-B000-F970-EC0123B711FB}" dt="2021-04-23T21:30:43.978" v="102" actId="20577"/>
          <ac:spMkLst>
            <pc:docMk/>
            <pc:sldMk cId="3757069264" sldId="455"/>
            <ac:spMk id="3" creationId="{B2ED8819-BA14-4D1F-877F-B71C6CB0574E}"/>
          </ac:spMkLst>
        </pc:spChg>
      </pc:sldChg>
      <pc:sldChg chg="modSp">
        <pc:chgData name="Alexander D Soto" userId="S::ads524@nau.edu::1d982df1-030d-4b8e-8ebd-952ddd1b2008" providerId="AD" clId="Web-{E22CC19F-902D-B000-F970-EC0123B711FB}" dt="2021-04-23T21:30:24.117" v="71" actId="20577"/>
        <pc:sldMkLst>
          <pc:docMk/>
          <pc:sldMk cId="1959184783" sldId="471"/>
        </pc:sldMkLst>
        <pc:spChg chg="mod">
          <ac:chgData name="Alexander D Soto" userId="S::ads524@nau.edu::1d982df1-030d-4b8e-8ebd-952ddd1b2008" providerId="AD" clId="Web-{E22CC19F-902D-B000-F970-EC0123B711FB}" dt="2021-04-23T21:30:24.117" v="71" actId="20577"/>
          <ac:spMkLst>
            <pc:docMk/>
            <pc:sldMk cId="1959184783" sldId="471"/>
            <ac:spMk id="3" creationId="{EDE838B2-7761-483B-9B04-C09F4337150C}"/>
          </ac:spMkLst>
        </pc:spChg>
      </pc:sldChg>
      <pc:sldChg chg="modSp">
        <pc:chgData name="Alexander D Soto" userId="S::ads524@nau.edu::1d982df1-030d-4b8e-8ebd-952ddd1b2008" providerId="AD" clId="Web-{E22CC19F-902D-B000-F970-EC0123B711FB}" dt="2021-04-23T21:30:05.178" v="48" actId="20577"/>
        <pc:sldMkLst>
          <pc:docMk/>
          <pc:sldMk cId="1953182750" sldId="472"/>
        </pc:sldMkLst>
        <pc:spChg chg="mod">
          <ac:chgData name="Alexander D Soto" userId="S::ads524@nau.edu::1d982df1-030d-4b8e-8ebd-952ddd1b2008" providerId="AD" clId="Web-{E22CC19F-902D-B000-F970-EC0123B711FB}" dt="2021-04-23T21:30:05.178" v="48" actId="20577"/>
          <ac:spMkLst>
            <pc:docMk/>
            <pc:sldMk cId="1953182750" sldId="472"/>
            <ac:spMk id="3" creationId="{C737BA44-62C2-410A-B79B-548C974F3C20}"/>
          </ac:spMkLst>
        </pc:spChg>
      </pc:sldChg>
    </pc:docChg>
  </pc:docChgLst>
  <pc:docChgLst>
    <pc:chgData name="Timothy D Anderson" userId="f33d95cc-121d-4b65-b3f3-b1c0eec26770" providerId="ADAL" clId="{4541C7B9-A0D7-4C04-95A4-E9F2A557709F}"/>
    <pc:docChg chg="undo custSel modSld sldOrd">
      <pc:chgData name="Timothy D Anderson" userId="f33d95cc-121d-4b65-b3f3-b1c0eec26770" providerId="ADAL" clId="{4541C7B9-A0D7-4C04-95A4-E9F2A557709F}" dt="2021-04-09T02:52:45.184" v="1459" actId="20577"/>
      <pc:docMkLst>
        <pc:docMk/>
      </pc:docMkLst>
      <pc:sldChg chg="addSp delSp modSp mod">
        <pc:chgData name="Timothy D Anderson" userId="f33d95cc-121d-4b65-b3f3-b1c0eec26770" providerId="ADAL" clId="{4541C7B9-A0D7-4C04-95A4-E9F2A557709F}" dt="2021-04-09T02:40:38.621" v="1440" actId="1076"/>
        <pc:sldMkLst>
          <pc:docMk/>
          <pc:sldMk cId="2144519994" sldId="339"/>
        </pc:sldMkLst>
        <pc:spChg chg="mod">
          <ac:chgData name="Timothy D Anderson" userId="f33d95cc-121d-4b65-b3f3-b1c0eec26770" providerId="ADAL" clId="{4541C7B9-A0D7-4C04-95A4-E9F2A557709F}" dt="2021-04-07T22:29:43.297" v="68" actId="1076"/>
          <ac:spMkLst>
            <pc:docMk/>
            <pc:sldMk cId="2144519994" sldId="339"/>
            <ac:spMk id="3" creationId="{AC36FB0E-CEB4-43A1-B41A-B16556A9694C}"/>
          </ac:spMkLst>
        </pc:spChg>
        <pc:spChg chg="mod">
          <ac:chgData name="Timothy D Anderson" userId="f33d95cc-121d-4b65-b3f3-b1c0eec26770" providerId="ADAL" clId="{4541C7B9-A0D7-4C04-95A4-E9F2A557709F}" dt="2021-04-07T22:18:36.996" v="10" actId="20577"/>
          <ac:spMkLst>
            <pc:docMk/>
            <pc:sldMk cId="2144519994" sldId="339"/>
            <ac:spMk id="4" creationId="{E2A52988-EEA2-40C5-8932-498B1A6BD33E}"/>
          </ac:spMkLst>
        </pc:spChg>
        <pc:spChg chg="del">
          <ac:chgData name="Timothy D Anderson" userId="f33d95cc-121d-4b65-b3f3-b1c0eec26770" providerId="ADAL" clId="{4541C7B9-A0D7-4C04-95A4-E9F2A557709F}" dt="2021-04-07T22:27:52.430" v="36" actId="478"/>
          <ac:spMkLst>
            <pc:docMk/>
            <pc:sldMk cId="2144519994" sldId="339"/>
            <ac:spMk id="5" creationId="{13C77503-756A-41BA-8FC6-F305742B4123}"/>
          </ac:spMkLst>
        </pc:spChg>
        <pc:spChg chg="mod">
          <ac:chgData name="Timothy D Anderson" userId="f33d95cc-121d-4b65-b3f3-b1c0eec26770" providerId="ADAL" clId="{4541C7B9-A0D7-4C04-95A4-E9F2A557709F}" dt="2021-04-09T02:40:38.621" v="1440" actId="1076"/>
          <ac:spMkLst>
            <pc:docMk/>
            <pc:sldMk cId="2144519994" sldId="339"/>
            <ac:spMk id="7" creationId="{E68F132C-910F-419F-B7C4-75AF545D5133}"/>
          </ac:spMkLst>
        </pc:spChg>
        <pc:spChg chg="add del mod">
          <ac:chgData name="Timothy D Anderson" userId="f33d95cc-121d-4b65-b3f3-b1c0eec26770" providerId="ADAL" clId="{4541C7B9-A0D7-4C04-95A4-E9F2A557709F}" dt="2021-04-07T22:27:56.502" v="38" actId="478"/>
          <ac:spMkLst>
            <pc:docMk/>
            <pc:sldMk cId="2144519994" sldId="339"/>
            <ac:spMk id="11" creationId="{2F22B00E-68A3-48A7-A934-26E4C415E46E}"/>
          </ac:spMkLst>
        </pc:spChg>
        <pc:spChg chg="add del mod">
          <ac:chgData name="Timothy D Anderson" userId="f33d95cc-121d-4b65-b3f3-b1c0eec26770" providerId="ADAL" clId="{4541C7B9-A0D7-4C04-95A4-E9F2A557709F}" dt="2021-04-07T22:33:45.043" v="244" actId="478"/>
          <ac:spMkLst>
            <pc:docMk/>
            <pc:sldMk cId="2144519994" sldId="339"/>
            <ac:spMk id="12" creationId="{1F57983C-4138-46D4-9CCE-01F379F3AD03}"/>
          </ac:spMkLst>
        </pc:spChg>
        <pc:spChg chg="add mod">
          <ac:chgData name="Timothy D Anderson" userId="f33d95cc-121d-4b65-b3f3-b1c0eec26770" providerId="ADAL" clId="{4541C7B9-A0D7-4C04-95A4-E9F2A557709F}" dt="2021-04-07T22:35:50.832" v="400" actId="207"/>
          <ac:spMkLst>
            <pc:docMk/>
            <pc:sldMk cId="2144519994" sldId="339"/>
            <ac:spMk id="14" creationId="{E92B807F-11B8-4961-BCB7-F93DAC05ADF5}"/>
          </ac:spMkLst>
        </pc:spChg>
        <pc:graphicFrameChg chg="add del mod">
          <ac:chgData name="Timothy D Anderson" userId="f33d95cc-121d-4b65-b3f3-b1c0eec26770" providerId="ADAL" clId="{4541C7B9-A0D7-4C04-95A4-E9F2A557709F}" dt="2021-04-07T22:26:15.425" v="13"/>
          <ac:graphicFrameMkLst>
            <pc:docMk/>
            <pc:sldMk cId="2144519994" sldId="339"/>
            <ac:graphicFrameMk id="2" creationId="{2F6AE534-7F58-4B42-9EDE-42DE4B057165}"/>
          </ac:graphicFrameMkLst>
        </pc:graphicFrameChg>
        <pc:graphicFrameChg chg="del">
          <ac:chgData name="Timothy D Anderson" userId="f33d95cc-121d-4b65-b3f3-b1c0eec26770" providerId="ADAL" clId="{4541C7B9-A0D7-4C04-95A4-E9F2A557709F}" dt="2021-04-07T22:26:06.153" v="11" actId="478"/>
          <ac:graphicFrameMkLst>
            <pc:docMk/>
            <pc:sldMk cId="2144519994" sldId="339"/>
            <ac:graphicFrameMk id="6" creationId="{16C12259-6D2C-4584-AA71-BD5CE99B398D}"/>
          </ac:graphicFrameMkLst>
        </pc:graphicFrameChg>
        <pc:graphicFrameChg chg="add del mod modGraphic">
          <ac:chgData name="Timothy D Anderson" userId="f33d95cc-121d-4b65-b3f3-b1c0eec26770" providerId="ADAL" clId="{4541C7B9-A0D7-4C04-95A4-E9F2A557709F}" dt="2021-04-07T22:26:55.138" v="19" actId="478"/>
          <ac:graphicFrameMkLst>
            <pc:docMk/>
            <pc:sldMk cId="2144519994" sldId="339"/>
            <ac:graphicFrameMk id="8" creationId="{5942E700-5983-4421-B4E1-1E9B38B1AA63}"/>
          </ac:graphicFrameMkLst>
        </pc:graphicFrameChg>
        <pc:graphicFrameChg chg="add mod modGraphic">
          <ac:chgData name="Timothy D Anderson" userId="f33d95cc-121d-4b65-b3f3-b1c0eec26770" providerId="ADAL" clId="{4541C7B9-A0D7-4C04-95A4-E9F2A557709F}" dt="2021-04-07T22:32:18.659" v="158" actId="242"/>
          <ac:graphicFrameMkLst>
            <pc:docMk/>
            <pc:sldMk cId="2144519994" sldId="339"/>
            <ac:graphicFrameMk id="9" creationId="{64BC90CB-0171-4B6B-B6D2-FA7EB261E79C}"/>
          </ac:graphicFrameMkLst>
        </pc:graphicFrameChg>
        <pc:graphicFrameChg chg="add mod modGraphic">
          <ac:chgData name="Timothy D Anderson" userId="f33d95cc-121d-4b65-b3f3-b1c0eec26770" providerId="ADAL" clId="{4541C7B9-A0D7-4C04-95A4-E9F2A557709F}" dt="2021-04-07T22:33:41.153" v="243" actId="207"/>
          <ac:graphicFrameMkLst>
            <pc:docMk/>
            <pc:sldMk cId="2144519994" sldId="339"/>
            <ac:graphicFrameMk id="13" creationId="{8351F7DA-38B9-4B81-99CF-573BD54808F1}"/>
          </ac:graphicFrameMkLst>
        </pc:graphicFrameChg>
      </pc:sldChg>
      <pc:sldChg chg="modSp mod">
        <pc:chgData name="Timothy D Anderson" userId="f33d95cc-121d-4b65-b3f3-b1c0eec26770" providerId="ADAL" clId="{4541C7B9-A0D7-4C04-95A4-E9F2A557709F}" dt="2021-04-09T02:52:45.184" v="1459" actId="20577"/>
        <pc:sldMkLst>
          <pc:docMk/>
          <pc:sldMk cId="1057314428" sldId="360"/>
        </pc:sldMkLst>
        <pc:spChg chg="mod">
          <ac:chgData name="Timothy D Anderson" userId="f33d95cc-121d-4b65-b3f3-b1c0eec26770" providerId="ADAL" clId="{4541C7B9-A0D7-4C04-95A4-E9F2A557709F}" dt="2021-04-09T01:26:26.532" v="1439" actId="207"/>
          <ac:spMkLst>
            <pc:docMk/>
            <pc:sldMk cId="1057314428" sldId="360"/>
            <ac:spMk id="4" creationId="{29330D20-7208-48E2-91C1-2E4E943694E9}"/>
          </ac:spMkLst>
        </pc:spChg>
        <pc:graphicFrameChg chg="mod modGraphic">
          <ac:chgData name="Timothy D Anderson" userId="f33d95cc-121d-4b65-b3f3-b1c0eec26770" providerId="ADAL" clId="{4541C7B9-A0D7-4C04-95A4-E9F2A557709F}" dt="2021-04-09T02:52:45.184" v="1459" actId="20577"/>
          <ac:graphicFrameMkLst>
            <pc:docMk/>
            <pc:sldMk cId="1057314428" sldId="360"/>
            <ac:graphicFrameMk id="9" creationId="{5622BAFC-BC6C-411A-A0F6-567FF78E2C64}"/>
          </ac:graphicFrameMkLst>
        </pc:graphicFrameChg>
      </pc:sldChg>
      <pc:sldChg chg="addSp delSp modSp mod">
        <pc:chgData name="Timothy D Anderson" userId="f33d95cc-121d-4b65-b3f3-b1c0eec26770" providerId="ADAL" clId="{4541C7B9-A0D7-4C04-95A4-E9F2A557709F}" dt="2021-04-08T00:49:04.378" v="1338" actId="166"/>
        <pc:sldMkLst>
          <pc:docMk/>
          <pc:sldMk cId="333869463" sldId="378"/>
        </pc:sldMkLst>
        <pc:spChg chg="mod ord">
          <ac:chgData name="Timothy D Anderson" userId="f33d95cc-121d-4b65-b3f3-b1c0eec26770" providerId="ADAL" clId="{4541C7B9-A0D7-4C04-95A4-E9F2A557709F}" dt="2021-04-08T00:49:04.378" v="1338" actId="166"/>
          <ac:spMkLst>
            <pc:docMk/>
            <pc:sldMk cId="333869463" sldId="378"/>
            <ac:spMk id="14" creationId="{0D971BAA-92EF-412C-9CA3-18C6928D69CB}"/>
          </ac:spMkLst>
        </pc:spChg>
        <pc:picChg chg="del">
          <ac:chgData name="Timothy D Anderson" userId="f33d95cc-121d-4b65-b3f3-b1c0eec26770" providerId="ADAL" clId="{4541C7B9-A0D7-4C04-95A4-E9F2A557709F}" dt="2021-04-08T00:46:20.437" v="1323" actId="478"/>
          <ac:picMkLst>
            <pc:docMk/>
            <pc:sldMk cId="333869463" sldId="378"/>
            <ac:picMk id="6" creationId="{F8BD87D9-4235-40AC-8A31-2397DFA7B73C}"/>
          </ac:picMkLst>
        </pc:picChg>
        <pc:picChg chg="add mod">
          <ac:chgData name="Timothy D Anderson" userId="f33d95cc-121d-4b65-b3f3-b1c0eec26770" providerId="ADAL" clId="{4541C7B9-A0D7-4C04-95A4-E9F2A557709F}" dt="2021-04-08T00:48:47.424" v="1335" actId="14100"/>
          <ac:picMkLst>
            <pc:docMk/>
            <pc:sldMk cId="333869463" sldId="378"/>
            <ac:picMk id="7" creationId="{B84C202B-3CD1-48DC-8BF8-91D88878AC53}"/>
          </ac:picMkLst>
        </pc:picChg>
        <pc:picChg chg="del">
          <ac:chgData name="Timothy D Anderson" userId="f33d95cc-121d-4b65-b3f3-b1c0eec26770" providerId="ADAL" clId="{4541C7B9-A0D7-4C04-95A4-E9F2A557709F}" dt="2021-04-08T00:44:28.419" v="1317" actId="478"/>
          <ac:picMkLst>
            <pc:docMk/>
            <pc:sldMk cId="333869463" sldId="378"/>
            <ac:picMk id="10" creationId="{1F668741-5F5B-4544-AC93-F0053872C4F9}"/>
          </ac:picMkLst>
        </pc:picChg>
        <pc:picChg chg="add del">
          <ac:chgData name="Timothy D Anderson" userId="f33d95cc-121d-4b65-b3f3-b1c0eec26770" providerId="ADAL" clId="{4541C7B9-A0D7-4C04-95A4-E9F2A557709F}" dt="2021-04-08T00:46:24.824" v="1325" actId="478"/>
          <ac:picMkLst>
            <pc:docMk/>
            <pc:sldMk cId="333869463" sldId="378"/>
            <ac:picMk id="11" creationId="{1EC400D8-3E92-4E9A-8700-0E8D99EF5CB7}"/>
          </ac:picMkLst>
        </pc:picChg>
        <pc:picChg chg="add mod">
          <ac:chgData name="Timothy D Anderson" userId="f33d95cc-121d-4b65-b3f3-b1c0eec26770" providerId="ADAL" clId="{4541C7B9-A0D7-4C04-95A4-E9F2A557709F}" dt="2021-04-08T00:48:40.752" v="1332" actId="1076"/>
          <ac:picMkLst>
            <pc:docMk/>
            <pc:sldMk cId="333869463" sldId="378"/>
            <ac:picMk id="13" creationId="{09CE5C00-EF56-40A3-B362-301438652ADD}"/>
          </ac:picMkLst>
        </pc:picChg>
      </pc:sldChg>
      <pc:sldChg chg="modSp mod">
        <pc:chgData name="Timothy D Anderson" userId="f33d95cc-121d-4b65-b3f3-b1c0eec26770" providerId="ADAL" clId="{4541C7B9-A0D7-4C04-95A4-E9F2A557709F}" dt="2021-04-08T00:53:23.021" v="1437" actId="20577"/>
        <pc:sldMkLst>
          <pc:docMk/>
          <pc:sldMk cId="326392269" sldId="402"/>
        </pc:sldMkLst>
        <pc:spChg chg="mod">
          <ac:chgData name="Timothy D Anderson" userId="f33d95cc-121d-4b65-b3f3-b1c0eec26770" providerId="ADAL" clId="{4541C7B9-A0D7-4C04-95A4-E9F2A557709F}" dt="2021-04-08T00:52:43.478" v="1398" actId="20577"/>
          <ac:spMkLst>
            <pc:docMk/>
            <pc:sldMk cId="326392269" sldId="402"/>
            <ac:spMk id="5" creationId="{44566232-B7AF-4136-886B-05C5C46D6215}"/>
          </ac:spMkLst>
        </pc:spChg>
        <pc:graphicFrameChg chg="modGraphic">
          <ac:chgData name="Timothy D Anderson" userId="f33d95cc-121d-4b65-b3f3-b1c0eec26770" providerId="ADAL" clId="{4541C7B9-A0D7-4C04-95A4-E9F2A557709F}" dt="2021-04-08T00:53:23.021" v="1437" actId="20577"/>
          <ac:graphicFrameMkLst>
            <pc:docMk/>
            <pc:sldMk cId="326392269" sldId="402"/>
            <ac:graphicFrameMk id="6" creationId="{1D386DBA-704C-4547-9C6D-8FB598970B79}"/>
          </ac:graphicFrameMkLst>
        </pc:graphicFrameChg>
      </pc:sldChg>
      <pc:sldChg chg="ord">
        <pc:chgData name="Timothy D Anderson" userId="f33d95cc-121d-4b65-b3f3-b1c0eec26770" providerId="ADAL" clId="{4541C7B9-A0D7-4C04-95A4-E9F2A557709F}" dt="2021-04-07T22:18:08.326" v="1"/>
        <pc:sldMkLst>
          <pc:docMk/>
          <pc:sldMk cId="2429524766" sldId="404"/>
        </pc:sldMkLst>
      </pc:sldChg>
      <pc:sldChg chg="addSp modSp mod">
        <pc:chgData name="Timothy D Anderson" userId="f33d95cc-121d-4b65-b3f3-b1c0eec26770" providerId="ADAL" clId="{4541C7B9-A0D7-4C04-95A4-E9F2A557709F}" dt="2021-04-07T22:48:02.435" v="1002" actId="27107"/>
        <pc:sldMkLst>
          <pc:docMk/>
          <pc:sldMk cId="1953182750" sldId="472"/>
        </pc:sldMkLst>
        <pc:spChg chg="mod">
          <ac:chgData name="Timothy D Anderson" userId="f33d95cc-121d-4b65-b3f3-b1c0eec26770" providerId="ADAL" clId="{4541C7B9-A0D7-4C04-95A4-E9F2A557709F}" dt="2021-04-07T22:46:52.001" v="922" actId="14100"/>
          <ac:spMkLst>
            <pc:docMk/>
            <pc:sldMk cId="1953182750" sldId="472"/>
            <ac:spMk id="4" creationId="{F5277A5E-2A59-4634-AE80-AF97FF2C8061}"/>
          </ac:spMkLst>
        </pc:spChg>
        <pc:spChg chg="add mod">
          <ac:chgData name="Timothy D Anderson" userId="f33d95cc-121d-4b65-b3f3-b1c0eec26770" providerId="ADAL" clId="{4541C7B9-A0D7-4C04-95A4-E9F2A557709F}" dt="2021-04-07T22:48:02.435" v="1002" actId="27107"/>
          <ac:spMkLst>
            <pc:docMk/>
            <pc:sldMk cId="1953182750" sldId="472"/>
            <ac:spMk id="7" creationId="{4E3157E3-173E-42AE-B024-97C6DDCC3E98}"/>
          </ac:spMkLst>
        </pc:spChg>
        <pc:picChg chg="add mod modCrop">
          <ac:chgData name="Timothy D Anderson" userId="f33d95cc-121d-4b65-b3f3-b1c0eec26770" providerId="ADAL" clId="{4541C7B9-A0D7-4C04-95A4-E9F2A557709F}" dt="2021-04-07T22:42:34.594" v="733" actId="1076"/>
          <ac:picMkLst>
            <pc:docMk/>
            <pc:sldMk cId="1953182750" sldId="472"/>
            <ac:picMk id="6" creationId="{04A99A6E-FA4D-4F9B-9B1F-3D99B7A7169A}"/>
          </ac:picMkLst>
        </pc:picChg>
        <pc:picChg chg="add mod">
          <ac:chgData name="Timothy D Anderson" userId="f33d95cc-121d-4b65-b3f3-b1c0eec26770" providerId="ADAL" clId="{4541C7B9-A0D7-4C04-95A4-E9F2A557709F}" dt="2021-04-07T22:46:06.464" v="895" actId="1076"/>
          <ac:picMkLst>
            <pc:docMk/>
            <pc:sldMk cId="1953182750" sldId="472"/>
            <ac:picMk id="2050" creationId="{5A1D7DF4-E4FB-48AB-8315-6E6EB6C713AE}"/>
          </ac:picMkLst>
        </pc:picChg>
      </pc:sldChg>
      <pc:sldChg chg="addSp modSp mod">
        <pc:chgData name="Timothy D Anderson" userId="f33d95cc-121d-4b65-b3f3-b1c0eec26770" providerId="ADAL" clId="{4541C7B9-A0D7-4C04-95A4-E9F2A557709F}" dt="2021-04-07T22:53:51.313" v="1316" actId="14100"/>
        <pc:sldMkLst>
          <pc:docMk/>
          <pc:sldMk cId="1210512430" sldId="475"/>
        </pc:sldMkLst>
        <pc:spChg chg="mod">
          <ac:chgData name="Timothy D Anderson" userId="f33d95cc-121d-4b65-b3f3-b1c0eec26770" providerId="ADAL" clId="{4541C7B9-A0D7-4C04-95A4-E9F2A557709F}" dt="2021-04-07T22:48:42.598" v="1049" actId="1076"/>
          <ac:spMkLst>
            <pc:docMk/>
            <pc:sldMk cId="1210512430" sldId="475"/>
            <ac:spMk id="4" creationId="{C16C3488-B269-49BA-849C-0592D52568A5}"/>
          </ac:spMkLst>
        </pc:spChg>
        <pc:spChg chg="add mod">
          <ac:chgData name="Timothy D Anderson" userId="f33d95cc-121d-4b65-b3f3-b1c0eec26770" providerId="ADAL" clId="{4541C7B9-A0D7-4C04-95A4-E9F2A557709F}" dt="2021-04-07T22:53:51.313" v="1316" actId="14100"/>
          <ac:spMkLst>
            <pc:docMk/>
            <pc:sldMk cId="1210512430" sldId="475"/>
            <ac:spMk id="7" creationId="{F801243D-5DB8-40E7-B208-576AF426A03E}"/>
          </ac:spMkLst>
        </pc:spChg>
        <pc:picChg chg="add mod">
          <ac:chgData name="Timothy D Anderson" userId="f33d95cc-121d-4b65-b3f3-b1c0eec26770" providerId="ADAL" clId="{4541C7B9-A0D7-4C04-95A4-E9F2A557709F}" dt="2021-04-07T22:49:13.610" v="1053" actId="14100"/>
          <ac:picMkLst>
            <pc:docMk/>
            <pc:sldMk cId="1210512430" sldId="475"/>
            <ac:picMk id="6" creationId="{64D2901A-515B-4A7E-AF54-E8D48779BA77}"/>
          </ac:picMkLst>
        </pc:picChg>
      </pc:sldChg>
    </pc:docChg>
  </pc:docChgLst>
  <pc:docChgLst>
    <pc:chgData name="Sam A Mangialardi" userId="S::sam927@nau.edu::c95fa8d0-8aa5-43d6-9d31-8ba6f893c9b3" providerId="AD" clId="Web-{F9094157-812D-4AAA-BED8-AF110658C08E}"/>
    <pc:docChg chg="modSld">
      <pc:chgData name="Sam A Mangialardi" userId="S::sam927@nau.edu::c95fa8d0-8aa5-43d6-9d31-8ba6f893c9b3" providerId="AD" clId="Web-{F9094157-812D-4AAA-BED8-AF110658C08E}" dt="2021-04-09T01:46:44.948" v="20" actId="20577"/>
      <pc:docMkLst>
        <pc:docMk/>
      </pc:docMkLst>
      <pc:sldChg chg="modSp">
        <pc:chgData name="Sam A Mangialardi" userId="S::sam927@nau.edu::c95fa8d0-8aa5-43d6-9d31-8ba6f893c9b3" providerId="AD" clId="Web-{F9094157-812D-4AAA-BED8-AF110658C08E}" dt="2021-04-09T01:46:44.948" v="20" actId="20577"/>
        <pc:sldMkLst>
          <pc:docMk/>
          <pc:sldMk cId="903888108" sldId="448"/>
        </pc:sldMkLst>
        <pc:spChg chg="mod">
          <ac:chgData name="Sam A Mangialardi" userId="S::sam927@nau.edu::c95fa8d0-8aa5-43d6-9d31-8ba6f893c9b3" providerId="AD" clId="Web-{F9094157-812D-4AAA-BED8-AF110658C08E}" dt="2021-04-09T01:46:07.603" v="3" actId="20577"/>
          <ac:spMkLst>
            <pc:docMk/>
            <pc:sldMk cId="903888108" sldId="448"/>
            <ac:spMk id="2" creationId="{D2A9C8A3-A958-4C43-9C0E-39FB94FC0610}"/>
          </ac:spMkLst>
        </pc:spChg>
        <pc:spChg chg="mod">
          <ac:chgData name="Sam A Mangialardi" userId="S::sam927@nau.edu::c95fa8d0-8aa5-43d6-9d31-8ba6f893c9b3" providerId="AD" clId="Web-{F9094157-812D-4AAA-BED8-AF110658C08E}" dt="2021-04-09T01:46:28.744" v="5" actId="20577"/>
          <ac:spMkLst>
            <pc:docMk/>
            <pc:sldMk cId="903888108" sldId="448"/>
            <ac:spMk id="3" creationId="{E06C4E68-DFAF-4B74-A181-71827CD89C48}"/>
          </ac:spMkLst>
        </pc:spChg>
        <pc:spChg chg="mod">
          <ac:chgData name="Sam A Mangialardi" userId="S::sam927@nau.edu::c95fa8d0-8aa5-43d6-9d31-8ba6f893c9b3" providerId="AD" clId="Web-{F9094157-812D-4AAA-BED8-AF110658C08E}" dt="2021-04-09T01:46:44.948" v="20" actId="20577"/>
          <ac:spMkLst>
            <pc:docMk/>
            <pc:sldMk cId="903888108" sldId="448"/>
            <ac:spMk id="4" creationId="{7BC9EC5E-91F4-4D18-B568-1CB13037AC34}"/>
          </ac:spMkLst>
        </pc:spChg>
      </pc:sldChg>
      <pc:sldChg chg="modSp">
        <pc:chgData name="Sam A Mangialardi" userId="S::sam927@nau.edu::c95fa8d0-8aa5-43d6-9d31-8ba6f893c9b3" providerId="AD" clId="Web-{F9094157-812D-4AAA-BED8-AF110658C08E}" dt="2021-04-09T01:46:02.588" v="1" actId="20577"/>
        <pc:sldMkLst>
          <pc:docMk/>
          <pc:sldMk cId="719512023" sldId="451"/>
        </pc:sldMkLst>
        <pc:spChg chg="mod">
          <ac:chgData name="Sam A Mangialardi" userId="S::sam927@nau.edu::c95fa8d0-8aa5-43d6-9d31-8ba6f893c9b3" providerId="AD" clId="Web-{F9094157-812D-4AAA-BED8-AF110658C08E}" dt="2021-04-09T01:46:02.588" v="1" actId="20577"/>
          <ac:spMkLst>
            <pc:docMk/>
            <pc:sldMk cId="719512023" sldId="451"/>
            <ac:spMk id="2" creationId="{E0DF04B5-D8D4-4746-8D4D-1E9E885C57F0}"/>
          </ac:spMkLst>
        </pc:spChg>
      </pc:sldChg>
      <pc:sldChg chg="delSp delAnim">
        <pc:chgData name="Sam A Mangialardi" userId="S::sam927@nau.edu::c95fa8d0-8aa5-43d6-9d31-8ba6f893c9b3" providerId="AD" clId="Web-{F9094157-812D-4AAA-BED8-AF110658C08E}" dt="2021-04-09T01:46:20.697" v="4"/>
        <pc:sldMkLst>
          <pc:docMk/>
          <pc:sldMk cId="2076234066" sldId="470"/>
        </pc:sldMkLst>
        <pc:picChg chg="del">
          <ac:chgData name="Sam A Mangialardi" userId="S::sam927@nau.edu::c95fa8d0-8aa5-43d6-9d31-8ba6f893c9b3" providerId="AD" clId="Web-{F9094157-812D-4AAA-BED8-AF110658C08E}" dt="2021-04-09T01:46:20.697" v="4"/>
          <ac:picMkLst>
            <pc:docMk/>
            <pc:sldMk cId="2076234066" sldId="470"/>
            <ac:picMk id="3" creationId="{9DCA04AF-DB05-4FB1-AA7D-A454C1BCFA1C}"/>
          </ac:picMkLst>
        </pc:picChg>
      </pc:sldChg>
    </pc:docChg>
  </pc:docChgLst>
  <pc:docChgLst>
    <pc:chgData name="Andrea Georgina Hernandez Limon" userId="S::agh94@nau.edu::6fcd4d0b-4b7f-4755-a530-9eb3ae6ce82a" providerId="AD" clId="Web-{FEF269C7-0D5C-42E3-A7E3-FA24E4E0986D}"/>
    <pc:docChg chg="delSld modSld">
      <pc:chgData name="Andrea Georgina Hernandez Limon" userId="S::agh94@nau.edu::6fcd4d0b-4b7f-4755-a530-9eb3ae6ce82a" providerId="AD" clId="Web-{FEF269C7-0D5C-42E3-A7E3-FA24E4E0986D}" dt="2021-04-24T22:11:10.188" v="36"/>
      <pc:docMkLst>
        <pc:docMk/>
      </pc:docMkLst>
      <pc:sldChg chg="modSp">
        <pc:chgData name="Andrea Georgina Hernandez Limon" userId="S::agh94@nau.edu::6fcd4d0b-4b7f-4755-a530-9eb3ae6ce82a" providerId="AD" clId="Web-{FEF269C7-0D5C-42E3-A7E3-FA24E4E0986D}" dt="2021-04-24T22:08:51.037" v="4" actId="20577"/>
        <pc:sldMkLst>
          <pc:docMk/>
          <pc:sldMk cId="2179154222" sldId="423"/>
        </pc:sldMkLst>
        <pc:spChg chg="mod">
          <ac:chgData name="Andrea Georgina Hernandez Limon" userId="S::agh94@nau.edu::6fcd4d0b-4b7f-4755-a530-9eb3ae6ce82a" providerId="AD" clId="Web-{FEF269C7-0D5C-42E3-A7E3-FA24E4E0986D}" dt="2021-04-24T22:08:51.037" v="4" actId="20577"/>
          <ac:spMkLst>
            <pc:docMk/>
            <pc:sldMk cId="2179154222" sldId="423"/>
            <ac:spMk id="2" creationId="{48A3C14E-C5C7-490A-8768-EC28A4D3C8C2}"/>
          </ac:spMkLst>
        </pc:spChg>
      </pc:sldChg>
      <pc:sldChg chg="modSp">
        <pc:chgData name="Andrea Georgina Hernandez Limon" userId="S::agh94@nau.edu::6fcd4d0b-4b7f-4755-a530-9eb3ae6ce82a" providerId="AD" clId="Web-{FEF269C7-0D5C-42E3-A7E3-FA24E4E0986D}" dt="2021-04-24T22:10:59.547" v="35" actId="20577"/>
        <pc:sldMkLst>
          <pc:docMk/>
          <pc:sldMk cId="3757069264" sldId="455"/>
        </pc:sldMkLst>
        <pc:spChg chg="mod">
          <ac:chgData name="Andrea Georgina Hernandez Limon" userId="S::agh94@nau.edu::6fcd4d0b-4b7f-4755-a530-9eb3ae6ce82a" providerId="AD" clId="Web-{FEF269C7-0D5C-42E3-A7E3-FA24E4E0986D}" dt="2021-04-24T22:10:59.547" v="35" actId="20577"/>
          <ac:spMkLst>
            <pc:docMk/>
            <pc:sldMk cId="3757069264" sldId="455"/>
            <ac:spMk id="3" creationId="{B2ED8819-BA14-4D1F-877F-B71C6CB0574E}"/>
          </ac:spMkLst>
        </pc:spChg>
      </pc:sldChg>
      <pc:sldChg chg="modSp">
        <pc:chgData name="Andrea Georgina Hernandez Limon" userId="S::agh94@nau.edu::6fcd4d0b-4b7f-4755-a530-9eb3ae6ce82a" providerId="AD" clId="Web-{FEF269C7-0D5C-42E3-A7E3-FA24E4E0986D}" dt="2021-04-24T22:10:09.372" v="33" actId="20577"/>
        <pc:sldMkLst>
          <pc:docMk/>
          <pc:sldMk cId="1959184783" sldId="471"/>
        </pc:sldMkLst>
        <pc:spChg chg="mod">
          <ac:chgData name="Andrea Georgina Hernandez Limon" userId="S::agh94@nau.edu::6fcd4d0b-4b7f-4755-a530-9eb3ae6ce82a" providerId="AD" clId="Web-{FEF269C7-0D5C-42E3-A7E3-FA24E4E0986D}" dt="2021-04-24T22:10:09.372" v="33" actId="20577"/>
          <ac:spMkLst>
            <pc:docMk/>
            <pc:sldMk cId="1959184783" sldId="471"/>
            <ac:spMk id="3" creationId="{EDE838B2-7761-483B-9B04-C09F4337150C}"/>
          </ac:spMkLst>
        </pc:spChg>
      </pc:sldChg>
      <pc:sldChg chg="modSp">
        <pc:chgData name="Andrea Georgina Hernandez Limon" userId="S::agh94@nau.edu::6fcd4d0b-4b7f-4755-a530-9eb3ae6ce82a" providerId="AD" clId="Web-{FEF269C7-0D5C-42E3-A7E3-FA24E4E0986D}" dt="2021-04-24T22:09:34.947" v="11" actId="20577"/>
        <pc:sldMkLst>
          <pc:docMk/>
          <pc:sldMk cId="1953182750" sldId="472"/>
        </pc:sldMkLst>
        <pc:spChg chg="mod">
          <ac:chgData name="Andrea Georgina Hernandez Limon" userId="S::agh94@nau.edu::6fcd4d0b-4b7f-4755-a530-9eb3ae6ce82a" providerId="AD" clId="Web-{FEF269C7-0D5C-42E3-A7E3-FA24E4E0986D}" dt="2021-04-24T22:09:34.947" v="11" actId="20577"/>
          <ac:spMkLst>
            <pc:docMk/>
            <pc:sldMk cId="1953182750" sldId="472"/>
            <ac:spMk id="3" creationId="{C737BA44-62C2-410A-B79B-548C974F3C20}"/>
          </ac:spMkLst>
        </pc:spChg>
      </pc:sldChg>
      <pc:sldChg chg="del">
        <pc:chgData name="Andrea Georgina Hernandez Limon" userId="S::agh94@nau.edu::6fcd4d0b-4b7f-4755-a530-9eb3ae6ce82a" providerId="AD" clId="Web-{FEF269C7-0D5C-42E3-A7E3-FA24E4E0986D}" dt="2021-04-24T22:08:35.677" v="0"/>
        <pc:sldMkLst>
          <pc:docMk/>
          <pc:sldMk cId="4076833631" sldId="481"/>
        </pc:sldMkLst>
      </pc:sldChg>
      <pc:sldChg chg="del">
        <pc:chgData name="Andrea Georgina Hernandez Limon" userId="S::agh94@nau.edu::6fcd4d0b-4b7f-4755-a530-9eb3ae6ce82a" providerId="AD" clId="Web-{FEF269C7-0D5C-42E3-A7E3-FA24E4E0986D}" dt="2021-04-24T22:11:10.188" v="36"/>
        <pc:sldMkLst>
          <pc:docMk/>
          <pc:sldMk cId="153674890" sldId="482"/>
        </pc:sldMkLst>
      </pc:sldChg>
    </pc:docChg>
  </pc:docChgLst>
  <pc:docChgLst>
    <pc:chgData name="Andrea Georgina Hernandez Limon" userId="S::agh94@nau.edu::6fcd4d0b-4b7f-4755-a530-9eb3ae6ce82a" providerId="AD" clId="Web-{8FDBBB9F-601A-B000-F972-E89BFADC722D}"/>
    <pc:docChg chg="addSld delSld modSld sldOrd">
      <pc:chgData name="Andrea Georgina Hernandez Limon" userId="S::agh94@nau.edu::6fcd4d0b-4b7f-4755-a530-9eb3ae6ce82a" providerId="AD" clId="Web-{8FDBBB9F-601A-B000-F972-E89BFADC722D}" dt="2021-04-07T09:36:27.864" v="423" actId="20577"/>
      <pc:docMkLst>
        <pc:docMk/>
      </pc:docMkLst>
      <pc:sldChg chg="modSp">
        <pc:chgData name="Andrea Georgina Hernandez Limon" userId="S::agh94@nau.edu::6fcd4d0b-4b7f-4755-a530-9eb3ae6ce82a" providerId="AD" clId="Web-{8FDBBB9F-601A-B000-F972-E89BFADC722D}" dt="2021-04-07T08:58:41.323" v="22" actId="20577"/>
        <pc:sldMkLst>
          <pc:docMk/>
          <pc:sldMk cId="193343161" sldId="336"/>
        </pc:sldMkLst>
        <pc:spChg chg="mod">
          <ac:chgData name="Andrea Georgina Hernandez Limon" userId="S::agh94@nau.edu::6fcd4d0b-4b7f-4755-a530-9eb3ae6ce82a" providerId="AD" clId="Web-{8FDBBB9F-601A-B000-F972-E89BFADC722D}" dt="2021-04-07T08:58:41.323" v="22" actId="20577"/>
          <ac:spMkLst>
            <pc:docMk/>
            <pc:sldMk cId="193343161" sldId="336"/>
            <ac:spMk id="2" creationId="{E4C0AC34-3E37-4A63-905A-F6F0B981EC88}"/>
          </ac:spMkLst>
        </pc:spChg>
      </pc:sldChg>
      <pc:sldChg chg="add del ord">
        <pc:chgData name="Andrea Georgina Hernandez Limon" userId="S::agh94@nau.edu::6fcd4d0b-4b7f-4755-a530-9eb3ae6ce82a" providerId="AD" clId="Web-{8FDBBB9F-601A-B000-F972-E89BFADC722D}" dt="2021-04-07T09:35:21.391" v="413"/>
        <pc:sldMkLst>
          <pc:docMk/>
          <pc:sldMk cId="1057314428" sldId="360"/>
        </pc:sldMkLst>
      </pc:sldChg>
      <pc:sldChg chg="ord">
        <pc:chgData name="Andrea Georgina Hernandez Limon" userId="S::agh94@nau.edu::6fcd4d0b-4b7f-4755-a530-9eb3ae6ce82a" providerId="AD" clId="Web-{8FDBBB9F-601A-B000-F972-E89BFADC722D}" dt="2021-04-07T09:33:28.838" v="376"/>
        <pc:sldMkLst>
          <pc:docMk/>
          <pc:sldMk cId="1760418028" sldId="361"/>
        </pc:sldMkLst>
      </pc:sldChg>
      <pc:sldChg chg="ord">
        <pc:chgData name="Andrea Georgina Hernandez Limon" userId="S::agh94@nau.edu::6fcd4d0b-4b7f-4755-a530-9eb3ae6ce82a" providerId="AD" clId="Web-{8FDBBB9F-601A-B000-F972-E89BFADC722D}" dt="2021-04-07T09:34:12.794" v="406"/>
        <pc:sldMkLst>
          <pc:docMk/>
          <pc:sldMk cId="4283164079" sldId="362"/>
        </pc:sldMkLst>
      </pc:sldChg>
      <pc:sldChg chg="modSp">
        <pc:chgData name="Andrea Georgina Hernandez Limon" userId="S::agh94@nau.edu::6fcd4d0b-4b7f-4755-a530-9eb3ae6ce82a" providerId="AD" clId="Web-{8FDBBB9F-601A-B000-F972-E89BFADC722D}" dt="2021-04-07T09:11:01.075" v="61" actId="20577"/>
        <pc:sldMkLst>
          <pc:docMk/>
          <pc:sldMk cId="1753329253" sldId="401"/>
        </pc:sldMkLst>
        <pc:spChg chg="mod">
          <ac:chgData name="Andrea Georgina Hernandez Limon" userId="S::agh94@nau.edu::6fcd4d0b-4b7f-4755-a530-9eb3ae6ce82a" providerId="AD" clId="Web-{8FDBBB9F-601A-B000-F972-E89BFADC722D}" dt="2021-04-07T09:11:01.075" v="61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modSp">
        <pc:chgData name="Andrea Georgina Hernandez Limon" userId="S::agh94@nau.edu::6fcd4d0b-4b7f-4755-a530-9eb3ae6ce82a" providerId="AD" clId="Web-{8FDBBB9F-601A-B000-F972-E89BFADC722D}" dt="2021-04-07T09:36:27.864" v="423" actId="20577"/>
        <pc:sldMkLst>
          <pc:docMk/>
          <pc:sldMk cId="2952652656" sldId="418"/>
        </pc:sldMkLst>
        <pc:spChg chg="mod">
          <ac:chgData name="Andrea Georgina Hernandez Limon" userId="S::agh94@nau.edu::6fcd4d0b-4b7f-4755-a530-9eb3ae6ce82a" providerId="AD" clId="Web-{8FDBBB9F-601A-B000-F972-E89BFADC722D}" dt="2021-04-07T09:36:27.864" v="423" actId="20577"/>
          <ac:spMkLst>
            <pc:docMk/>
            <pc:sldMk cId="2952652656" sldId="418"/>
            <ac:spMk id="2" creationId="{48A3C14E-C5C7-490A-8768-EC28A4D3C8C2}"/>
          </ac:spMkLst>
        </pc:spChg>
      </pc:sldChg>
      <pc:sldChg chg="modSp">
        <pc:chgData name="Andrea Georgina Hernandez Limon" userId="S::agh94@nau.edu::6fcd4d0b-4b7f-4755-a530-9eb3ae6ce82a" providerId="AD" clId="Web-{8FDBBB9F-601A-B000-F972-E89BFADC722D}" dt="2021-04-07T09:35:35.033" v="415" actId="20577"/>
        <pc:sldMkLst>
          <pc:docMk/>
          <pc:sldMk cId="2786242437" sldId="444"/>
        </pc:sldMkLst>
        <pc:spChg chg="mod">
          <ac:chgData name="Andrea Georgina Hernandez Limon" userId="S::agh94@nau.edu::6fcd4d0b-4b7f-4755-a530-9eb3ae6ce82a" providerId="AD" clId="Web-{8FDBBB9F-601A-B000-F972-E89BFADC722D}" dt="2021-04-07T09:35:35.033" v="415" actId="20577"/>
          <ac:spMkLst>
            <pc:docMk/>
            <pc:sldMk cId="2786242437" sldId="444"/>
            <ac:spMk id="4" creationId="{B68DFD4A-74B7-46BB-9933-F5B43AB737D8}"/>
          </ac:spMkLst>
        </pc:spChg>
      </pc:sldChg>
      <pc:sldChg chg="modSp">
        <pc:chgData name="Andrea Georgina Hernandez Limon" userId="S::agh94@nau.edu::6fcd4d0b-4b7f-4755-a530-9eb3ae6ce82a" providerId="AD" clId="Web-{8FDBBB9F-601A-B000-F972-E89BFADC722D}" dt="2021-04-07T09:22:49.099" v="156" actId="20577"/>
        <pc:sldMkLst>
          <pc:docMk/>
          <pc:sldMk cId="2843473523" sldId="449"/>
        </pc:sldMkLst>
        <pc:spChg chg="mod">
          <ac:chgData name="Andrea Georgina Hernandez Limon" userId="S::agh94@nau.edu::6fcd4d0b-4b7f-4755-a530-9eb3ae6ce82a" providerId="AD" clId="Web-{8FDBBB9F-601A-B000-F972-E89BFADC722D}" dt="2021-04-07T09:22:49.099" v="156" actId="20577"/>
          <ac:spMkLst>
            <pc:docMk/>
            <pc:sldMk cId="2843473523" sldId="449"/>
            <ac:spMk id="3" creationId="{F2A2C154-658F-4E6B-B0B4-0A2B801345DC}"/>
          </ac:spMkLst>
        </pc:spChg>
        <pc:picChg chg="mod">
          <ac:chgData name="Andrea Georgina Hernandez Limon" userId="S::agh94@nau.edu::6fcd4d0b-4b7f-4755-a530-9eb3ae6ce82a" providerId="AD" clId="Web-{8FDBBB9F-601A-B000-F972-E89BFADC722D}" dt="2021-04-07T09:22:42.677" v="155" actId="1076"/>
          <ac:picMkLst>
            <pc:docMk/>
            <pc:sldMk cId="2843473523" sldId="449"/>
            <ac:picMk id="10" creationId="{499DE789-95A6-4129-AC72-1658A4FB827C}"/>
          </ac:picMkLst>
        </pc:picChg>
      </pc:sldChg>
      <pc:sldChg chg="ord">
        <pc:chgData name="Andrea Georgina Hernandez Limon" userId="S::agh94@nau.edu::6fcd4d0b-4b7f-4755-a530-9eb3ae6ce82a" providerId="AD" clId="Web-{8FDBBB9F-601A-B000-F972-E89BFADC722D}" dt="2021-04-07T09:34:49.843" v="410"/>
        <pc:sldMkLst>
          <pc:docMk/>
          <pc:sldMk cId="3253336583" sldId="452"/>
        </pc:sldMkLst>
      </pc:sldChg>
      <pc:sldChg chg="ord">
        <pc:chgData name="Andrea Georgina Hernandez Limon" userId="S::agh94@nau.edu::6fcd4d0b-4b7f-4755-a530-9eb3ae6ce82a" providerId="AD" clId="Web-{8FDBBB9F-601A-B000-F972-E89BFADC722D}" dt="2021-04-07T09:35:02.062" v="411"/>
        <pc:sldMkLst>
          <pc:docMk/>
          <pc:sldMk cId="1129089803" sldId="454"/>
        </pc:sldMkLst>
      </pc:sldChg>
      <pc:sldChg chg="addSp modSp">
        <pc:chgData name="Andrea Georgina Hernandez Limon" userId="S::agh94@nau.edu::6fcd4d0b-4b7f-4755-a530-9eb3ae6ce82a" providerId="AD" clId="Web-{8FDBBB9F-601A-B000-F972-E89BFADC722D}" dt="2021-04-07T09:27:51.054" v="240" actId="1076"/>
        <pc:sldMkLst>
          <pc:docMk/>
          <pc:sldMk cId="2467923830" sldId="465"/>
        </pc:sldMkLst>
        <pc:spChg chg="mod">
          <ac:chgData name="Andrea Georgina Hernandez Limon" userId="S::agh94@nau.edu::6fcd4d0b-4b7f-4755-a530-9eb3ae6ce82a" providerId="AD" clId="Web-{8FDBBB9F-601A-B000-F972-E89BFADC722D}" dt="2021-04-07T09:22:14.894" v="151" actId="20577"/>
          <ac:spMkLst>
            <pc:docMk/>
            <pc:sldMk cId="2467923830" sldId="465"/>
            <ac:spMk id="4" creationId="{D321FF43-9024-410B-92CF-69230296B2CD}"/>
          </ac:spMkLst>
        </pc:spChg>
        <pc:spChg chg="add mod">
          <ac:chgData name="Andrea Georgina Hernandez Limon" userId="S::agh94@nau.edu::6fcd4d0b-4b7f-4755-a530-9eb3ae6ce82a" providerId="AD" clId="Web-{8FDBBB9F-601A-B000-F972-E89BFADC722D}" dt="2021-04-07T09:27:11.427" v="233" actId="1076"/>
          <ac:spMkLst>
            <pc:docMk/>
            <pc:sldMk cId="2467923830" sldId="465"/>
            <ac:spMk id="13" creationId="{24F93F3D-351D-4157-8EBE-2B7CE997F950}"/>
          </ac:spMkLst>
        </pc:spChg>
        <pc:spChg chg="add mod">
          <ac:chgData name="Andrea Georgina Hernandez Limon" userId="S::agh94@nau.edu::6fcd4d0b-4b7f-4755-a530-9eb3ae6ce82a" providerId="AD" clId="Web-{8FDBBB9F-601A-B000-F972-E89BFADC722D}" dt="2021-04-07T09:27:28.381" v="236" actId="1076"/>
          <ac:spMkLst>
            <pc:docMk/>
            <pc:sldMk cId="2467923830" sldId="465"/>
            <ac:spMk id="14" creationId="{9AEFFB8F-199A-4129-838F-3FF94B36A389}"/>
          </ac:spMkLst>
        </pc:spChg>
        <pc:spChg chg="add mod">
          <ac:chgData name="Andrea Georgina Hernandez Limon" userId="S::agh94@nau.edu::6fcd4d0b-4b7f-4755-a530-9eb3ae6ce82a" providerId="AD" clId="Web-{8FDBBB9F-601A-B000-F972-E89BFADC722D}" dt="2021-04-07T09:27:18.677" v="235" actId="1076"/>
          <ac:spMkLst>
            <pc:docMk/>
            <pc:sldMk cId="2467923830" sldId="465"/>
            <ac:spMk id="15" creationId="{AF132E5C-423D-4EBF-AFA6-5ED6C5CFB577}"/>
          </ac:spMkLst>
        </pc:spChg>
        <pc:spChg chg="add mod">
          <ac:chgData name="Andrea Georgina Hernandez Limon" userId="S::agh94@nau.edu::6fcd4d0b-4b7f-4755-a530-9eb3ae6ce82a" providerId="AD" clId="Web-{8FDBBB9F-601A-B000-F972-E89BFADC722D}" dt="2021-04-07T09:27:38.850" v="238" actId="1076"/>
          <ac:spMkLst>
            <pc:docMk/>
            <pc:sldMk cId="2467923830" sldId="465"/>
            <ac:spMk id="16" creationId="{BA2F8639-412D-421A-9C00-E0B1BAF2094E}"/>
          </ac:spMkLst>
        </pc:spChg>
        <pc:spChg chg="add mod">
          <ac:chgData name="Andrea Georgina Hernandez Limon" userId="S::agh94@nau.edu::6fcd4d0b-4b7f-4755-a530-9eb3ae6ce82a" providerId="AD" clId="Web-{8FDBBB9F-601A-B000-F972-E89BFADC722D}" dt="2021-04-07T09:27:51.054" v="240" actId="1076"/>
          <ac:spMkLst>
            <pc:docMk/>
            <pc:sldMk cId="2467923830" sldId="465"/>
            <ac:spMk id="17" creationId="{A6532BBA-96FF-4253-A31A-E17F4FFD409C}"/>
          </ac:spMkLst>
        </pc:spChg>
        <pc:picChg chg="mod">
          <ac:chgData name="Andrea Georgina Hernandez Limon" userId="S::agh94@nau.edu::6fcd4d0b-4b7f-4755-a530-9eb3ae6ce82a" providerId="AD" clId="Web-{8FDBBB9F-601A-B000-F972-E89BFADC722D}" dt="2021-04-07T09:24:56.075" v="192" actId="1076"/>
          <ac:picMkLst>
            <pc:docMk/>
            <pc:sldMk cId="2467923830" sldId="465"/>
            <ac:picMk id="5" creationId="{8F573C1E-5C2C-43EB-95D8-2A4E4680F01A}"/>
          </ac:picMkLst>
        </pc:picChg>
        <pc:picChg chg="mod">
          <ac:chgData name="Andrea Georgina Hernandez Limon" userId="S::agh94@nau.edu::6fcd4d0b-4b7f-4755-a530-9eb3ae6ce82a" providerId="AD" clId="Web-{8FDBBB9F-601A-B000-F972-E89BFADC722D}" dt="2021-04-07T09:24:53.137" v="191" actId="1076"/>
          <ac:picMkLst>
            <pc:docMk/>
            <pc:sldMk cId="2467923830" sldId="465"/>
            <ac:picMk id="6" creationId="{14ACE060-654B-4358-9C5C-427398E495FC}"/>
          </ac:picMkLst>
        </pc:picChg>
        <pc:picChg chg="add mod modCrop">
          <ac:chgData name="Andrea Georgina Hernandez Limon" userId="S::agh94@nau.edu::6fcd4d0b-4b7f-4755-a530-9eb3ae6ce82a" providerId="AD" clId="Web-{8FDBBB9F-601A-B000-F972-E89BFADC722D}" dt="2021-04-07T09:27:15.755" v="234" actId="1076"/>
          <ac:picMkLst>
            <pc:docMk/>
            <pc:sldMk cId="2467923830" sldId="465"/>
            <ac:picMk id="7" creationId="{E7A18627-76FF-4CC9-9899-B429074F93AF}"/>
          </ac:picMkLst>
        </pc:picChg>
        <pc:picChg chg="mod">
          <ac:chgData name="Andrea Georgina Hernandez Limon" userId="S::agh94@nau.edu::6fcd4d0b-4b7f-4755-a530-9eb3ae6ce82a" providerId="AD" clId="Web-{8FDBBB9F-601A-B000-F972-E89BFADC722D}" dt="2021-04-07T09:27:06.989" v="231" actId="1076"/>
          <ac:picMkLst>
            <pc:docMk/>
            <pc:sldMk cId="2467923830" sldId="465"/>
            <ac:picMk id="8" creationId="{EF8088D1-553E-4060-981C-BFC0D1C31406}"/>
          </ac:picMkLst>
        </pc:picChg>
        <pc:picChg chg="mod">
          <ac:chgData name="Andrea Georgina Hernandez Limon" userId="S::agh94@nau.edu::6fcd4d0b-4b7f-4755-a530-9eb3ae6ce82a" providerId="AD" clId="Web-{8FDBBB9F-601A-B000-F972-E89BFADC722D}" dt="2021-04-07T09:25:03.513" v="194" actId="1076"/>
          <ac:picMkLst>
            <pc:docMk/>
            <pc:sldMk cId="2467923830" sldId="465"/>
            <ac:picMk id="9" creationId="{0780B2B1-5F81-4C2E-B85B-BC1D83591832}"/>
          </ac:picMkLst>
        </pc:picChg>
        <pc:picChg chg="add mod modCrop">
          <ac:chgData name="Andrea Georgina Hernandez Limon" userId="S::agh94@nau.edu::6fcd4d0b-4b7f-4755-a530-9eb3ae6ce82a" providerId="AD" clId="Web-{8FDBBB9F-601A-B000-F972-E89BFADC722D}" dt="2021-04-07T09:27:08.880" v="232" actId="1076"/>
          <ac:picMkLst>
            <pc:docMk/>
            <pc:sldMk cId="2467923830" sldId="465"/>
            <ac:picMk id="12" creationId="{2555038C-12C7-4D32-A243-678F2BFC36AE}"/>
          </ac:picMkLst>
        </pc:picChg>
      </pc:sldChg>
      <pc:sldChg chg="ord">
        <pc:chgData name="Andrea Georgina Hernandez Limon" userId="S::agh94@nau.edu::6fcd4d0b-4b7f-4755-a530-9eb3ae6ce82a" providerId="AD" clId="Web-{8FDBBB9F-601A-B000-F972-E89BFADC722D}" dt="2021-04-07T09:34:24.029" v="407"/>
        <pc:sldMkLst>
          <pc:docMk/>
          <pc:sldMk cId="1448605058" sldId="466"/>
        </pc:sldMkLst>
      </pc:sldChg>
      <pc:sldChg chg="ord">
        <pc:chgData name="Andrea Georgina Hernandez Limon" userId="S::agh94@nau.edu::6fcd4d0b-4b7f-4755-a530-9eb3ae6ce82a" providerId="AD" clId="Web-{8FDBBB9F-601A-B000-F972-E89BFADC722D}" dt="2021-04-07T09:34:34.451" v="408"/>
        <pc:sldMkLst>
          <pc:docMk/>
          <pc:sldMk cId="4166410647" sldId="467"/>
        </pc:sldMkLst>
      </pc:sldChg>
      <pc:sldChg chg="modSp new">
        <pc:chgData name="Andrea Georgina Hernandez Limon" userId="S::agh94@nau.edu::6fcd4d0b-4b7f-4755-a530-9eb3ae6ce82a" providerId="AD" clId="Web-{8FDBBB9F-601A-B000-F972-E89BFADC722D}" dt="2021-04-07T09:34:06.590" v="405" actId="20577"/>
        <pc:sldMkLst>
          <pc:docMk/>
          <pc:sldMk cId="906760622" sldId="468"/>
        </pc:sldMkLst>
        <pc:spChg chg="mod">
          <ac:chgData name="Andrea Georgina Hernandez Limon" userId="S::agh94@nau.edu::6fcd4d0b-4b7f-4755-a530-9eb3ae6ce82a" providerId="AD" clId="Web-{8FDBBB9F-601A-B000-F972-E89BFADC722D}" dt="2021-04-07T09:34:06.590" v="405" actId="20577"/>
          <ac:spMkLst>
            <pc:docMk/>
            <pc:sldMk cId="906760622" sldId="468"/>
            <ac:spMk id="2" creationId="{D3CD8604-8AE0-49DB-9D48-55DECF883591}"/>
          </ac:spMkLst>
        </pc:spChg>
      </pc:sldChg>
      <pc:sldChg chg="new del">
        <pc:chgData name="Andrea Georgina Hernandez Limon" userId="S::agh94@nau.edu::6fcd4d0b-4b7f-4755-a530-9eb3ae6ce82a" providerId="AD" clId="Web-{8FDBBB9F-601A-B000-F972-E89BFADC722D}" dt="2021-04-07T09:11:14.920" v="63"/>
        <pc:sldMkLst>
          <pc:docMk/>
          <pc:sldMk cId="4024451006" sldId="468"/>
        </pc:sldMkLst>
      </pc:sldChg>
      <pc:sldChg chg="new">
        <pc:chgData name="Andrea Georgina Hernandez Limon" userId="S::agh94@nau.edu::6fcd4d0b-4b7f-4755-a530-9eb3ae6ce82a" providerId="AD" clId="Web-{8FDBBB9F-601A-B000-F972-E89BFADC722D}" dt="2021-04-07T09:14:11.961" v="105"/>
        <pc:sldMkLst>
          <pc:docMk/>
          <pc:sldMk cId="3344724757" sldId="469"/>
        </pc:sldMkLst>
      </pc:sldChg>
      <pc:sldChg chg="modSp new">
        <pc:chgData name="Andrea Georgina Hernandez Limon" userId="S::agh94@nau.edu::6fcd4d0b-4b7f-4755-a530-9eb3ae6ce82a" providerId="AD" clId="Web-{8FDBBB9F-601A-B000-F972-E89BFADC722D}" dt="2021-04-07T09:19:56.714" v="142" actId="20577"/>
        <pc:sldMkLst>
          <pc:docMk/>
          <pc:sldMk cId="2076234066" sldId="470"/>
        </pc:sldMkLst>
        <pc:spChg chg="mod">
          <ac:chgData name="Andrea Georgina Hernandez Limon" userId="S::agh94@nau.edu::6fcd4d0b-4b7f-4755-a530-9eb3ae6ce82a" providerId="AD" clId="Web-{8FDBBB9F-601A-B000-F972-E89BFADC722D}" dt="2021-04-07T09:19:56.714" v="142" actId="20577"/>
          <ac:spMkLst>
            <pc:docMk/>
            <pc:sldMk cId="2076234066" sldId="470"/>
            <ac:spMk id="2" creationId="{7D743239-AA3A-4B0B-BF7B-A6661AE91B86}"/>
          </ac:spMkLst>
        </pc:spChg>
        <pc:spChg chg="mod">
          <ac:chgData name="Andrea Georgina Hernandez Limon" userId="S::agh94@nau.edu::6fcd4d0b-4b7f-4755-a530-9eb3ae6ce82a" providerId="AD" clId="Web-{8FDBBB9F-601A-B000-F972-E89BFADC722D}" dt="2021-04-07T09:15:27.293" v="107" actId="14100"/>
          <ac:spMkLst>
            <pc:docMk/>
            <pc:sldMk cId="2076234066" sldId="470"/>
            <ac:spMk id="5" creationId="{8A1E91C5-75DE-4B7B-8433-7D80C96A6E60}"/>
          </ac:spMkLst>
        </pc:spChg>
      </pc:sldChg>
      <pc:sldChg chg="modSp new">
        <pc:chgData name="Andrea Georgina Hernandez Limon" userId="S::agh94@nau.edu::6fcd4d0b-4b7f-4755-a530-9eb3ae6ce82a" providerId="AD" clId="Web-{8FDBBB9F-601A-B000-F972-E89BFADC722D}" dt="2021-04-07T09:31:11.112" v="318" actId="20577"/>
        <pc:sldMkLst>
          <pc:docMk/>
          <pc:sldMk cId="1959184783" sldId="471"/>
        </pc:sldMkLst>
        <pc:spChg chg="mod">
          <ac:chgData name="Andrea Georgina Hernandez Limon" userId="S::agh94@nau.edu::6fcd4d0b-4b7f-4755-a530-9eb3ae6ce82a" providerId="AD" clId="Web-{8FDBBB9F-601A-B000-F972-E89BFADC722D}" dt="2021-04-07T09:31:01.502" v="310" actId="20577"/>
          <ac:spMkLst>
            <pc:docMk/>
            <pc:sldMk cId="1959184783" sldId="471"/>
            <ac:spMk id="3" creationId="{EDE838B2-7761-483B-9B04-C09F4337150C}"/>
          </ac:spMkLst>
        </pc:spChg>
        <pc:spChg chg="mod">
          <ac:chgData name="Andrea Georgina Hernandez Limon" userId="S::agh94@nau.edu::6fcd4d0b-4b7f-4755-a530-9eb3ae6ce82a" providerId="AD" clId="Web-{8FDBBB9F-601A-B000-F972-E89BFADC722D}" dt="2021-04-07T09:31:11.112" v="318" actId="20577"/>
          <ac:spMkLst>
            <pc:docMk/>
            <pc:sldMk cId="1959184783" sldId="471"/>
            <ac:spMk id="4" creationId="{5C6793AB-AD15-4BAE-9388-5FD71DBFFA36}"/>
          </ac:spMkLst>
        </pc:spChg>
      </pc:sldChg>
      <pc:sldChg chg="add del replId">
        <pc:chgData name="Andrea Georgina Hernandez Limon" userId="S::agh94@nau.edu::6fcd4d0b-4b7f-4755-a530-9eb3ae6ce82a" providerId="AD" clId="Web-{8FDBBB9F-601A-B000-F972-E89BFADC722D}" dt="2021-04-07T09:19:28.431" v="133"/>
        <pc:sldMkLst>
          <pc:docMk/>
          <pc:sldMk cId="2213481954" sldId="471"/>
        </pc:sldMkLst>
      </pc:sldChg>
      <pc:sldChg chg="modSp new">
        <pc:chgData name="Andrea Georgina Hernandez Limon" userId="S::agh94@nau.edu::6fcd4d0b-4b7f-4755-a530-9eb3ae6ce82a" providerId="AD" clId="Web-{8FDBBB9F-601A-B000-F972-E89BFADC722D}" dt="2021-04-07T09:30:44.079" v="301" actId="20577"/>
        <pc:sldMkLst>
          <pc:docMk/>
          <pc:sldMk cId="1953182750" sldId="472"/>
        </pc:sldMkLst>
        <pc:spChg chg="mod">
          <ac:chgData name="Andrea Georgina Hernandez Limon" userId="S::agh94@nau.edu::6fcd4d0b-4b7f-4755-a530-9eb3ae6ce82a" providerId="AD" clId="Web-{8FDBBB9F-601A-B000-F972-E89BFADC722D}" dt="2021-04-07T09:28:20.884" v="257" actId="20577"/>
          <ac:spMkLst>
            <pc:docMk/>
            <pc:sldMk cId="1953182750" sldId="472"/>
            <ac:spMk id="3" creationId="{C737BA44-62C2-410A-B79B-548C974F3C20}"/>
          </ac:spMkLst>
        </pc:spChg>
        <pc:spChg chg="mod">
          <ac:chgData name="Andrea Georgina Hernandez Limon" userId="S::agh94@nau.edu::6fcd4d0b-4b7f-4755-a530-9eb3ae6ce82a" providerId="AD" clId="Web-{8FDBBB9F-601A-B000-F972-E89BFADC722D}" dt="2021-04-07T09:30:44.079" v="301" actId="20577"/>
          <ac:spMkLst>
            <pc:docMk/>
            <pc:sldMk cId="1953182750" sldId="472"/>
            <ac:spMk id="4" creationId="{F5277A5E-2A59-4634-AE80-AF97FF2C8061}"/>
          </ac:spMkLst>
        </pc:spChg>
      </pc:sldChg>
      <pc:sldChg chg="modSp new">
        <pc:chgData name="Andrea Georgina Hernandez Limon" userId="S::agh94@nau.edu::6fcd4d0b-4b7f-4755-a530-9eb3ae6ce82a" providerId="AD" clId="Web-{8FDBBB9F-601A-B000-F972-E89BFADC722D}" dt="2021-04-07T09:30:15.374" v="294" actId="20577"/>
        <pc:sldMkLst>
          <pc:docMk/>
          <pc:sldMk cId="4260129339" sldId="473"/>
        </pc:sldMkLst>
        <pc:spChg chg="mod">
          <ac:chgData name="Andrea Georgina Hernandez Limon" userId="S::agh94@nau.edu::6fcd4d0b-4b7f-4755-a530-9eb3ae6ce82a" providerId="AD" clId="Web-{8FDBBB9F-601A-B000-F972-E89BFADC722D}" dt="2021-04-07T09:30:15.374" v="294" actId="20577"/>
          <ac:spMkLst>
            <pc:docMk/>
            <pc:sldMk cId="4260129339" sldId="473"/>
            <ac:spMk id="4" creationId="{9E908F5C-AF07-408E-B617-759CB81F0F86}"/>
          </ac:spMkLst>
        </pc:spChg>
      </pc:sldChg>
      <pc:sldChg chg="modSp new">
        <pc:chgData name="Andrea Georgina Hernandez Limon" userId="S::agh94@nau.edu::6fcd4d0b-4b7f-4755-a530-9eb3ae6ce82a" providerId="AD" clId="Web-{8FDBBB9F-601A-B000-F972-E89BFADC722D}" dt="2021-04-07T09:30:21.140" v="296" actId="20577"/>
        <pc:sldMkLst>
          <pc:docMk/>
          <pc:sldMk cId="1736251442" sldId="474"/>
        </pc:sldMkLst>
        <pc:spChg chg="mod">
          <ac:chgData name="Andrea Georgina Hernandez Limon" userId="S::agh94@nau.edu::6fcd4d0b-4b7f-4755-a530-9eb3ae6ce82a" providerId="AD" clId="Web-{8FDBBB9F-601A-B000-F972-E89BFADC722D}" dt="2021-04-07T09:30:21.140" v="296" actId="20577"/>
          <ac:spMkLst>
            <pc:docMk/>
            <pc:sldMk cId="1736251442" sldId="474"/>
            <ac:spMk id="4" creationId="{F0A3AB46-E399-460B-9B96-B770A1152DA7}"/>
          </ac:spMkLst>
        </pc:spChg>
      </pc:sldChg>
      <pc:sldChg chg="modSp new">
        <pc:chgData name="Andrea Georgina Hernandez Limon" userId="S::agh94@nau.edu::6fcd4d0b-4b7f-4755-a530-9eb3ae6ce82a" providerId="AD" clId="Web-{8FDBBB9F-601A-B000-F972-E89BFADC722D}" dt="2021-04-07T09:30:41.032" v="300" actId="20577"/>
        <pc:sldMkLst>
          <pc:docMk/>
          <pc:sldMk cId="1210512430" sldId="475"/>
        </pc:sldMkLst>
        <pc:spChg chg="mod">
          <ac:chgData name="Andrea Georgina Hernandez Limon" userId="S::agh94@nau.edu::6fcd4d0b-4b7f-4755-a530-9eb3ae6ce82a" providerId="AD" clId="Web-{8FDBBB9F-601A-B000-F972-E89BFADC722D}" dt="2021-04-07T09:30:41.032" v="300" actId="20577"/>
          <ac:spMkLst>
            <pc:docMk/>
            <pc:sldMk cId="1210512430" sldId="475"/>
            <ac:spMk id="4" creationId="{C16C3488-B269-49BA-849C-0592D52568A5}"/>
          </ac:spMkLst>
        </pc:spChg>
      </pc:sldChg>
      <pc:sldChg chg="modSp new">
        <pc:chgData name="Andrea Georgina Hernandez Limon" userId="S::agh94@nau.edu::6fcd4d0b-4b7f-4755-a530-9eb3ae6ce82a" providerId="AD" clId="Web-{8FDBBB9F-601A-B000-F972-E89BFADC722D}" dt="2021-04-07T09:32:17.975" v="375" actId="20577"/>
        <pc:sldMkLst>
          <pc:docMk/>
          <pc:sldMk cId="4135645953" sldId="476"/>
        </pc:sldMkLst>
        <pc:spChg chg="mod">
          <ac:chgData name="Andrea Georgina Hernandez Limon" userId="S::agh94@nau.edu::6fcd4d0b-4b7f-4755-a530-9eb3ae6ce82a" providerId="AD" clId="Web-{8FDBBB9F-601A-B000-F972-E89BFADC722D}" dt="2021-04-07T09:31:23.425" v="333" actId="20577"/>
          <ac:spMkLst>
            <pc:docMk/>
            <pc:sldMk cId="4135645953" sldId="476"/>
            <ac:spMk id="3" creationId="{6F4958E2-3A94-4A04-90E4-EA5A497ADA74}"/>
          </ac:spMkLst>
        </pc:spChg>
        <pc:spChg chg="mod">
          <ac:chgData name="Andrea Georgina Hernandez Limon" userId="S::agh94@nau.edu::6fcd4d0b-4b7f-4755-a530-9eb3ae6ce82a" providerId="AD" clId="Web-{8FDBBB9F-601A-B000-F972-E89BFADC722D}" dt="2021-04-07T09:32:17.975" v="375" actId="20577"/>
          <ac:spMkLst>
            <pc:docMk/>
            <pc:sldMk cId="4135645953" sldId="476"/>
            <ac:spMk id="4" creationId="{81CA4BF6-BF9B-45DF-9183-415178481574}"/>
          </ac:spMkLst>
        </pc:spChg>
      </pc:sldChg>
    </pc:docChg>
  </pc:docChgLst>
  <pc:docChgLst>
    <pc:chgData name="Andrea Georgina Hernandez Limon" userId="S::agh94@nau.edu::6fcd4d0b-4b7f-4755-a530-9eb3ae6ce82a" providerId="AD" clId="Web-{F59D07B6-F8AA-9BAB-9B73-68F8F4270E42}"/>
    <pc:docChg chg="addSld delSld modSld">
      <pc:chgData name="Andrea Georgina Hernandez Limon" userId="S::agh94@nau.edu::6fcd4d0b-4b7f-4755-a530-9eb3ae6ce82a" providerId="AD" clId="Web-{F59D07B6-F8AA-9BAB-9B73-68F8F4270E42}" dt="2021-04-07T18:45:17.197" v="837" actId="1076"/>
      <pc:docMkLst>
        <pc:docMk/>
      </pc:docMkLst>
      <pc:sldChg chg="addSp modSp">
        <pc:chgData name="Andrea Georgina Hernandez Limon" userId="S::agh94@nau.edu::6fcd4d0b-4b7f-4755-a530-9eb3ae6ce82a" providerId="AD" clId="Web-{F59D07B6-F8AA-9BAB-9B73-68F8F4270E42}" dt="2021-04-07T18:34:21.068" v="34" actId="1076"/>
        <pc:sldMkLst>
          <pc:docMk/>
          <pc:sldMk cId="4210952546" sldId="446"/>
        </pc:sldMkLst>
        <pc:spChg chg="mod">
          <ac:chgData name="Andrea Georgina Hernandez Limon" userId="S::agh94@nau.edu::6fcd4d0b-4b7f-4755-a530-9eb3ae6ce82a" providerId="AD" clId="Web-{F59D07B6-F8AA-9BAB-9B73-68F8F4270E42}" dt="2021-04-07T18:32:52.063" v="30" actId="1076"/>
          <ac:spMkLst>
            <pc:docMk/>
            <pc:sldMk cId="4210952546" sldId="446"/>
            <ac:spMk id="5" creationId="{1E68F217-A201-4A57-8900-17CE784AF729}"/>
          </ac:spMkLst>
        </pc:spChg>
        <pc:spChg chg="mod">
          <ac:chgData name="Andrea Georgina Hernandez Limon" userId="S::agh94@nau.edu::6fcd4d0b-4b7f-4755-a530-9eb3ae6ce82a" providerId="AD" clId="Web-{F59D07B6-F8AA-9BAB-9B73-68F8F4270E42}" dt="2021-04-07T18:34:17.990" v="33" actId="1076"/>
          <ac:spMkLst>
            <pc:docMk/>
            <pc:sldMk cId="4210952546" sldId="446"/>
            <ac:spMk id="7" creationId="{C3525C2C-810C-4509-AC1D-CAD884DEF381}"/>
          </ac:spMkLst>
        </pc:spChg>
        <pc:spChg chg="add">
          <ac:chgData name="Andrea Georgina Hernandez Limon" userId="S::agh94@nau.edu::6fcd4d0b-4b7f-4755-a530-9eb3ae6ce82a" providerId="AD" clId="Web-{F59D07B6-F8AA-9BAB-9B73-68F8F4270E42}" dt="2021-04-07T18:31:57.607" v="19"/>
          <ac:spMkLst>
            <pc:docMk/>
            <pc:sldMk cId="4210952546" sldId="446"/>
            <ac:spMk id="11" creationId="{AE7800A3-CD5B-450E-97BA-6FE9A406251F}"/>
          </ac:spMkLst>
        </pc:spChg>
        <pc:picChg chg="mod">
          <ac:chgData name="Andrea Georgina Hernandez Limon" userId="S::agh94@nau.edu::6fcd4d0b-4b7f-4755-a530-9eb3ae6ce82a" providerId="AD" clId="Web-{F59D07B6-F8AA-9BAB-9B73-68F8F4270E42}" dt="2021-04-07T18:32:47.422" v="29" actId="1076"/>
          <ac:picMkLst>
            <pc:docMk/>
            <pc:sldMk cId="4210952546" sldId="446"/>
            <ac:picMk id="6" creationId="{EC9B4080-597F-469A-AE4B-2C673D6744C1}"/>
          </ac:picMkLst>
        </pc:picChg>
        <pc:picChg chg="mod">
          <ac:chgData name="Andrea Georgina Hernandez Limon" userId="S::agh94@nau.edu::6fcd4d0b-4b7f-4755-a530-9eb3ae6ce82a" providerId="AD" clId="Web-{F59D07B6-F8AA-9BAB-9B73-68F8F4270E42}" dt="2021-04-07T18:34:14.521" v="32" actId="1076"/>
          <ac:picMkLst>
            <pc:docMk/>
            <pc:sldMk cId="4210952546" sldId="446"/>
            <ac:picMk id="8" creationId="{65A6FA58-A65F-4275-AF38-D3F6C6F4F096}"/>
          </ac:picMkLst>
        </pc:picChg>
        <pc:picChg chg="add mod">
          <ac:chgData name="Andrea Georgina Hernandez Limon" userId="S::agh94@nau.edu::6fcd4d0b-4b7f-4755-a530-9eb3ae6ce82a" providerId="AD" clId="Web-{F59D07B6-F8AA-9BAB-9B73-68F8F4270E42}" dt="2021-04-07T18:34:21.068" v="34" actId="1076"/>
          <ac:picMkLst>
            <pc:docMk/>
            <pc:sldMk cId="4210952546" sldId="446"/>
            <ac:picMk id="9" creationId="{E5E3AC0A-613B-4483-8972-878E398FAF51}"/>
          </ac:picMkLst>
        </pc:picChg>
        <pc:picChg chg="add mod">
          <ac:chgData name="Andrea Georgina Hernandez Limon" userId="S::agh94@nau.edu::6fcd4d0b-4b7f-4755-a530-9eb3ae6ce82a" providerId="AD" clId="Web-{F59D07B6-F8AA-9BAB-9B73-68F8F4270E42}" dt="2021-04-07T18:32:41.547" v="28" actId="1076"/>
          <ac:picMkLst>
            <pc:docMk/>
            <pc:sldMk cId="4210952546" sldId="446"/>
            <ac:picMk id="10" creationId="{2B8034EF-3A95-42E5-9619-69B120ADBD3D}"/>
          </ac:picMkLst>
        </pc:picChg>
      </pc:sldChg>
      <pc:sldChg chg="del">
        <pc:chgData name="Andrea Georgina Hernandez Limon" userId="S::agh94@nau.edu::6fcd4d0b-4b7f-4755-a530-9eb3ae6ce82a" providerId="AD" clId="Web-{F59D07B6-F8AA-9BAB-9B73-68F8F4270E42}" dt="2021-04-07T18:29:38.412" v="13"/>
        <pc:sldMkLst>
          <pc:docMk/>
          <pc:sldMk cId="3321321218" sldId="463"/>
        </pc:sldMkLst>
      </pc:sldChg>
      <pc:sldChg chg="delSp">
        <pc:chgData name="Andrea Georgina Hernandez Limon" userId="S::agh94@nau.edu::6fcd4d0b-4b7f-4755-a530-9eb3ae6ce82a" providerId="AD" clId="Web-{F59D07B6-F8AA-9BAB-9B73-68F8F4270E42}" dt="2021-04-07T18:31:54.279" v="18"/>
        <pc:sldMkLst>
          <pc:docMk/>
          <pc:sldMk cId="2204203914" sldId="464"/>
        </pc:sldMkLst>
        <pc:spChg chg="del">
          <ac:chgData name="Andrea Georgina Hernandez Limon" userId="S::agh94@nau.edu::6fcd4d0b-4b7f-4755-a530-9eb3ae6ce82a" providerId="AD" clId="Web-{F59D07B6-F8AA-9BAB-9B73-68F8F4270E42}" dt="2021-04-07T18:31:54.263" v="16"/>
          <ac:spMkLst>
            <pc:docMk/>
            <pc:sldMk cId="2204203914" sldId="464"/>
            <ac:spMk id="15" creationId="{77A26B46-1476-4DEA-9C02-998FBBED901B}"/>
          </ac:spMkLst>
        </pc:spChg>
        <pc:spChg chg="del">
          <ac:chgData name="Andrea Georgina Hernandez Limon" userId="S::agh94@nau.edu::6fcd4d0b-4b7f-4755-a530-9eb3ae6ce82a" providerId="AD" clId="Web-{F59D07B6-F8AA-9BAB-9B73-68F8F4270E42}" dt="2021-04-07T18:31:46.622" v="15"/>
          <ac:spMkLst>
            <pc:docMk/>
            <pc:sldMk cId="2204203914" sldId="464"/>
            <ac:spMk id="16" creationId="{E0FA3AD4-BEE0-4E86-A8C0-3DA79EE03255}"/>
          </ac:spMkLst>
        </pc:spChg>
        <pc:picChg chg="del">
          <ac:chgData name="Andrea Georgina Hernandez Limon" userId="S::agh94@nau.edu::6fcd4d0b-4b7f-4755-a530-9eb3ae6ce82a" providerId="AD" clId="Web-{F59D07B6-F8AA-9BAB-9B73-68F8F4270E42}" dt="2021-04-07T18:31:54.279" v="18"/>
          <ac:picMkLst>
            <pc:docMk/>
            <pc:sldMk cId="2204203914" sldId="464"/>
            <ac:picMk id="5" creationId="{4704BA63-4C9E-41BF-A34A-699933487154}"/>
          </ac:picMkLst>
        </pc:picChg>
        <pc:picChg chg="del">
          <ac:chgData name="Andrea Georgina Hernandez Limon" userId="S::agh94@nau.edu::6fcd4d0b-4b7f-4755-a530-9eb3ae6ce82a" providerId="AD" clId="Web-{F59D07B6-F8AA-9BAB-9B73-68F8F4270E42}" dt="2021-04-07T18:31:54.279" v="17"/>
          <ac:picMkLst>
            <pc:docMk/>
            <pc:sldMk cId="2204203914" sldId="464"/>
            <ac:picMk id="7" creationId="{83A41574-BA8A-4CE3-918E-A0AB9E169FC5}"/>
          </ac:picMkLst>
        </pc:picChg>
        <pc:picChg chg="del">
          <ac:chgData name="Andrea Georgina Hernandez Limon" userId="S::agh94@nau.edu::6fcd4d0b-4b7f-4755-a530-9eb3ae6ce82a" providerId="AD" clId="Web-{F59D07B6-F8AA-9BAB-9B73-68F8F4270E42}" dt="2021-04-07T18:31:44.841" v="14"/>
          <ac:picMkLst>
            <pc:docMk/>
            <pc:sldMk cId="2204203914" sldId="464"/>
            <ac:picMk id="14" creationId="{541F3B66-2171-44A3-A4BD-291ED7F47014}"/>
          </ac:picMkLst>
        </pc:picChg>
      </pc:sldChg>
      <pc:sldChg chg="addSp modSp modNotes">
        <pc:chgData name="Andrea Georgina Hernandez Limon" userId="S::agh94@nau.edu::6fcd4d0b-4b7f-4755-a530-9eb3ae6ce82a" providerId="AD" clId="Web-{F59D07B6-F8AA-9BAB-9B73-68F8F4270E42}" dt="2021-04-07T18:45:17.197" v="837" actId="1076"/>
        <pc:sldMkLst>
          <pc:docMk/>
          <pc:sldMk cId="1448605058" sldId="466"/>
        </pc:sldMkLst>
        <pc:spChg chg="mod">
          <ac:chgData name="Andrea Georgina Hernandez Limon" userId="S::agh94@nau.edu::6fcd4d0b-4b7f-4755-a530-9eb3ae6ce82a" providerId="AD" clId="Web-{F59D07B6-F8AA-9BAB-9B73-68F8F4270E42}" dt="2021-04-07T18:45:17.119" v="835" actId="1076"/>
          <ac:spMkLst>
            <pc:docMk/>
            <pc:sldMk cId="1448605058" sldId="466"/>
            <ac:spMk id="4" creationId="{8BC17814-F154-4BFD-9970-D96C7822926E}"/>
          </ac:spMkLst>
        </pc:spChg>
        <pc:spChg chg="mod">
          <ac:chgData name="Andrea Georgina Hernandez Limon" userId="S::agh94@nau.edu::6fcd4d0b-4b7f-4755-a530-9eb3ae6ce82a" providerId="AD" clId="Web-{F59D07B6-F8AA-9BAB-9B73-68F8F4270E42}" dt="2021-04-07T18:45:17.197" v="837" actId="1076"/>
          <ac:spMkLst>
            <pc:docMk/>
            <pc:sldMk cId="1448605058" sldId="466"/>
            <ac:spMk id="11" creationId="{65B905BE-D622-4932-AFFD-C36625C89622}"/>
          </ac:spMkLst>
        </pc:spChg>
        <pc:spChg chg="mod">
          <ac:chgData name="Andrea Georgina Hernandez Limon" userId="S::agh94@nau.edu::6fcd4d0b-4b7f-4755-a530-9eb3ae6ce82a" providerId="AD" clId="Web-{F59D07B6-F8AA-9BAB-9B73-68F8F4270E42}" dt="2021-04-07T18:44:39.492" v="829" actId="1076"/>
          <ac:spMkLst>
            <pc:docMk/>
            <pc:sldMk cId="1448605058" sldId="466"/>
            <ac:spMk id="12" creationId="{1F147FA2-FF0D-42BF-9CCA-2DE0C639F072}"/>
          </ac:spMkLst>
        </pc:spChg>
        <pc:graphicFrameChg chg="add mod modGraphic">
          <ac:chgData name="Andrea Georgina Hernandez Limon" userId="S::agh94@nau.edu::6fcd4d0b-4b7f-4755-a530-9eb3ae6ce82a" providerId="AD" clId="Web-{F59D07B6-F8AA-9BAB-9B73-68F8F4270E42}" dt="2021-04-07T18:44:55.493" v="832" actId="1076"/>
          <ac:graphicFrameMkLst>
            <pc:docMk/>
            <pc:sldMk cId="1448605058" sldId="466"/>
            <ac:graphicFrameMk id="5" creationId="{605BB4ED-B690-43E5-A474-37145AD09CAD}"/>
          </ac:graphicFrameMkLst>
        </pc:graphicFrameChg>
        <pc:graphicFrameChg chg="mod modGraphic">
          <ac:chgData name="Andrea Georgina Hernandez Limon" userId="S::agh94@nau.edu::6fcd4d0b-4b7f-4755-a530-9eb3ae6ce82a" providerId="AD" clId="Web-{F59D07B6-F8AA-9BAB-9B73-68F8F4270E42}" dt="2021-04-07T18:44:53.008" v="831" actId="1076"/>
          <ac:graphicFrameMkLst>
            <pc:docMk/>
            <pc:sldMk cId="1448605058" sldId="466"/>
            <ac:graphicFrameMk id="6" creationId="{4ED456A2-6A13-454A-8D1B-76C1356D371A}"/>
          </ac:graphicFrameMkLst>
        </pc:graphicFrameChg>
        <pc:picChg chg="mod">
          <ac:chgData name="Andrea Georgina Hernandez Limon" userId="S::agh94@nau.edu::6fcd4d0b-4b7f-4755-a530-9eb3ae6ce82a" providerId="AD" clId="Web-{F59D07B6-F8AA-9BAB-9B73-68F8F4270E42}" dt="2021-04-07T18:45:17.166" v="836" actId="1076"/>
          <ac:picMkLst>
            <pc:docMk/>
            <pc:sldMk cId="1448605058" sldId="466"/>
            <ac:picMk id="10" creationId="{15E76BBF-292B-47D2-8486-56B5480E5BE0}"/>
          </ac:picMkLst>
        </pc:picChg>
      </pc:sldChg>
      <pc:sldChg chg="del">
        <pc:chgData name="Andrea Georgina Hernandez Limon" userId="S::agh94@nau.edu::6fcd4d0b-4b7f-4755-a530-9eb3ae6ce82a" providerId="AD" clId="Web-{F59D07B6-F8AA-9BAB-9B73-68F8F4270E42}" dt="2021-04-07T18:38:21.315" v="316"/>
        <pc:sldMkLst>
          <pc:docMk/>
          <pc:sldMk cId="4166410647" sldId="467"/>
        </pc:sldMkLst>
      </pc:sldChg>
      <pc:sldChg chg="del">
        <pc:chgData name="Andrea Georgina Hernandez Limon" userId="S::agh94@nau.edu::6fcd4d0b-4b7f-4755-a530-9eb3ae6ce82a" providerId="AD" clId="Web-{F59D07B6-F8AA-9BAB-9B73-68F8F4270E42}" dt="2021-04-07T18:23:25.533" v="0"/>
        <pc:sldMkLst>
          <pc:docMk/>
          <pc:sldMk cId="906760622" sldId="468"/>
        </pc:sldMkLst>
      </pc:sldChg>
      <pc:sldChg chg="modSp new">
        <pc:chgData name="Andrea Georgina Hernandez Limon" userId="S::agh94@nau.edu::6fcd4d0b-4b7f-4755-a530-9eb3ae6ce82a" providerId="AD" clId="Web-{F59D07B6-F8AA-9BAB-9B73-68F8F4270E42}" dt="2021-04-07T18:23:48.440" v="12" actId="20577"/>
        <pc:sldMkLst>
          <pc:docMk/>
          <pc:sldMk cId="3640707665" sldId="477"/>
        </pc:sldMkLst>
        <pc:spChg chg="mod">
          <ac:chgData name="Andrea Georgina Hernandez Limon" userId="S::agh94@nau.edu::6fcd4d0b-4b7f-4755-a530-9eb3ae6ce82a" providerId="AD" clId="Web-{F59D07B6-F8AA-9BAB-9B73-68F8F4270E42}" dt="2021-04-07T18:23:48.440" v="12" actId="20577"/>
          <ac:spMkLst>
            <pc:docMk/>
            <pc:sldMk cId="3640707665" sldId="477"/>
            <ac:spMk id="4" creationId="{F76B54B7-4C1E-4F43-A167-104E81274C58}"/>
          </ac:spMkLst>
        </pc:spChg>
      </pc:sldChg>
    </pc:docChg>
  </pc:docChgLst>
  <pc:docChgLst>
    <pc:chgData name="Andrea Georgina Hernandez Limon" userId="6fcd4d0b-4b7f-4755-a530-9eb3ae6ce82a" providerId="ADAL" clId="{14229228-F70A-4393-A459-8208498E0564}"/>
    <pc:docChg chg="undo custSel modSld sldOrd">
      <pc:chgData name="Andrea Georgina Hernandez Limon" userId="6fcd4d0b-4b7f-4755-a530-9eb3ae6ce82a" providerId="ADAL" clId="{14229228-F70A-4393-A459-8208498E0564}" dt="2021-04-08T02:39:49.806" v="718" actId="20577"/>
      <pc:docMkLst>
        <pc:docMk/>
      </pc:docMkLst>
      <pc:sldChg chg="modSp mod">
        <pc:chgData name="Andrea Georgina Hernandez Limon" userId="6fcd4d0b-4b7f-4755-a530-9eb3ae6ce82a" providerId="ADAL" clId="{14229228-F70A-4393-A459-8208498E0564}" dt="2021-04-08T02:36:57.247" v="617" actId="20577"/>
        <pc:sldMkLst>
          <pc:docMk/>
          <pc:sldMk cId="4210952546" sldId="446"/>
        </pc:sldMkLst>
        <pc:spChg chg="mod">
          <ac:chgData name="Andrea Georgina Hernandez Limon" userId="6fcd4d0b-4b7f-4755-a530-9eb3ae6ce82a" providerId="ADAL" clId="{14229228-F70A-4393-A459-8208498E0564}" dt="2021-04-08T02:36:57.247" v="617" actId="20577"/>
          <ac:spMkLst>
            <pc:docMk/>
            <pc:sldMk cId="4210952546" sldId="446"/>
            <ac:spMk id="11" creationId="{AE7800A3-CD5B-450E-97BA-6FE9A406251F}"/>
          </ac:spMkLst>
        </pc:spChg>
      </pc:sldChg>
      <pc:sldChg chg="addSp modSp mod">
        <pc:chgData name="Andrea Georgina Hernandez Limon" userId="6fcd4d0b-4b7f-4755-a530-9eb3ae6ce82a" providerId="ADAL" clId="{14229228-F70A-4393-A459-8208498E0564}" dt="2021-04-08T02:38:38.978" v="670" actId="20577"/>
        <pc:sldMkLst>
          <pc:docMk/>
          <pc:sldMk cId="903888108" sldId="448"/>
        </pc:sldMkLst>
        <pc:spChg chg="mod">
          <ac:chgData name="Andrea Georgina Hernandez Limon" userId="6fcd4d0b-4b7f-4755-a530-9eb3ae6ce82a" providerId="ADAL" clId="{14229228-F70A-4393-A459-8208498E0564}" dt="2021-04-08T02:38:35.853" v="668" actId="20577"/>
          <ac:spMkLst>
            <pc:docMk/>
            <pc:sldMk cId="903888108" sldId="448"/>
            <ac:spMk id="7" creationId="{A41EAF07-F13A-48A4-B879-2BACEB162641}"/>
          </ac:spMkLst>
        </pc:spChg>
        <pc:spChg chg="add mod">
          <ac:chgData name="Andrea Georgina Hernandez Limon" userId="6fcd4d0b-4b7f-4755-a530-9eb3ae6ce82a" providerId="ADAL" clId="{14229228-F70A-4393-A459-8208498E0564}" dt="2021-04-08T02:38:38.978" v="670" actId="20577"/>
          <ac:spMkLst>
            <pc:docMk/>
            <pc:sldMk cId="903888108" sldId="448"/>
            <ac:spMk id="9" creationId="{09F5B7AA-3956-4C89-A285-D0720A9F4FB3}"/>
          </ac:spMkLst>
        </pc:spChg>
        <pc:picChg chg="mod">
          <ac:chgData name="Andrea Georgina Hernandez Limon" userId="6fcd4d0b-4b7f-4755-a530-9eb3ae6ce82a" providerId="ADAL" clId="{14229228-F70A-4393-A459-8208498E0564}" dt="2021-04-08T02:31:23.718" v="150" actId="1076"/>
          <ac:picMkLst>
            <pc:docMk/>
            <pc:sldMk cId="903888108" sldId="448"/>
            <ac:picMk id="6" creationId="{5608802C-41CA-4EAB-B8CD-3ABEDB6F0CED}"/>
          </ac:picMkLst>
        </pc:picChg>
        <pc:picChg chg="mod">
          <ac:chgData name="Andrea Georgina Hernandez Limon" userId="6fcd4d0b-4b7f-4755-a530-9eb3ae6ce82a" providerId="ADAL" clId="{14229228-F70A-4393-A459-8208498E0564}" dt="2021-04-08T02:31:41.914" v="154" actId="1076"/>
          <ac:picMkLst>
            <pc:docMk/>
            <pc:sldMk cId="903888108" sldId="448"/>
            <ac:picMk id="8" creationId="{DA0F1A0C-3B33-4F53-BCF9-A31BB2750FC0}"/>
          </ac:picMkLst>
        </pc:picChg>
      </pc:sldChg>
      <pc:sldChg chg="addSp modSp mod">
        <pc:chgData name="Andrea Georgina Hernandez Limon" userId="6fcd4d0b-4b7f-4755-a530-9eb3ae6ce82a" providerId="ADAL" clId="{14229228-F70A-4393-A459-8208498E0564}" dt="2021-04-08T02:38:30.640" v="666" actId="20577"/>
        <pc:sldMkLst>
          <pc:docMk/>
          <pc:sldMk cId="719512023" sldId="451"/>
        </pc:sldMkLst>
        <pc:spChg chg="add mod">
          <ac:chgData name="Andrea Georgina Hernandez Limon" userId="6fcd4d0b-4b7f-4755-a530-9eb3ae6ce82a" providerId="ADAL" clId="{14229228-F70A-4393-A459-8208498E0564}" dt="2021-04-08T02:38:27.565" v="664" actId="20577"/>
          <ac:spMkLst>
            <pc:docMk/>
            <pc:sldMk cId="719512023" sldId="451"/>
            <ac:spMk id="7" creationId="{CB188D7F-E23C-4938-959A-EE56B1809A09}"/>
          </ac:spMkLst>
        </pc:spChg>
        <pc:spChg chg="add mod">
          <ac:chgData name="Andrea Georgina Hernandez Limon" userId="6fcd4d0b-4b7f-4755-a530-9eb3ae6ce82a" providerId="ADAL" clId="{14229228-F70A-4393-A459-8208498E0564}" dt="2021-04-08T02:38:30.640" v="666" actId="20577"/>
          <ac:spMkLst>
            <pc:docMk/>
            <pc:sldMk cId="719512023" sldId="451"/>
            <ac:spMk id="8" creationId="{E3A00DCE-E6B6-4CC5-9DB6-2BF886ECB5B6}"/>
          </ac:spMkLst>
        </pc:spChg>
        <pc:picChg chg="mod">
          <ac:chgData name="Andrea Georgina Hernandez Limon" userId="6fcd4d0b-4b7f-4755-a530-9eb3ae6ce82a" providerId="ADAL" clId="{14229228-F70A-4393-A459-8208498E0564}" dt="2021-04-08T02:32:43.839" v="255" actId="1076"/>
          <ac:picMkLst>
            <pc:docMk/>
            <pc:sldMk cId="719512023" sldId="451"/>
            <ac:picMk id="16" creationId="{7D302213-5AEB-4786-A756-E0C1B6066CF9}"/>
          </ac:picMkLst>
        </pc:picChg>
      </pc:sldChg>
      <pc:sldChg chg="modSp mod">
        <pc:chgData name="Andrea Georgina Hernandez Limon" userId="6fcd4d0b-4b7f-4755-a530-9eb3ae6ce82a" providerId="ADAL" clId="{14229228-F70A-4393-A459-8208498E0564}" dt="2021-04-08T02:36:51.241" v="615" actId="20577"/>
        <pc:sldMkLst>
          <pc:docMk/>
          <pc:sldMk cId="1129089803" sldId="454"/>
        </pc:sldMkLst>
        <pc:spChg chg="mod">
          <ac:chgData name="Andrea Georgina Hernandez Limon" userId="6fcd4d0b-4b7f-4755-a530-9eb3ae6ce82a" providerId="ADAL" clId="{14229228-F70A-4393-A459-8208498E0564}" dt="2021-04-08T02:36:45.874" v="611" actId="20577"/>
          <ac:spMkLst>
            <pc:docMk/>
            <pc:sldMk cId="1129089803" sldId="454"/>
            <ac:spMk id="6" creationId="{9230BB6C-1A51-487E-B458-31CC24358382}"/>
          </ac:spMkLst>
        </pc:spChg>
        <pc:spChg chg="mod">
          <ac:chgData name="Andrea Georgina Hernandez Limon" userId="6fcd4d0b-4b7f-4755-a530-9eb3ae6ce82a" providerId="ADAL" clId="{14229228-F70A-4393-A459-8208498E0564}" dt="2021-04-08T02:36:48.734" v="613" actId="20577"/>
          <ac:spMkLst>
            <pc:docMk/>
            <pc:sldMk cId="1129089803" sldId="454"/>
            <ac:spMk id="10" creationId="{1C14CAC1-1C4D-40DA-B2D1-C0CE207B96C4}"/>
          </ac:spMkLst>
        </pc:spChg>
        <pc:spChg chg="mod">
          <ac:chgData name="Andrea Georgina Hernandez Limon" userId="6fcd4d0b-4b7f-4755-a530-9eb3ae6ce82a" providerId="ADAL" clId="{14229228-F70A-4393-A459-8208498E0564}" dt="2021-04-08T02:36:51.241" v="615" actId="20577"/>
          <ac:spMkLst>
            <pc:docMk/>
            <pc:sldMk cId="1129089803" sldId="454"/>
            <ac:spMk id="11" creationId="{0F676035-072B-4EA9-A2A8-80333E5288D5}"/>
          </ac:spMkLst>
        </pc:spChg>
      </pc:sldChg>
      <pc:sldChg chg="modSp mod">
        <pc:chgData name="Andrea Georgina Hernandez Limon" userId="6fcd4d0b-4b7f-4755-a530-9eb3ae6ce82a" providerId="ADAL" clId="{14229228-F70A-4393-A459-8208498E0564}" dt="2021-04-08T02:39:29.542" v="693" actId="20577"/>
        <pc:sldMkLst>
          <pc:docMk/>
          <pc:sldMk cId="3757069264" sldId="455"/>
        </pc:sldMkLst>
        <pc:spChg chg="mod">
          <ac:chgData name="Andrea Georgina Hernandez Limon" userId="6fcd4d0b-4b7f-4755-a530-9eb3ae6ce82a" providerId="ADAL" clId="{14229228-F70A-4393-A459-8208498E0564}" dt="2021-04-08T02:39:29.542" v="693" actId="20577"/>
          <ac:spMkLst>
            <pc:docMk/>
            <pc:sldMk cId="3757069264" sldId="455"/>
            <ac:spMk id="6" creationId="{0224016C-5FFD-46E4-B8B2-02A41D704242}"/>
          </ac:spMkLst>
        </pc:spChg>
      </pc:sldChg>
      <pc:sldChg chg="addSp modSp mod">
        <pc:chgData name="Andrea Georgina Hernandez Limon" userId="6fcd4d0b-4b7f-4755-a530-9eb3ae6ce82a" providerId="ADAL" clId="{14229228-F70A-4393-A459-8208498E0564}" dt="2021-04-08T02:36:19.897" v="604" actId="20577"/>
        <pc:sldMkLst>
          <pc:docMk/>
          <pc:sldMk cId="2204203914" sldId="464"/>
        </pc:sldMkLst>
        <pc:spChg chg="add mod">
          <ac:chgData name="Andrea Georgina Hernandez Limon" userId="6fcd4d0b-4b7f-4755-a530-9eb3ae6ce82a" providerId="ADAL" clId="{14229228-F70A-4393-A459-8208498E0564}" dt="2021-04-08T02:36:19.897" v="604" actId="20577"/>
          <ac:spMkLst>
            <pc:docMk/>
            <pc:sldMk cId="2204203914" sldId="464"/>
            <ac:spMk id="4" creationId="{D29A24A9-9877-4A3E-BBAD-DA2351E64458}"/>
          </ac:spMkLst>
        </pc:spChg>
      </pc:sldChg>
      <pc:sldChg chg="modSp mod">
        <pc:chgData name="Andrea Georgina Hernandez Limon" userId="6fcd4d0b-4b7f-4755-a530-9eb3ae6ce82a" providerId="ADAL" clId="{14229228-F70A-4393-A459-8208498E0564}" dt="2021-04-08T02:37:54.544" v="649" actId="6549"/>
        <pc:sldMkLst>
          <pc:docMk/>
          <pc:sldMk cId="2467923830" sldId="465"/>
        </pc:sldMkLst>
        <pc:spChg chg="mod">
          <ac:chgData name="Andrea Georgina Hernandez Limon" userId="6fcd4d0b-4b7f-4755-a530-9eb3ae6ce82a" providerId="ADAL" clId="{14229228-F70A-4393-A459-8208498E0564}" dt="2021-04-08T02:37:48.939" v="645" actId="14100"/>
          <ac:spMkLst>
            <pc:docMk/>
            <pc:sldMk cId="2467923830" sldId="465"/>
            <ac:spMk id="13" creationId="{24F93F3D-351D-4157-8EBE-2B7CE997F950}"/>
          </ac:spMkLst>
        </pc:spChg>
        <pc:spChg chg="mod">
          <ac:chgData name="Andrea Georgina Hernandez Limon" userId="6fcd4d0b-4b7f-4755-a530-9eb3ae6ce82a" providerId="ADAL" clId="{14229228-F70A-4393-A459-8208498E0564}" dt="2021-04-08T02:37:40.060" v="638" actId="14100"/>
          <ac:spMkLst>
            <pc:docMk/>
            <pc:sldMk cId="2467923830" sldId="465"/>
            <ac:spMk id="15" creationId="{AF132E5C-423D-4EBF-AFA6-5ED6C5CFB577}"/>
          </ac:spMkLst>
        </pc:spChg>
        <pc:spChg chg="mod">
          <ac:chgData name="Andrea Georgina Hernandez Limon" userId="6fcd4d0b-4b7f-4755-a530-9eb3ae6ce82a" providerId="ADAL" clId="{14229228-F70A-4393-A459-8208498E0564}" dt="2021-04-08T02:37:34.437" v="635" actId="14100"/>
          <ac:spMkLst>
            <pc:docMk/>
            <pc:sldMk cId="2467923830" sldId="465"/>
            <ac:spMk id="16" creationId="{BA2F8639-412D-421A-9C00-E0B1BAF2094E}"/>
          </ac:spMkLst>
        </pc:spChg>
        <pc:spChg chg="mod">
          <ac:chgData name="Andrea Georgina Hernandez Limon" userId="6fcd4d0b-4b7f-4755-a530-9eb3ae6ce82a" providerId="ADAL" clId="{14229228-F70A-4393-A459-8208498E0564}" dt="2021-04-08T02:37:54.544" v="649" actId="6549"/>
          <ac:spMkLst>
            <pc:docMk/>
            <pc:sldMk cId="2467923830" sldId="465"/>
            <ac:spMk id="17" creationId="{A6532BBA-96FF-4253-A31A-E17F4FFD409C}"/>
          </ac:spMkLst>
        </pc:spChg>
      </pc:sldChg>
      <pc:sldChg chg="modSp mod">
        <pc:chgData name="Andrea Georgina Hernandez Limon" userId="6fcd4d0b-4b7f-4755-a530-9eb3ae6ce82a" providerId="ADAL" clId="{14229228-F70A-4393-A459-8208498E0564}" dt="2021-04-08T02:36:40.113" v="609" actId="114"/>
        <pc:sldMkLst>
          <pc:docMk/>
          <pc:sldMk cId="1448605058" sldId="466"/>
        </pc:sldMkLst>
        <pc:spChg chg="mod">
          <ac:chgData name="Andrea Georgina Hernandez Limon" userId="6fcd4d0b-4b7f-4755-a530-9eb3ae6ce82a" providerId="ADAL" clId="{14229228-F70A-4393-A459-8208498E0564}" dt="2021-04-08T02:36:40.113" v="609" actId="114"/>
          <ac:spMkLst>
            <pc:docMk/>
            <pc:sldMk cId="1448605058" sldId="466"/>
            <ac:spMk id="11" creationId="{65B905BE-D622-4932-AFFD-C36625C89622}"/>
          </ac:spMkLst>
        </pc:spChg>
      </pc:sldChg>
      <pc:sldChg chg="addSp modSp mod">
        <pc:chgData name="Andrea Georgina Hernandez Limon" userId="6fcd4d0b-4b7f-4755-a530-9eb3ae6ce82a" providerId="ADAL" clId="{14229228-F70A-4393-A459-8208498E0564}" dt="2021-04-08T02:39:23.904" v="691" actId="1076"/>
        <pc:sldMkLst>
          <pc:docMk/>
          <pc:sldMk cId="3344724757" sldId="469"/>
        </pc:sldMkLst>
        <pc:spChg chg="mod">
          <ac:chgData name="Andrea Georgina Hernandez Limon" userId="6fcd4d0b-4b7f-4755-a530-9eb3ae6ce82a" providerId="ADAL" clId="{14229228-F70A-4393-A459-8208498E0564}" dt="2021-04-08T02:30:08.260" v="95" actId="313"/>
          <ac:spMkLst>
            <pc:docMk/>
            <pc:sldMk cId="3344724757" sldId="469"/>
            <ac:spMk id="3" creationId="{F1A0461D-D428-42F8-B26B-ACB3530688BC}"/>
          </ac:spMkLst>
        </pc:spChg>
        <pc:spChg chg="add mod">
          <ac:chgData name="Andrea Georgina Hernandez Limon" userId="6fcd4d0b-4b7f-4755-a530-9eb3ae6ce82a" providerId="ADAL" clId="{14229228-F70A-4393-A459-8208498E0564}" dt="2021-04-08T02:39:23.904" v="691" actId="1076"/>
          <ac:spMkLst>
            <pc:docMk/>
            <pc:sldMk cId="3344724757" sldId="469"/>
            <ac:spMk id="6" creationId="{99A5E4A8-40D9-466E-8ADD-7F5F6935E6D5}"/>
          </ac:spMkLst>
        </pc:spChg>
        <pc:picChg chg="mod">
          <ac:chgData name="Andrea Georgina Hernandez Limon" userId="6fcd4d0b-4b7f-4755-a530-9eb3ae6ce82a" providerId="ADAL" clId="{14229228-F70A-4393-A459-8208498E0564}" dt="2021-04-08T02:39:19.871" v="690" actId="1076"/>
          <ac:picMkLst>
            <pc:docMk/>
            <pc:sldMk cId="3344724757" sldId="469"/>
            <ac:picMk id="7" creationId="{47084605-C66A-49AD-A509-8EC2576817B1}"/>
          </ac:picMkLst>
        </pc:picChg>
      </pc:sldChg>
      <pc:sldChg chg="addSp delSp modSp mod">
        <pc:chgData name="Andrea Georgina Hernandez Limon" userId="6fcd4d0b-4b7f-4755-a530-9eb3ae6ce82a" providerId="ADAL" clId="{14229228-F70A-4393-A459-8208498E0564}" dt="2021-04-08T02:38:52.696" v="676" actId="20577"/>
        <pc:sldMkLst>
          <pc:docMk/>
          <pc:sldMk cId="2076234066" sldId="470"/>
        </pc:sldMkLst>
        <pc:spChg chg="del">
          <ac:chgData name="Andrea Georgina Hernandez Limon" userId="6fcd4d0b-4b7f-4755-a530-9eb3ae6ce82a" providerId="ADAL" clId="{14229228-F70A-4393-A459-8208498E0564}" dt="2021-04-08T02:30:35.697" v="100" actId="478"/>
          <ac:spMkLst>
            <pc:docMk/>
            <pc:sldMk cId="2076234066" sldId="470"/>
            <ac:spMk id="5" creationId="{6A065553-FF40-4B49-9553-ED48D6B88413}"/>
          </ac:spMkLst>
        </pc:spChg>
        <pc:spChg chg="del">
          <ac:chgData name="Andrea Georgina Hernandez Limon" userId="6fcd4d0b-4b7f-4755-a530-9eb3ae6ce82a" providerId="ADAL" clId="{14229228-F70A-4393-A459-8208498E0564}" dt="2021-04-08T02:30:32.422" v="99" actId="478"/>
          <ac:spMkLst>
            <pc:docMk/>
            <pc:sldMk cId="2076234066" sldId="470"/>
            <ac:spMk id="10" creationId="{72F7E467-352B-4170-9B7A-CE2141E8A81F}"/>
          </ac:spMkLst>
        </pc:spChg>
        <pc:spChg chg="add mod">
          <ac:chgData name="Andrea Georgina Hernandez Limon" userId="6fcd4d0b-4b7f-4755-a530-9eb3ae6ce82a" providerId="ADAL" clId="{14229228-F70A-4393-A459-8208498E0564}" dt="2021-04-08T02:38:50.258" v="674" actId="20577"/>
          <ac:spMkLst>
            <pc:docMk/>
            <pc:sldMk cId="2076234066" sldId="470"/>
            <ac:spMk id="11" creationId="{5917940E-642B-4102-A8F5-A00BC525A626}"/>
          </ac:spMkLst>
        </pc:spChg>
        <pc:spChg chg="mod">
          <ac:chgData name="Andrea Georgina Hernandez Limon" userId="6fcd4d0b-4b7f-4755-a530-9eb3ae6ce82a" providerId="ADAL" clId="{14229228-F70A-4393-A459-8208498E0564}" dt="2021-04-08T02:38:47.257" v="672" actId="20577"/>
          <ac:spMkLst>
            <pc:docMk/>
            <pc:sldMk cId="2076234066" sldId="470"/>
            <ac:spMk id="12" creationId="{A80D4BA5-FE64-46E0-8781-47A835EEE1BA}"/>
          </ac:spMkLst>
        </pc:spChg>
        <pc:spChg chg="add mod">
          <ac:chgData name="Andrea Georgina Hernandez Limon" userId="6fcd4d0b-4b7f-4755-a530-9eb3ae6ce82a" providerId="ADAL" clId="{14229228-F70A-4393-A459-8208498E0564}" dt="2021-04-08T02:38:52.696" v="676" actId="20577"/>
          <ac:spMkLst>
            <pc:docMk/>
            <pc:sldMk cId="2076234066" sldId="470"/>
            <ac:spMk id="13" creationId="{7DD4DD0F-0ACA-48FF-B816-EABA7FEBFFDD}"/>
          </ac:spMkLst>
        </pc:spChg>
      </pc:sldChg>
      <pc:sldChg chg="addSp delSp modSp mod delAnim">
        <pc:chgData name="Andrea Georgina Hernandez Limon" userId="6fcd4d0b-4b7f-4755-a530-9eb3ae6ce82a" providerId="ADAL" clId="{14229228-F70A-4393-A459-8208498E0564}" dt="2021-04-08T02:39:12.194" v="684" actId="20577"/>
        <pc:sldMkLst>
          <pc:docMk/>
          <pc:sldMk cId="1959184783" sldId="471"/>
        </pc:sldMkLst>
        <pc:spChg chg="add mod">
          <ac:chgData name="Andrea Georgina Hernandez Limon" userId="6fcd4d0b-4b7f-4755-a530-9eb3ae6ce82a" providerId="ADAL" clId="{14229228-F70A-4393-A459-8208498E0564}" dt="2021-04-08T02:39:12.194" v="684" actId="20577"/>
          <ac:spMkLst>
            <pc:docMk/>
            <pc:sldMk cId="1959184783" sldId="471"/>
            <ac:spMk id="11" creationId="{929CD0E0-541A-48E0-9515-10EED60A9C2F}"/>
          </ac:spMkLst>
        </pc:spChg>
        <pc:picChg chg="del">
          <ac:chgData name="Andrea Georgina Hernandez Limon" userId="6fcd4d0b-4b7f-4755-a530-9eb3ae6ce82a" providerId="ADAL" clId="{14229228-F70A-4393-A459-8208498E0564}" dt="2021-04-08T02:26:17.857" v="11" actId="478"/>
          <ac:picMkLst>
            <pc:docMk/>
            <pc:sldMk cId="1959184783" sldId="471"/>
            <ac:picMk id="5" creationId="{94BC9C27-F30B-4E46-BFBC-03A3D2C3E2CE}"/>
          </ac:picMkLst>
        </pc:picChg>
        <pc:picChg chg="mod">
          <ac:chgData name="Andrea Georgina Hernandez Limon" userId="6fcd4d0b-4b7f-4755-a530-9eb3ae6ce82a" providerId="ADAL" clId="{14229228-F70A-4393-A459-8208498E0564}" dt="2021-04-08T02:39:02.904" v="679" actId="1076"/>
          <ac:picMkLst>
            <pc:docMk/>
            <pc:sldMk cId="1959184783" sldId="471"/>
            <ac:picMk id="6" creationId="{30D1BEEF-C464-4625-A1CE-96218BA39110}"/>
          </ac:picMkLst>
        </pc:picChg>
        <pc:picChg chg="del">
          <ac:chgData name="Andrea Georgina Hernandez Limon" userId="6fcd4d0b-4b7f-4755-a530-9eb3ae6ce82a" providerId="ADAL" clId="{14229228-F70A-4393-A459-8208498E0564}" dt="2021-04-08T02:26:25.045" v="12" actId="478"/>
          <ac:picMkLst>
            <pc:docMk/>
            <pc:sldMk cId="1959184783" sldId="471"/>
            <ac:picMk id="7" creationId="{946BD2BE-1EED-4F85-981D-7DA8BF21DB36}"/>
          </ac:picMkLst>
        </pc:picChg>
        <pc:picChg chg="del mod">
          <ac:chgData name="Andrea Georgina Hernandez Limon" userId="6fcd4d0b-4b7f-4755-a530-9eb3ae6ce82a" providerId="ADAL" clId="{14229228-F70A-4393-A459-8208498E0564}" dt="2021-04-08T02:26:16.186" v="10" actId="478"/>
          <ac:picMkLst>
            <pc:docMk/>
            <pc:sldMk cId="1959184783" sldId="471"/>
            <ac:picMk id="8" creationId="{7FA6DCF8-1EA3-40A9-98B7-A6F25010922F}"/>
          </ac:picMkLst>
        </pc:picChg>
        <pc:picChg chg="del">
          <ac:chgData name="Andrea Georgina Hernandez Limon" userId="6fcd4d0b-4b7f-4755-a530-9eb3ae6ce82a" providerId="ADAL" clId="{14229228-F70A-4393-A459-8208498E0564}" dt="2021-04-08T02:25:41.702" v="9" actId="478"/>
          <ac:picMkLst>
            <pc:docMk/>
            <pc:sldMk cId="1959184783" sldId="471"/>
            <ac:picMk id="9" creationId="{D48D901A-D4F5-4C9D-82AC-F6F3F8EBC816}"/>
          </ac:picMkLst>
        </pc:picChg>
        <pc:picChg chg="del">
          <ac:chgData name="Andrea Georgina Hernandez Limon" userId="6fcd4d0b-4b7f-4755-a530-9eb3ae6ce82a" providerId="ADAL" clId="{14229228-F70A-4393-A459-8208498E0564}" dt="2021-04-08T02:26:55.586" v="13" actId="21"/>
          <ac:picMkLst>
            <pc:docMk/>
            <pc:sldMk cId="1959184783" sldId="471"/>
            <ac:picMk id="10" creationId="{1A01BDBB-ED4F-4497-9049-A87752D4560A}"/>
          </ac:picMkLst>
        </pc:picChg>
      </pc:sldChg>
      <pc:sldChg chg="addSp modSp mod">
        <pc:chgData name="Andrea Georgina Hernandez Limon" userId="6fcd4d0b-4b7f-4755-a530-9eb3ae6ce82a" providerId="ADAL" clId="{14229228-F70A-4393-A459-8208498E0564}" dt="2021-04-08T02:37:09.018" v="623" actId="20577"/>
        <pc:sldMkLst>
          <pc:docMk/>
          <pc:sldMk cId="1953182750" sldId="472"/>
        </pc:sldMkLst>
        <pc:spChg chg="add mod">
          <ac:chgData name="Andrea Georgina Hernandez Limon" userId="6fcd4d0b-4b7f-4755-a530-9eb3ae6ce82a" providerId="ADAL" clId="{14229228-F70A-4393-A459-8208498E0564}" dt="2021-04-08T02:37:05.669" v="619" actId="20577"/>
          <ac:spMkLst>
            <pc:docMk/>
            <pc:sldMk cId="1953182750" sldId="472"/>
            <ac:spMk id="8" creationId="{6E4ACF22-BC7A-4329-A3E9-4B52238593FA}"/>
          </ac:spMkLst>
        </pc:spChg>
        <pc:spChg chg="add mod">
          <ac:chgData name="Andrea Georgina Hernandez Limon" userId="6fcd4d0b-4b7f-4755-a530-9eb3ae6ce82a" providerId="ADAL" clId="{14229228-F70A-4393-A459-8208498E0564}" dt="2021-04-08T02:37:09.018" v="623" actId="20577"/>
          <ac:spMkLst>
            <pc:docMk/>
            <pc:sldMk cId="1953182750" sldId="472"/>
            <ac:spMk id="9" creationId="{D38FE94B-A18E-49DF-AA92-9C2AB4F612E3}"/>
          </ac:spMkLst>
        </pc:spChg>
      </pc:sldChg>
      <pc:sldChg chg="modSp mod">
        <pc:chgData name="Andrea Georgina Hernandez Limon" userId="6fcd4d0b-4b7f-4755-a530-9eb3ae6ce82a" providerId="ADAL" clId="{14229228-F70A-4393-A459-8208498E0564}" dt="2021-04-08T02:37:22.528" v="631" actId="20577"/>
        <pc:sldMkLst>
          <pc:docMk/>
          <pc:sldMk cId="4260129339" sldId="473"/>
        </pc:sldMkLst>
        <pc:spChg chg="mod">
          <ac:chgData name="Andrea Georgina Hernandez Limon" userId="6fcd4d0b-4b7f-4755-a530-9eb3ae6ce82a" providerId="ADAL" clId="{14229228-F70A-4393-A459-8208498E0564}" dt="2021-04-08T02:37:22.528" v="631" actId="20577"/>
          <ac:spMkLst>
            <pc:docMk/>
            <pc:sldMk cId="4260129339" sldId="473"/>
            <ac:spMk id="10" creationId="{AF6F0332-299D-4CCA-BB97-2BA415476268}"/>
          </ac:spMkLst>
        </pc:spChg>
        <pc:spChg chg="mod">
          <ac:chgData name="Andrea Georgina Hernandez Limon" userId="6fcd4d0b-4b7f-4755-a530-9eb3ae6ce82a" providerId="ADAL" clId="{14229228-F70A-4393-A459-8208498E0564}" dt="2021-04-08T02:37:19.112" v="628" actId="20577"/>
          <ac:spMkLst>
            <pc:docMk/>
            <pc:sldMk cId="4260129339" sldId="473"/>
            <ac:spMk id="12" creationId="{EB3B5DC1-6BBF-4C47-9001-52166BEAB714}"/>
          </ac:spMkLst>
        </pc:spChg>
      </pc:sldChg>
      <pc:sldChg chg="modSp mod">
        <pc:chgData name="Andrea Georgina Hernandez Limon" userId="6fcd4d0b-4b7f-4755-a530-9eb3ae6ce82a" providerId="ADAL" clId="{14229228-F70A-4393-A459-8208498E0564}" dt="2021-04-08T02:38:15.067" v="658" actId="1076"/>
        <pc:sldMkLst>
          <pc:docMk/>
          <pc:sldMk cId="1736251442" sldId="474"/>
        </pc:sldMkLst>
        <pc:spChg chg="mod">
          <ac:chgData name="Andrea Georgina Hernandez Limon" userId="6fcd4d0b-4b7f-4755-a530-9eb3ae6ce82a" providerId="ADAL" clId="{14229228-F70A-4393-A459-8208498E0564}" dt="2021-04-08T02:38:06.294" v="654" actId="20577"/>
          <ac:spMkLst>
            <pc:docMk/>
            <pc:sldMk cId="1736251442" sldId="474"/>
            <ac:spMk id="16" creationId="{6D1140CE-9110-411C-A00C-91A2228C5359}"/>
          </ac:spMkLst>
        </pc:spChg>
        <pc:spChg chg="mod">
          <ac:chgData name="Andrea Georgina Hernandez Limon" userId="6fcd4d0b-4b7f-4755-a530-9eb3ae6ce82a" providerId="ADAL" clId="{14229228-F70A-4393-A459-8208498E0564}" dt="2021-04-08T02:38:02.764" v="652" actId="20577"/>
          <ac:spMkLst>
            <pc:docMk/>
            <pc:sldMk cId="1736251442" sldId="474"/>
            <ac:spMk id="18" creationId="{C8C53263-B418-4009-B520-53CAB3C552C1}"/>
          </ac:spMkLst>
        </pc:spChg>
        <pc:spChg chg="mod">
          <ac:chgData name="Andrea Georgina Hernandez Limon" userId="6fcd4d0b-4b7f-4755-a530-9eb3ae6ce82a" providerId="ADAL" clId="{14229228-F70A-4393-A459-8208498E0564}" dt="2021-04-08T02:38:11.398" v="657" actId="14100"/>
          <ac:spMkLst>
            <pc:docMk/>
            <pc:sldMk cId="1736251442" sldId="474"/>
            <ac:spMk id="19" creationId="{ADB49EDD-D80E-42B6-A2F5-A7CB8E8C0585}"/>
          </ac:spMkLst>
        </pc:spChg>
        <pc:picChg chg="mod">
          <ac:chgData name="Andrea Georgina Hernandez Limon" userId="6fcd4d0b-4b7f-4755-a530-9eb3ae6ce82a" providerId="ADAL" clId="{14229228-F70A-4393-A459-8208498E0564}" dt="2021-04-08T02:38:15.067" v="658" actId="1076"/>
          <ac:picMkLst>
            <pc:docMk/>
            <pc:sldMk cId="1736251442" sldId="474"/>
            <ac:picMk id="12" creationId="{0B4D9851-5052-4F6A-8874-140AD6F21881}"/>
          </ac:picMkLst>
        </pc:picChg>
      </pc:sldChg>
      <pc:sldChg chg="addSp modSp mod">
        <pc:chgData name="Andrea Georgina Hernandez Limon" userId="6fcd4d0b-4b7f-4755-a530-9eb3ae6ce82a" providerId="ADAL" clId="{14229228-F70A-4393-A459-8208498E0564}" dt="2021-04-08T02:37:13.418" v="625" actId="20577"/>
        <pc:sldMkLst>
          <pc:docMk/>
          <pc:sldMk cId="1210512430" sldId="475"/>
        </pc:sldMkLst>
        <pc:spChg chg="add mod">
          <ac:chgData name="Andrea Georgina Hernandez Limon" userId="6fcd4d0b-4b7f-4755-a530-9eb3ae6ce82a" providerId="ADAL" clId="{14229228-F70A-4393-A459-8208498E0564}" dt="2021-04-08T02:37:13.418" v="625" actId="20577"/>
          <ac:spMkLst>
            <pc:docMk/>
            <pc:sldMk cId="1210512430" sldId="475"/>
            <ac:spMk id="8" creationId="{7F90DEB8-BD20-4DBA-B2A5-2949D8B74355}"/>
          </ac:spMkLst>
        </pc:spChg>
      </pc:sldChg>
      <pc:sldChg chg="addSp modSp mod">
        <pc:chgData name="Andrea Georgina Hernandez Limon" userId="6fcd4d0b-4b7f-4755-a530-9eb3ae6ce82a" providerId="ADAL" clId="{14229228-F70A-4393-A459-8208498E0564}" dt="2021-04-08T02:38:21.822" v="662" actId="20577"/>
        <pc:sldMkLst>
          <pc:docMk/>
          <pc:sldMk cId="2040967061" sldId="478"/>
        </pc:sldMkLst>
        <pc:spChg chg="mod">
          <ac:chgData name="Andrea Georgina Hernandez Limon" userId="6fcd4d0b-4b7f-4755-a530-9eb3ae6ce82a" providerId="ADAL" clId="{14229228-F70A-4393-A459-8208498E0564}" dt="2021-04-08T02:20:46.010" v="2" actId="20577"/>
          <ac:spMkLst>
            <pc:docMk/>
            <pc:sldMk cId="2040967061" sldId="478"/>
            <ac:spMk id="4" creationId="{60697304-2777-4ADB-A295-85FC278D2347}"/>
          </ac:spMkLst>
        </pc:spChg>
        <pc:spChg chg="add mod">
          <ac:chgData name="Andrea Georgina Hernandez Limon" userId="6fcd4d0b-4b7f-4755-a530-9eb3ae6ce82a" providerId="ADAL" clId="{14229228-F70A-4393-A459-8208498E0564}" dt="2021-04-08T02:38:21.822" v="662" actId="20577"/>
          <ac:spMkLst>
            <pc:docMk/>
            <pc:sldMk cId="2040967061" sldId="478"/>
            <ac:spMk id="7" creationId="{7A7C406F-0F91-4C83-8743-26D0F92060F4}"/>
          </ac:spMkLst>
        </pc:spChg>
      </pc:sldChg>
      <pc:sldChg chg="addSp modSp mod">
        <pc:chgData name="Andrea Georgina Hernandez Limon" userId="6fcd4d0b-4b7f-4755-a530-9eb3ae6ce82a" providerId="ADAL" clId="{14229228-F70A-4393-A459-8208498E0564}" dt="2021-04-08T02:39:49.806" v="718" actId="20577"/>
        <pc:sldMkLst>
          <pc:docMk/>
          <pc:sldMk cId="2919942813" sldId="479"/>
        </pc:sldMkLst>
        <pc:spChg chg="add mod">
          <ac:chgData name="Andrea Georgina Hernandez Limon" userId="6fcd4d0b-4b7f-4755-a530-9eb3ae6ce82a" providerId="ADAL" clId="{14229228-F70A-4393-A459-8208498E0564}" dt="2021-04-08T02:39:49.806" v="718" actId="20577"/>
          <ac:spMkLst>
            <pc:docMk/>
            <pc:sldMk cId="2919942813" sldId="479"/>
            <ac:spMk id="5" creationId="{DBA47B05-EE4C-4F3B-A5D1-7EB78F86DCE3}"/>
          </ac:spMkLst>
        </pc:spChg>
      </pc:sldChg>
      <pc:sldChg chg="addSp delSp modSp mod ord delAnim modAnim">
        <pc:chgData name="Andrea Georgina Hernandez Limon" userId="6fcd4d0b-4b7f-4755-a530-9eb3ae6ce82a" providerId="ADAL" clId="{14229228-F70A-4393-A459-8208498E0564}" dt="2021-04-08T02:28:46.762" v="75" actId="20577"/>
        <pc:sldMkLst>
          <pc:docMk/>
          <pc:sldMk cId="29282251" sldId="480"/>
        </pc:sldMkLst>
        <pc:spChg chg="mod">
          <ac:chgData name="Andrea Georgina Hernandez Limon" userId="6fcd4d0b-4b7f-4755-a530-9eb3ae6ce82a" providerId="ADAL" clId="{14229228-F70A-4393-A459-8208498E0564}" dt="2021-04-08T02:28:43.370" v="69" actId="20577"/>
          <ac:spMkLst>
            <pc:docMk/>
            <pc:sldMk cId="29282251" sldId="480"/>
            <ac:spMk id="2" creationId="{E96B896E-8313-4CE4-95EA-9A8696F9B318}"/>
          </ac:spMkLst>
        </pc:spChg>
        <pc:spChg chg="mod">
          <ac:chgData name="Andrea Georgina Hernandez Limon" userId="6fcd4d0b-4b7f-4755-a530-9eb3ae6ce82a" providerId="ADAL" clId="{14229228-F70A-4393-A459-8208498E0564}" dt="2021-04-08T02:27:59.874" v="17" actId="1076"/>
          <ac:spMkLst>
            <pc:docMk/>
            <pc:sldMk cId="29282251" sldId="480"/>
            <ac:spMk id="5" creationId="{57D02B36-172D-4735-B904-143F8E3546B5}"/>
          </ac:spMkLst>
        </pc:spChg>
        <pc:spChg chg="add mod">
          <ac:chgData name="Andrea Georgina Hernandez Limon" userId="6fcd4d0b-4b7f-4755-a530-9eb3ae6ce82a" providerId="ADAL" clId="{14229228-F70A-4393-A459-8208498E0564}" dt="2021-04-08T02:28:46.762" v="75" actId="20577"/>
          <ac:spMkLst>
            <pc:docMk/>
            <pc:sldMk cId="29282251" sldId="480"/>
            <ac:spMk id="9" creationId="{C0DCD32F-37EF-4097-BCED-A119CE4441DF}"/>
          </ac:spMkLst>
        </pc:spChg>
        <pc:picChg chg="del">
          <ac:chgData name="Andrea Georgina Hernandez Limon" userId="6fcd4d0b-4b7f-4755-a530-9eb3ae6ce82a" providerId="ADAL" clId="{14229228-F70A-4393-A459-8208498E0564}" dt="2021-04-08T02:25:17.143" v="8" actId="478"/>
          <ac:picMkLst>
            <pc:docMk/>
            <pc:sldMk cId="29282251" sldId="480"/>
            <ac:picMk id="6" creationId="{6C2C5B99-C6D6-4E89-A543-1A2ACB55E381}"/>
          </ac:picMkLst>
        </pc:picChg>
        <pc:picChg chg="mod">
          <ac:chgData name="Andrea Georgina Hernandez Limon" userId="6fcd4d0b-4b7f-4755-a530-9eb3ae6ce82a" providerId="ADAL" clId="{14229228-F70A-4393-A459-8208498E0564}" dt="2021-04-08T02:28:23.909" v="46" actId="1076"/>
          <ac:picMkLst>
            <pc:docMk/>
            <pc:sldMk cId="29282251" sldId="480"/>
            <ac:picMk id="7" creationId="{4E840C0F-EF95-4B4C-92DF-892765FF67FD}"/>
          </ac:picMkLst>
        </pc:picChg>
        <pc:picChg chg="del">
          <ac:chgData name="Andrea Georgina Hernandez Limon" userId="6fcd4d0b-4b7f-4755-a530-9eb3ae6ce82a" providerId="ADAL" clId="{14229228-F70A-4393-A459-8208498E0564}" dt="2021-04-08T02:25:06.813" v="7" actId="478"/>
          <ac:picMkLst>
            <pc:docMk/>
            <pc:sldMk cId="29282251" sldId="480"/>
            <ac:picMk id="8" creationId="{472367DA-77BC-4665-B756-AB5760A5CB97}"/>
          </ac:picMkLst>
        </pc:picChg>
        <pc:picChg chg="add mod">
          <ac:chgData name="Andrea Georgina Hernandez Limon" userId="6fcd4d0b-4b7f-4755-a530-9eb3ae6ce82a" providerId="ADAL" clId="{14229228-F70A-4393-A459-8208498E0564}" dt="2021-04-08T02:28:25.828" v="48" actId="1076"/>
          <ac:picMkLst>
            <pc:docMk/>
            <pc:sldMk cId="29282251" sldId="480"/>
            <ac:picMk id="10" creationId="{65E9D3C8-BFC6-409D-8FC4-77A7770FCAB9}"/>
          </ac:picMkLst>
        </pc:picChg>
      </pc:sldChg>
    </pc:docChg>
  </pc:docChgLst>
  <pc:docChgLst>
    <pc:chgData name="Andrea Georgina Hernandez Limon" userId="S::agh94@nau.edu::6fcd4d0b-4b7f-4755-a530-9eb3ae6ce82a" providerId="AD" clId="Web-{076FBC9F-80B2-B000-D2C0-77F650008CFA}"/>
    <pc:docChg chg="sldOrd">
      <pc:chgData name="Andrea Georgina Hernandez Limon" userId="S::agh94@nau.edu::6fcd4d0b-4b7f-4755-a530-9eb3ae6ce82a" providerId="AD" clId="Web-{076FBC9F-80B2-B000-D2C0-77F650008CFA}" dt="2021-04-09T04:00:58.760" v="0"/>
      <pc:docMkLst>
        <pc:docMk/>
      </pc:docMkLst>
      <pc:sldChg chg="ord">
        <pc:chgData name="Andrea Georgina Hernandez Limon" userId="S::agh94@nau.edu::6fcd4d0b-4b7f-4755-a530-9eb3ae6ce82a" providerId="AD" clId="Web-{076FBC9F-80B2-B000-D2C0-77F650008CFA}" dt="2021-04-09T04:00:58.760" v="0"/>
        <pc:sldMkLst>
          <pc:docMk/>
          <pc:sldMk cId="1069660451" sldId="325"/>
        </pc:sldMkLst>
      </pc:sldChg>
    </pc:docChg>
  </pc:docChgLst>
  <pc:docChgLst>
    <pc:chgData name="Jake Howells West" userId="S::jhw83@nau.edu::dfd8c275-9a97-4991-a7e2-a4c8295121da" providerId="AD" clId="Web-{516BAB8B-8402-BF3F-407B-C89F6D7448D3}"/>
    <pc:docChg chg="addSld delSld modSld sldOrd">
      <pc:chgData name="Jake Howells West" userId="S::jhw83@nau.edu::dfd8c275-9a97-4991-a7e2-a4c8295121da" providerId="AD" clId="Web-{516BAB8B-8402-BF3F-407B-C89F6D7448D3}" dt="2021-04-23T21:29:32.162" v="32"/>
      <pc:docMkLst>
        <pc:docMk/>
      </pc:docMkLst>
      <pc:sldChg chg="del">
        <pc:chgData name="Jake Howells West" userId="S::jhw83@nau.edu::dfd8c275-9a97-4991-a7e2-a4c8295121da" providerId="AD" clId="Web-{516BAB8B-8402-BF3F-407B-C89F6D7448D3}" dt="2021-04-23T21:29:32.162" v="32"/>
        <pc:sldMkLst>
          <pc:docMk/>
          <pc:sldMk cId="326392269" sldId="402"/>
        </pc:sldMkLst>
      </pc:sldChg>
      <pc:sldChg chg="ord">
        <pc:chgData name="Jake Howells West" userId="S::jhw83@nau.edu::dfd8c275-9a97-4991-a7e2-a4c8295121da" providerId="AD" clId="Web-{516BAB8B-8402-BF3F-407B-C89F6D7448D3}" dt="2021-04-23T21:27:40.312" v="0"/>
        <pc:sldMkLst>
          <pc:docMk/>
          <pc:sldMk cId="3757069264" sldId="455"/>
        </pc:sldMkLst>
      </pc:sldChg>
      <pc:sldChg chg="new del">
        <pc:chgData name="Jake Howells West" userId="S::jhw83@nau.edu::dfd8c275-9a97-4991-a7e2-a4c8295121da" providerId="AD" clId="Web-{516BAB8B-8402-BF3F-407B-C89F6D7448D3}" dt="2021-04-23T21:28:45.504" v="2"/>
        <pc:sldMkLst>
          <pc:docMk/>
          <pc:sldMk cId="2042998864" sldId="481"/>
        </pc:sldMkLst>
      </pc:sldChg>
      <pc:sldChg chg="modSp new ord">
        <pc:chgData name="Jake Howells West" userId="S::jhw83@nau.edu::dfd8c275-9a97-4991-a7e2-a4c8295121da" providerId="AD" clId="Web-{516BAB8B-8402-BF3F-407B-C89F6D7448D3}" dt="2021-04-23T21:29:02.067" v="20" actId="20577"/>
        <pc:sldMkLst>
          <pc:docMk/>
          <pc:sldMk cId="4076833631" sldId="481"/>
        </pc:sldMkLst>
        <pc:spChg chg="mod">
          <ac:chgData name="Jake Howells West" userId="S::jhw83@nau.edu::dfd8c275-9a97-4991-a7e2-a4c8295121da" providerId="AD" clId="Web-{516BAB8B-8402-BF3F-407B-C89F6D7448D3}" dt="2021-04-23T21:29:02.067" v="20" actId="20577"/>
          <ac:spMkLst>
            <pc:docMk/>
            <pc:sldMk cId="4076833631" sldId="481"/>
            <ac:spMk id="3" creationId="{A96C5084-6783-4C1E-AF6E-B6C5F8B341E3}"/>
          </ac:spMkLst>
        </pc:spChg>
      </pc:sldChg>
      <pc:sldChg chg="modSp new">
        <pc:chgData name="Jake Howells West" userId="S::jhw83@nau.edu::dfd8c275-9a97-4991-a7e2-a4c8295121da" providerId="AD" clId="Web-{516BAB8B-8402-BF3F-407B-C89F6D7448D3}" dt="2021-04-23T21:29:20.568" v="31" actId="20577"/>
        <pc:sldMkLst>
          <pc:docMk/>
          <pc:sldMk cId="153674890" sldId="482"/>
        </pc:sldMkLst>
        <pc:spChg chg="mod">
          <ac:chgData name="Jake Howells West" userId="S::jhw83@nau.edu::dfd8c275-9a97-4991-a7e2-a4c8295121da" providerId="AD" clId="Web-{516BAB8B-8402-BF3F-407B-C89F6D7448D3}" dt="2021-04-23T21:29:20.568" v="31" actId="20577"/>
          <ac:spMkLst>
            <pc:docMk/>
            <pc:sldMk cId="153674890" sldId="482"/>
            <ac:spMk id="3" creationId="{BD23F213-A7C7-40E3-844D-865264AEF324}"/>
          </ac:spMkLst>
        </pc:spChg>
      </pc:sldChg>
    </pc:docChg>
  </pc:docChgLst>
  <pc:docChgLst>
    <pc:chgData name="Andrea Georgina Hernandez Limon" userId="S::agh94@nau.edu::6fcd4d0b-4b7f-4755-a530-9eb3ae6ce82a" providerId="AD" clId="Web-{580DBC9F-B02E-B000-D2C0-5217F5C8FFCF}"/>
    <pc:docChg chg="addSld delSld modSld">
      <pc:chgData name="Andrea Georgina Hernandez Limon" userId="S::agh94@nau.edu::6fcd4d0b-4b7f-4755-a530-9eb3ae6ce82a" providerId="AD" clId="Web-{580DBC9F-B02E-B000-D2C0-5217F5C8FFCF}" dt="2021-04-08T02:15:35.934" v="1561"/>
      <pc:docMkLst>
        <pc:docMk/>
      </pc:docMkLst>
      <pc:sldChg chg="modSp">
        <pc:chgData name="Andrea Georgina Hernandez Limon" userId="S::agh94@nau.edu::6fcd4d0b-4b7f-4755-a530-9eb3ae6ce82a" providerId="AD" clId="Web-{580DBC9F-B02E-B000-D2C0-5217F5C8FFCF}" dt="2021-04-08T00:37:01.318" v="715" actId="20577"/>
        <pc:sldMkLst>
          <pc:docMk/>
          <pc:sldMk cId="1057314428" sldId="360"/>
        </pc:sldMkLst>
        <pc:spChg chg="mod">
          <ac:chgData name="Andrea Georgina Hernandez Limon" userId="S::agh94@nau.edu::6fcd4d0b-4b7f-4755-a530-9eb3ae6ce82a" providerId="AD" clId="Web-{580DBC9F-B02E-B000-D2C0-5217F5C8FFCF}" dt="2021-04-08T00:37:01.318" v="715" actId="20577"/>
          <ac:spMkLst>
            <pc:docMk/>
            <pc:sldMk cId="1057314428" sldId="360"/>
            <ac:spMk id="4" creationId="{29330D20-7208-48E2-91C1-2E4E943694E9}"/>
          </ac:spMkLst>
        </pc:spChg>
        <pc:spChg chg="mod">
          <ac:chgData name="Andrea Georgina Hernandez Limon" userId="S::agh94@nau.edu::6fcd4d0b-4b7f-4755-a530-9eb3ae6ce82a" providerId="AD" clId="Web-{580DBC9F-B02E-B000-D2C0-5217F5C8FFCF}" dt="2021-04-07T23:34:37.415" v="74" actId="20577"/>
          <ac:spMkLst>
            <pc:docMk/>
            <pc:sldMk cId="1057314428" sldId="360"/>
            <ac:spMk id="6" creationId="{1E0D4A18-25E7-4089-A088-140D1D353A93}"/>
          </ac:spMkLst>
        </pc:spChg>
        <pc:spChg chg="mod">
          <ac:chgData name="Andrea Georgina Hernandez Limon" userId="S::agh94@nau.edu::6fcd4d0b-4b7f-4755-a530-9eb3ae6ce82a" providerId="AD" clId="Web-{580DBC9F-B02E-B000-D2C0-5217F5C8FFCF}" dt="2021-04-07T23:34:46.947" v="76" actId="20577"/>
          <ac:spMkLst>
            <pc:docMk/>
            <pc:sldMk cId="1057314428" sldId="360"/>
            <ac:spMk id="8" creationId="{FF6495C7-FF21-47FF-8B53-E6DF707A98C2}"/>
          </ac:spMkLst>
        </pc:spChg>
      </pc:sldChg>
      <pc:sldChg chg="modSp">
        <pc:chgData name="Andrea Georgina Hernandez Limon" userId="S::agh94@nau.edu::6fcd4d0b-4b7f-4755-a530-9eb3ae6ce82a" providerId="AD" clId="Web-{580DBC9F-B02E-B000-D2C0-5217F5C8FFCF}" dt="2021-04-07T23:33:41.912" v="58" actId="20577"/>
        <pc:sldMkLst>
          <pc:docMk/>
          <pc:sldMk cId="1760418028" sldId="361"/>
        </pc:sldMkLst>
        <pc:spChg chg="mod">
          <ac:chgData name="Andrea Georgina Hernandez Limon" userId="S::agh94@nau.edu::6fcd4d0b-4b7f-4755-a530-9eb3ae6ce82a" providerId="AD" clId="Web-{580DBC9F-B02E-B000-D2C0-5217F5C8FFCF}" dt="2021-04-07T23:33:31.739" v="55" actId="20577"/>
          <ac:spMkLst>
            <pc:docMk/>
            <pc:sldMk cId="1760418028" sldId="361"/>
            <ac:spMk id="7" creationId="{9D4C92BD-EF3E-4978-9FB6-CA56B9023E8F}"/>
          </ac:spMkLst>
        </pc:spChg>
        <pc:spChg chg="mod">
          <ac:chgData name="Andrea Georgina Hernandez Limon" userId="S::agh94@nau.edu::6fcd4d0b-4b7f-4755-a530-9eb3ae6ce82a" providerId="AD" clId="Web-{580DBC9F-B02E-B000-D2C0-5217F5C8FFCF}" dt="2021-04-07T23:33:41.912" v="58" actId="20577"/>
          <ac:spMkLst>
            <pc:docMk/>
            <pc:sldMk cId="1760418028" sldId="361"/>
            <ac:spMk id="12" creationId="{79C6FCEA-FE4A-4FD8-8FC0-ABACDCDA0182}"/>
          </ac:spMkLst>
        </pc:spChg>
      </pc:sldChg>
      <pc:sldChg chg="modSp">
        <pc:chgData name="Andrea Georgina Hernandez Limon" userId="S::agh94@nau.edu::6fcd4d0b-4b7f-4755-a530-9eb3ae6ce82a" providerId="AD" clId="Web-{580DBC9F-B02E-B000-D2C0-5217F5C8FFCF}" dt="2021-04-07T23:34:12.163" v="70" actId="20577"/>
        <pc:sldMkLst>
          <pc:docMk/>
          <pc:sldMk cId="4283164079" sldId="362"/>
        </pc:sldMkLst>
        <pc:spChg chg="mod">
          <ac:chgData name="Andrea Georgina Hernandez Limon" userId="S::agh94@nau.edu::6fcd4d0b-4b7f-4755-a530-9eb3ae6ce82a" providerId="AD" clId="Web-{580DBC9F-B02E-B000-D2C0-5217F5C8FFCF}" dt="2021-04-07T23:34:09.007" v="69" actId="20577"/>
          <ac:spMkLst>
            <pc:docMk/>
            <pc:sldMk cId="4283164079" sldId="362"/>
            <ac:spMk id="10" creationId="{101E0EDF-2459-46F2-9E3E-2B545DE1F587}"/>
          </ac:spMkLst>
        </pc:spChg>
        <pc:spChg chg="mod">
          <ac:chgData name="Andrea Georgina Hernandez Limon" userId="S::agh94@nau.edu::6fcd4d0b-4b7f-4755-a530-9eb3ae6ce82a" providerId="AD" clId="Web-{580DBC9F-B02E-B000-D2C0-5217F5C8FFCF}" dt="2021-04-07T23:34:12.163" v="70" actId="20577"/>
          <ac:spMkLst>
            <pc:docMk/>
            <pc:sldMk cId="4283164079" sldId="362"/>
            <ac:spMk id="11" creationId="{56D22071-6D1B-40DD-95C1-C4748CE242F8}"/>
          </ac:spMkLst>
        </pc:spChg>
      </pc:sldChg>
      <pc:sldChg chg="modSp">
        <pc:chgData name="Andrea Georgina Hernandez Limon" userId="S::agh94@nau.edu::6fcd4d0b-4b7f-4755-a530-9eb3ae6ce82a" providerId="AD" clId="Web-{580DBC9F-B02E-B000-D2C0-5217F5C8FFCF}" dt="2021-04-08T00:37:33.679" v="719"/>
        <pc:sldMkLst>
          <pc:docMk/>
          <pc:sldMk cId="333869463" sldId="378"/>
        </pc:sldMkLst>
        <pc:picChg chg="mod">
          <ac:chgData name="Andrea Georgina Hernandez Limon" userId="S::agh94@nau.edu::6fcd4d0b-4b7f-4755-a530-9eb3ae6ce82a" providerId="AD" clId="Web-{580DBC9F-B02E-B000-D2C0-5217F5C8FFCF}" dt="2021-04-08T00:37:27.726" v="718"/>
          <ac:picMkLst>
            <pc:docMk/>
            <pc:sldMk cId="333869463" sldId="378"/>
            <ac:picMk id="6" creationId="{F8BD87D9-4235-40AC-8A31-2397DFA7B73C}"/>
          </ac:picMkLst>
        </pc:picChg>
        <pc:picChg chg="mod">
          <ac:chgData name="Andrea Georgina Hernandez Limon" userId="S::agh94@nau.edu::6fcd4d0b-4b7f-4755-a530-9eb3ae6ce82a" providerId="AD" clId="Web-{580DBC9F-B02E-B000-D2C0-5217F5C8FFCF}" dt="2021-04-08T00:37:33.679" v="719"/>
          <ac:picMkLst>
            <pc:docMk/>
            <pc:sldMk cId="333869463" sldId="378"/>
            <ac:picMk id="10" creationId="{1F668741-5F5B-4544-AC93-F0053872C4F9}"/>
          </ac:picMkLst>
        </pc:picChg>
      </pc:sldChg>
      <pc:sldChg chg="modSp">
        <pc:chgData name="Andrea Georgina Hernandez Limon" userId="S::agh94@nau.edu::6fcd4d0b-4b7f-4755-a530-9eb3ae6ce82a" providerId="AD" clId="Web-{580DBC9F-B02E-B000-D2C0-5217F5C8FFCF}" dt="2021-04-07T23:33:12.301" v="50" actId="20577"/>
        <pc:sldMkLst>
          <pc:docMk/>
          <pc:sldMk cId="3147886103" sldId="419"/>
        </pc:sldMkLst>
        <pc:spChg chg="mod">
          <ac:chgData name="Andrea Georgina Hernandez Limon" userId="S::agh94@nau.edu::6fcd4d0b-4b7f-4755-a530-9eb3ae6ce82a" providerId="AD" clId="Web-{580DBC9F-B02E-B000-D2C0-5217F5C8FFCF}" dt="2021-04-07T23:33:12.301" v="50" actId="20577"/>
          <ac:spMkLst>
            <pc:docMk/>
            <pc:sldMk cId="3147886103" sldId="419"/>
            <ac:spMk id="5" creationId="{4D461C82-43C6-4145-957F-1A6A592C9FCE}"/>
          </ac:spMkLst>
        </pc:spChg>
      </pc:sldChg>
      <pc:sldChg chg="modSp">
        <pc:chgData name="Andrea Georgina Hernandez Limon" userId="S::agh94@nau.edu::6fcd4d0b-4b7f-4755-a530-9eb3ae6ce82a" providerId="AD" clId="Web-{580DBC9F-B02E-B000-D2C0-5217F5C8FFCF}" dt="2021-04-07T23:33:16.598" v="53" actId="20577"/>
        <pc:sldMkLst>
          <pc:docMk/>
          <pc:sldMk cId="2086497716" sldId="431"/>
        </pc:sldMkLst>
        <pc:spChg chg="mod">
          <ac:chgData name="Andrea Georgina Hernandez Limon" userId="S::agh94@nau.edu::6fcd4d0b-4b7f-4755-a530-9eb3ae6ce82a" providerId="AD" clId="Web-{580DBC9F-B02E-B000-D2C0-5217F5C8FFCF}" dt="2021-04-07T23:33:16.598" v="53" actId="20577"/>
          <ac:spMkLst>
            <pc:docMk/>
            <pc:sldMk cId="2086497716" sldId="431"/>
            <ac:spMk id="5" creationId="{E5D001B6-CBD6-4FC9-893C-FC133DF90813}"/>
          </ac:spMkLst>
        </pc:spChg>
      </pc:sldChg>
      <pc:sldChg chg="modSp">
        <pc:chgData name="Andrea Georgina Hernandez Limon" userId="S::agh94@nau.edu::6fcd4d0b-4b7f-4755-a530-9eb3ae6ce82a" providerId="AD" clId="Web-{580DBC9F-B02E-B000-D2C0-5217F5C8FFCF}" dt="2021-04-08T00:47:59.822" v="725" actId="20577"/>
        <pc:sldMkLst>
          <pc:docMk/>
          <pc:sldMk cId="903888108" sldId="448"/>
        </pc:sldMkLst>
        <pc:spChg chg="mod">
          <ac:chgData name="Andrea Georgina Hernandez Limon" userId="S::agh94@nau.edu::6fcd4d0b-4b7f-4755-a530-9eb3ae6ce82a" providerId="AD" clId="Web-{580DBC9F-B02E-B000-D2C0-5217F5C8FFCF}" dt="2021-04-08T00:47:59.822" v="725" actId="20577"/>
          <ac:spMkLst>
            <pc:docMk/>
            <pc:sldMk cId="903888108" sldId="448"/>
            <ac:spMk id="4" creationId="{7BC9EC5E-91F4-4D18-B568-1CB13037AC34}"/>
          </ac:spMkLst>
        </pc:spChg>
        <pc:spChg chg="mod">
          <ac:chgData name="Andrea Georgina Hernandez Limon" userId="S::agh94@nau.edu::6fcd4d0b-4b7f-4755-a530-9eb3ae6ce82a" providerId="AD" clId="Web-{580DBC9F-B02E-B000-D2C0-5217F5C8FFCF}" dt="2021-04-08T00:46:43.912" v="721" actId="1076"/>
          <ac:spMkLst>
            <pc:docMk/>
            <pc:sldMk cId="903888108" sldId="448"/>
            <ac:spMk id="7" creationId="{A41EAF07-F13A-48A4-B879-2BACEB162641}"/>
          </ac:spMkLst>
        </pc:spChg>
        <pc:picChg chg="mod">
          <ac:chgData name="Andrea Georgina Hernandez Limon" userId="S::agh94@nau.edu::6fcd4d0b-4b7f-4755-a530-9eb3ae6ce82a" providerId="AD" clId="Web-{580DBC9F-B02E-B000-D2C0-5217F5C8FFCF}" dt="2021-04-08T00:34:46.639" v="711" actId="1076"/>
          <ac:picMkLst>
            <pc:docMk/>
            <pc:sldMk cId="903888108" sldId="448"/>
            <ac:picMk id="8" creationId="{DA0F1A0C-3B33-4F53-BCF9-A31BB2750FC0}"/>
          </ac:picMkLst>
        </pc:picChg>
      </pc:sldChg>
      <pc:sldChg chg="modSp">
        <pc:chgData name="Andrea Georgina Hernandez Limon" userId="S::agh94@nau.edu::6fcd4d0b-4b7f-4755-a530-9eb3ae6ce82a" providerId="AD" clId="Web-{580DBC9F-B02E-B000-D2C0-5217F5C8FFCF}" dt="2021-04-08T00:31:40.254" v="668" actId="20577"/>
        <pc:sldMkLst>
          <pc:docMk/>
          <pc:sldMk cId="719512023" sldId="451"/>
        </pc:sldMkLst>
        <pc:spChg chg="mod">
          <ac:chgData name="Andrea Georgina Hernandez Limon" userId="S::agh94@nau.edu::6fcd4d0b-4b7f-4755-a530-9eb3ae6ce82a" providerId="AD" clId="Web-{580DBC9F-B02E-B000-D2C0-5217F5C8FFCF}" dt="2021-04-08T00:31:40.254" v="668" actId="20577"/>
          <ac:spMkLst>
            <pc:docMk/>
            <pc:sldMk cId="719512023" sldId="451"/>
            <ac:spMk id="4" creationId="{0877C950-5D63-4A30-9954-F5FB3D6225BC}"/>
          </ac:spMkLst>
        </pc:spChg>
      </pc:sldChg>
      <pc:sldChg chg="modSp">
        <pc:chgData name="Andrea Georgina Hernandez Limon" userId="S::agh94@nau.edu::6fcd4d0b-4b7f-4755-a530-9eb3ae6ce82a" providerId="AD" clId="Web-{580DBC9F-B02E-B000-D2C0-5217F5C8FFCF}" dt="2021-04-07T23:33:55.022" v="67" actId="20577"/>
        <pc:sldMkLst>
          <pc:docMk/>
          <pc:sldMk cId="3253336583" sldId="452"/>
        </pc:sldMkLst>
        <pc:spChg chg="mod">
          <ac:chgData name="Andrea Georgina Hernandez Limon" userId="S::agh94@nau.edu::6fcd4d0b-4b7f-4755-a530-9eb3ae6ce82a" providerId="AD" clId="Web-{580DBC9F-B02E-B000-D2C0-5217F5C8FFCF}" dt="2021-04-07T23:33:47.303" v="60" actId="20577"/>
          <ac:spMkLst>
            <pc:docMk/>
            <pc:sldMk cId="3253336583" sldId="452"/>
            <ac:spMk id="9" creationId="{1922BB80-15D6-4A1A-BAE4-AAEA44015247}"/>
          </ac:spMkLst>
        </pc:spChg>
        <pc:spChg chg="mod">
          <ac:chgData name="Andrea Georgina Hernandez Limon" userId="S::agh94@nau.edu::6fcd4d0b-4b7f-4755-a530-9eb3ae6ce82a" providerId="AD" clId="Web-{580DBC9F-B02E-B000-D2C0-5217F5C8FFCF}" dt="2021-04-07T23:33:51.819" v="63" actId="20577"/>
          <ac:spMkLst>
            <pc:docMk/>
            <pc:sldMk cId="3253336583" sldId="452"/>
            <ac:spMk id="11" creationId="{F66A48CA-3CD1-42D9-B3DC-9FDFE8181072}"/>
          </ac:spMkLst>
        </pc:spChg>
        <pc:spChg chg="mod">
          <ac:chgData name="Andrea Georgina Hernandez Limon" userId="S::agh94@nau.edu::6fcd4d0b-4b7f-4755-a530-9eb3ae6ce82a" providerId="AD" clId="Web-{580DBC9F-B02E-B000-D2C0-5217F5C8FFCF}" dt="2021-04-07T23:33:55.022" v="67" actId="20577"/>
          <ac:spMkLst>
            <pc:docMk/>
            <pc:sldMk cId="3253336583" sldId="452"/>
            <ac:spMk id="13" creationId="{046F605B-A17F-4449-8DEE-CC3C752C09B5}"/>
          </ac:spMkLst>
        </pc:spChg>
      </pc:sldChg>
      <pc:sldChg chg="modSp">
        <pc:chgData name="Andrea Georgina Hernandez Limon" userId="S::agh94@nau.edu::6fcd4d0b-4b7f-4755-a530-9eb3ae6ce82a" providerId="AD" clId="Web-{580DBC9F-B02E-B000-D2C0-5217F5C8FFCF}" dt="2021-04-08T01:21:37.024" v="770" actId="20577"/>
        <pc:sldMkLst>
          <pc:docMk/>
          <pc:sldMk cId="3757069264" sldId="455"/>
        </pc:sldMkLst>
        <pc:spChg chg="mod">
          <ac:chgData name="Andrea Georgina Hernandez Limon" userId="S::agh94@nau.edu::6fcd4d0b-4b7f-4755-a530-9eb3ae6ce82a" providerId="AD" clId="Web-{580DBC9F-B02E-B000-D2C0-5217F5C8FFCF}" dt="2021-04-08T01:21:37.024" v="770" actId="20577"/>
          <ac:spMkLst>
            <pc:docMk/>
            <pc:sldMk cId="3757069264" sldId="455"/>
            <ac:spMk id="4" creationId="{A3EBE17A-7EFA-417A-8943-1623FD4CE28E}"/>
          </ac:spMkLst>
        </pc:spChg>
      </pc:sldChg>
      <pc:sldChg chg="modSp">
        <pc:chgData name="Andrea Georgina Hernandez Limon" userId="S::agh94@nau.edu::6fcd4d0b-4b7f-4755-a530-9eb3ae6ce82a" providerId="AD" clId="Web-{580DBC9F-B02E-B000-D2C0-5217F5C8FFCF}" dt="2021-04-08T00:25:44.329" v="510" actId="20577"/>
        <pc:sldMkLst>
          <pc:docMk/>
          <pc:sldMk cId="2467923830" sldId="465"/>
        </pc:sldMkLst>
        <pc:spChg chg="mod">
          <ac:chgData name="Andrea Georgina Hernandez Limon" userId="S::agh94@nau.edu::6fcd4d0b-4b7f-4755-a530-9eb3ae6ce82a" providerId="AD" clId="Web-{580DBC9F-B02E-B000-D2C0-5217F5C8FFCF}" dt="2021-04-08T00:25:44.329" v="510" actId="20577"/>
          <ac:spMkLst>
            <pc:docMk/>
            <pc:sldMk cId="2467923830" sldId="465"/>
            <ac:spMk id="4" creationId="{D321FF43-9024-410B-92CF-69230296B2CD}"/>
          </ac:spMkLst>
        </pc:spChg>
        <pc:spChg chg="mod">
          <ac:chgData name="Andrea Georgina Hernandez Limon" userId="S::agh94@nau.edu::6fcd4d0b-4b7f-4755-a530-9eb3ae6ce82a" providerId="AD" clId="Web-{580DBC9F-B02E-B000-D2C0-5217F5C8FFCF}" dt="2021-04-08T00:14:54.888" v="506" actId="14100"/>
          <ac:spMkLst>
            <pc:docMk/>
            <pc:sldMk cId="2467923830" sldId="465"/>
            <ac:spMk id="13" creationId="{24F93F3D-351D-4157-8EBE-2B7CE997F950}"/>
          </ac:spMkLst>
        </pc:spChg>
        <pc:spChg chg="mod">
          <ac:chgData name="Andrea Georgina Hernandez Limon" userId="S::agh94@nau.edu::6fcd4d0b-4b7f-4755-a530-9eb3ae6ce82a" providerId="AD" clId="Web-{580DBC9F-B02E-B000-D2C0-5217F5C8FFCF}" dt="2021-04-08T00:14:51.763" v="505" actId="14100"/>
          <ac:spMkLst>
            <pc:docMk/>
            <pc:sldMk cId="2467923830" sldId="465"/>
            <ac:spMk id="15" creationId="{AF132E5C-423D-4EBF-AFA6-5ED6C5CFB577}"/>
          </ac:spMkLst>
        </pc:spChg>
        <pc:spChg chg="mod">
          <ac:chgData name="Andrea Georgina Hernandez Limon" userId="S::agh94@nau.edu::6fcd4d0b-4b7f-4755-a530-9eb3ae6ce82a" providerId="AD" clId="Web-{580DBC9F-B02E-B000-D2C0-5217F5C8FFCF}" dt="2021-04-08T00:12:15.411" v="465" actId="1076"/>
          <ac:spMkLst>
            <pc:docMk/>
            <pc:sldMk cId="2467923830" sldId="465"/>
            <ac:spMk id="16" creationId="{BA2F8639-412D-421A-9C00-E0B1BAF2094E}"/>
          </ac:spMkLst>
        </pc:spChg>
        <pc:spChg chg="mod">
          <ac:chgData name="Andrea Georgina Hernandez Limon" userId="S::agh94@nau.edu::6fcd4d0b-4b7f-4755-a530-9eb3ae6ce82a" providerId="AD" clId="Web-{580DBC9F-B02E-B000-D2C0-5217F5C8FFCF}" dt="2021-04-08T00:14:57.857" v="507" actId="14100"/>
          <ac:spMkLst>
            <pc:docMk/>
            <pc:sldMk cId="2467923830" sldId="465"/>
            <ac:spMk id="17" creationId="{A6532BBA-96FF-4253-A31A-E17F4FFD409C}"/>
          </ac:spMkLst>
        </pc:spChg>
        <pc:picChg chg="mod">
          <ac:chgData name="Andrea Georgina Hernandez Limon" userId="S::agh94@nau.edu::6fcd4d0b-4b7f-4755-a530-9eb3ae6ce82a" providerId="AD" clId="Web-{580DBC9F-B02E-B000-D2C0-5217F5C8FFCF}" dt="2021-04-08T00:14:30.980" v="498" actId="1076"/>
          <ac:picMkLst>
            <pc:docMk/>
            <pc:sldMk cId="2467923830" sldId="465"/>
            <ac:picMk id="11" creationId="{B28D8B7F-880A-4B30-A66C-450B7A917012}"/>
          </ac:picMkLst>
        </pc:picChg>
        <pc:picChg chg="mod">
          <ac:chgData name="Andrea Georgina Hernandez Limon" userId="S::agh94@nau.edu::6fcd4d0b-4b7f-4755-a530-9eb3ae6ce82a" providerId="AD" clId="Web-{580DBC9F-B02E-B000-D2C0-5217F5C8FFCF}" dt="2021-04-08T00:12:10.598" v="463" actId="1076"/>
          <ac:picMkLst>
            <pc:docMk/>
            <pc:sldMk cId="2467923830" sldId="465"/>
            <ac:picMk id="19" creationId="{7814E85C-B187-49C6-B581-9258EB65BF3B}"/>
          </ac:picMkLst>
        </pc:picChg>
        <pc:picChg chg="mod modCrop">
          <ac:chgData name="Andrea Georgina Hernandez Limon" userId="S::agh94@nau.edu::6fcd4d0b-4b7f-4755-a530-9eb3ae6ce82a" providerId="AD" clId="Web-{580DBC9F-B02E-B000-D2C0-5217F5C8FFCF}" dt="2021-04-08T00:14:33.371" v="499" actId="1076"/>
          <ac:picMkLst>
            <pc:docMk/>
            <pc:sldMk cId="2467923830" sldId="465"/>
            <ac:picMk id="21" creationId="{0F430D97-8ECF-4931-9D8E-29A1F1D34399}"/>
          </ac:picMkLst>
        </pc:picChg>
        <pc:picChg chg="mod modCrop">
          <ac:chgData name="Andrea Georgina Hernandez Limon" userId="S::agh94@nau.edu::6fcd4d0b-4b7f-4755-a530-9eb3ae6ce82a" providerId="AD" clId="Web-{580DBC9F-B02E-B000-D2C0-5217F5C8FFCF}" dt="2021-04-08T00:14:37.325" v="501" actId="1076"/>
          <ac:picMkLst>
            <pc:docMk/>
            <pc:sldMk cId="2467923830" sldId="465"/>
            <ac:picMk id="23" creationId="{B166D6BE-E398-405C-AE02-B258AD706325}"/>
          </ac:picMkLst>
        </pc:picChg>
      </pc:sldChg>
      <pc:sldChg chg="modSp">
        <pc:chgData name="Andrea Georgina Hernandez Limon" userId="S::agh94@nau.edu::6fcd4d0b-4b7f-4755-a530-9eb3ae6ce82a" providerId="AD" clId="Web-{580DBC9F-B02E-B000-D2C0-5217F5C8FFCF}" dt="2021-04-07T23:34:17.382" v="72" actId="20577"/>
        <pc:sldMkLst>
          <pc:docMk/>
          <pc:sldMk cId="1448605058" sldId="466"/>
        </pc:sldMkLst>
        <pc:spChg chg="mod">
          <ac:chgData name="Andrea Georgina Hernandez Limon" userId="S::agh94@nau.edu::6fcd4d0b-4b7f-4755-a530-9eb3ae6ce82a" providerId="AD" clId="Web-{580DBC9F-B02E-B000-D2C0-5217F5C8FFCF}" dt="2021-04-07T23:34:17.382" v="72" actId="20577"/>
          <ac:spMkLst>
            <pc:docMk/>
            <pc:sldMk cId="1448605058" sldId="466"/>
            <ac:spMk id="12" creationId="{1F147FA2-FF0D-42BF-9CCA-2DE0C639F072}"/>
          </ac:spMkLst>
        </pc:spChg>
      </pc:sldChg>
      <pc:sldChg chg="addSp delSp modSp addAnim">
        <pc:chgData name="Andrea Georgina Hernandez Limon" userId="S::agh94@nau.edu::6fcd4d0b-4b7f-4755-a530-9eb3ae6ce82a" providerId="AD" clId="Web-{580DBC9F-B02E-B000-D2C0-5217F5C8FFCF}" dt="2021-04-08T02:13:20.130" v="1558" actId="20577"/>
        <pc:sldMkLst>
          <pc:docMk/>
          <pc:sldMk cId="3344724757" sldId="469"/>
        </pc:sldMkLst>
        <pc:spChg chg="mod">
          <ac:chgData name="Andrea Georgina Hernandez Limon" userId="S::agh94@nau.edu::6fcd4d0b-4b7f-4755-a530-9eb3ae6ce82a" providerId="AD" clId="Web-{580DBC9F-B02E-B000-D2C0-5217F5C8FFCF}" dt="2021-04-08T02:13:20.130" v="1558" actId="20577"/>
          <ac:spMkLst>
            <pc:docMk/>
            <pc:sldMk cId="3344724757" sldId="469"/>
            <ac:spMk id="3" creationId="{F1A0461D-D428-42F8-B26B-ACB3530688BC}"/>
          </ac:spMkLst>
        </pc:spChg>
        <pc:spChg chg="del">
          <ac:chgData name="Andrea Georgina Hernandez Limon" userId="S::agh94@nau.edu::6fcd4d0b-4b7f-4755-a530-9eb3ae6ce82a" providerId="AD" clId="Web-{580DBC9F-B02E-B000-D2C0-5217F5C8FFCF}" dt="2021-04-08T01:52:26.748" v="1092"/>
          <ac:spMkLst>
            <pc:docMk/>
            <pc:sldMk cId="3344724757" sldId="469"/>
            <ac:spMk id="5" creationId="{5C755566-AE91-4D1F-9F5F-DD7BA101B46D}"/>
          </ac:spMkLst>
        </pc:spChg>
        <pc:picChg chg="add mod">
          <ac:chgData name="Andrea Georgina Hernandez Limon" userId="S::agh94@nau.edu::6fcd4d0b-4b7f-4755-a530-9eb3ae6ce82a" providerId="AD" clId="Web-{580DBC9F-B02E-B000-D2C0-5217F5C8FFCF}" dt="2021-04-08T01:46:43.433" v="1010" actId="14100"/>
          <ac:picMkLst>
            <pc:docMk/>
            <pc:sldMk cId="3344724757" sldId="469"/>
            <ac:picMk id="7" creationId="{47084605-C66A-49AD-A509-8EC2576817B1}"/>
          </ac:picMkLst>
        </pc:picChg>
      </pc:sldChg>
      <pc:sldChg chg="addSp modSp">
        <pc:chgData name="Andrea Georgina Hernandez Limon" userId="S::agh94@nau.edu::6fcd4d0b-4b7f-4755-a530-9eb3ae6ce82a" providerId="AD" clId="Web-{580DBC9F-B02E-B000-D2C0-5217F5C8FFCF}" dt="2021-04-08T00:34:53.718" v="714"/>
        <pc:sldMkLst>
          <pc:docMk/>
          <pc:sldMk cId="2076234066" sldId="470"/>
        </pc:sldMkLst>
        <pc:spChg chg="add">
          <ac:chgData name="Andrea Georgina Hernandez Limon" userId="S::agh94@nau.edu::6fcd4d0b-4b7f-4755-a530-9eb3ae6ce82a" providerId="AD" clId="Web-{580DBC9F-B02E-B000-D2C0-5217F5C8FFCF}" dt="2021-04-08T00:34:52.702" v="712"/>
          <ac:spMkLst>
            <pc:docMk/>
            <pc:sldMk cId="2076234066" sldId="470"/>
            <ac:spMk id="5" creationId="{6A065553-FF40-4B49-9553-ED48D6B88413}"/>
          </ac:spMkLst>
        </pc:spChg>
        <pc:spChg chg="add">
          <ac:chgData name="Andrea Georgina Hernandez Limon" userId="S::agh94@nau.edu::6fcd4d0b-4b7f-4755-a530-9eb3ae6ce82a" providerId="AD" clId="Web-{580DBC9F-B02E-B000-D2C0-5217F5C8FFCF}" dt="2021-04-08T00:34:53.327" v="713"/>
          <ac:spMkLst>
            <pc:docMk/>
            <pc:sldMk cId="2076234066" sldId="470"/>
            <ac:spMk id="10" creationId="{72F7E467-352B-4170-9B7A-CE2141E8A81F}"/>
          </ac:spMkLst>
        </pc:spChg>
        <pc:spChg chg="add">
          <ac:chgData name="Andrea Georgina Hernandez Limon" userId="S::agh94@nau.edu::6fcd4d0b-4b7f-4755-a530-9eb3ae6ce82a" providerId="AD" clId="Web-{580DBC9F-B02E-B000-D2C0-5217F5C8FFCF}" dt="2021-04-08T00:34:53.718" v="714"/>
          <ac:spMkLst>
            <pc:docMk/>
            <pc:sldMk cId="2076234066" sldId="470"/>
            <ac:spMk id="12" creationId="{A80D4BA5-FE64-46E0-8781-47A835EEE1BA}"/>
          </ac:spMkLst>
        </pc:spChg>
        <pc:picChg chg="mod modCrop">
          <ac:chgData name="Andrea Georgina Hernandez Limon" userId="S::agh94@nau.edu::6fcd4d0b-4b7f-4755-a530-9eb3ae6ce82a" providerId="AD" clId="Web-{580DBC9F-B02E-B000-D2C0-5217F5C8FFCF}" dt="2021-04-08T00:34:38.139" v="709" actId="1076"/>
          <ac:picMkLst>
            <pc:docMk/>
            <pc:sldMk cId="2076234066" sldId="470"/>
            <ac:picMk id="6" creationId="{A6B57AF5-000D-4937-8822-E9EFCBA9BAA3}"/>
          </ac:picMkLst>
        </pc:picChg>
        <pc:picChg chg="mod">
          <ac:chgData name="Andrea Georgina Hernandez Limon" userId="S::agh94@nau.edu::6fcd4d0b-4b7f-4755-a530-9eb3ae6ce82a" providerId="AD" clId="Web-{580DBC9F-B02E-B000-D2C0-5217F5C8FFCF}" dt="2021-04-08T00:33:59.824" v="704" actId="1076"/>
          <ac:picMkLst>
            <pc:docMk/>
            <pc:sldMk cId="2076234066" sldId="470"/>
            <ac:picMk id="7" creationId="{CD26EA16-018F-42FD-A135-06DD82A82F74}"/>
          </ac:picMkLst>
        </pc:picChg>
      </pc:sldChg>
      <pc:sldChg chg="delSp modSp delAnim">
        <pc:chgData name="Andrea Georgina Hernandez Limon" userId="S::agh94@nau.edu::6fcd4d0b-4b7f-4755-a530-9eb3ae6ce82a" providerId="AD" clId="Web-{580DBC9F-B02E-B000-D2C0-5217F5C8FFCF}" dt="2021-04-08T02:09:43.009" v="1386" actId="20577"/>
        <pc:sldMkLst>
          <pc:docMk/>
          <pc:sldMk cId="1959184783" sldId="471"/>
        </pc:sldMkLst>
        <pc:spChg chg="mod">
          <ac:chgData name="Andrea Georgina Hernandez Limon" userId="S::agh94@nau.edu::6fcd4d0b-4b7f-4755-a530-9eb3ae6ce82a" providerId="AD" clId="Web-{580DBC9F-B02E-B000-D2C0-5217F5C8FFCF}" dt="2021-04-08T02:09:43.009" v="1386" actId="20577"/>
          <ac:spMkLst>
            <pc:docMk/>
            <pc:sldMk cId="1959184783" sldId="471"/>
            <ac:spMk id="4" creationId="{5C6793AB-AD15-4BAE-9388-5FD71DBFFA36}"/>
          </ac:spMkLst>
        </pc:spChg>
        <pc:picChg chg="del mod">
          <ac:chgData name="Andrea Georgina Hernandez Limon" userId="S::agh94@nau.edu::6fcd4d0b-4b7f-4755-a530-9eb3ae6ce82a" providerId="AD" clId="Web-{580DBC9F-B02E-B000-D2C0-5217F5C8FFCF}" dt="2021-04-08T01:46:49.824" v="1011"/>
          <ac:picMkLst>
            <pc:docMk/>
            <pc:sldMk cId="1959184783" sldId="471"/>
            <ac:picMk id="5" creationId="{F244BA55-08FE-48CE-B5DA-EC9E6F6A487F}"/>
          </ac:picMkLst>
        </pc:picChg>
        <pc:picChg chg="mod">
          <ac:chgData name="Andrea Georgina Hernandez Limon" userId="S::agh94@nau.edu::6fcd4d0b-4b7f-4755-a530-9eb3ae6ce82a" providerId="AD" clId="Web-{580DBC9F-B02E-B000-D2C0-5217F5C8FFCF}" dt="2021-04-08T01:47:01.121" v="1014" actId="14100"/>
          <ac:picMkLst>
            <pc:docMk/>
            <pc:sldMk cId="1959184783" sldId="471"/>
            <ac:picMk id="6" creationId="{30D1BEEF-C464-4625-A1CE-96218BA39110}"/>
          </ac:picMkLst>
        </pc:picChg>
      </pc:sldChg>
      <pc:sldChg chg="modSp">
        <pc:chgData name="Andrea Georgina Hernandez Limon" userId="S::agh94@nau.edu::6fcd4d0b-4b7f-4755-a530-9eb3ae6ce82a" providerId="AD" clId="Web-{580DBC9F-B02E-B000-D2C0-5217F5C8FFCF}" dt="2021-04-08T00:26:10.862" v="520" actId="1076"/>
        <pc:sldMkLst>
          <pc:docMk/>
          <pc:sldMk cId="1953182750" sldId="472"/>
        </pc:sldMkLst>
        <pc:spChg chg="mod">
          <ac:chgData name="Andrea Georgina Hernandez Limon" userId="S::agh94@nau.edu::6fcd4d0b-4b7f-4755-a530-9eb3ae6ce82a" providerId="AD" clId="Web-{580DBC9F-B02E-B000-D2C0-5217F5C8FFCF}" dt="2021-04-08T00:26:08.518" v="519" actId="1076"/>
          <ac:spMkLst>
            <pc:docMk/>
            <pc:sldMk cId="1953182750" sldId="472"/>
            <ac:spMk id="7" creationId="{4E3157E3-173E-42AE-B024-97C6DDCC3E98}"/>
          </ac:spMkLst>
        </pc:spChg>
        <pc:picChg chg="mod">
          <ac:chgData name="Andrea Georgina Hernandez Limon" userId="S::agh94@nau.edu::6fcd4d0b-4b7f-4755-a530-9eb3ae6ce82a" providerId="AD" clId="Web-{580DBC9F-B02E-B000-D2C0-5217F5C8FFCF}" dt="2021-04-08T00:26:10.862" v="520" actId="1076"/>
          <ac:picMkLst>
            <pc:docMk/>
            <pc:sldMk cId="1953182750" sldId="472"/>
            <ac:picMk id="2050" creationId="{5A1D7DF4-E4FB-48AB-8315-6E6EB6C713AE}"/>
          </ac:picMkLst>
        </pc:picChg>
      </pc:sldChg>
      <pc:sldChg chg="modSp">
        <pc:chgData name="Andrea Georgina Hernandez Limon" userId="S::agh94@nau.edu::6fcd4d0b-4b7f-4755-a530-9eb3ae6ce82a" providerId="AD" clId="Web-{580DBC9F-B02E-B000-D2C0-5217F5C8FFCF}" dt="2021-04-08T00:25:49.142" v="511" actId="20577"/>
        <pc:sldMkLst>
          <pc:docMk/>
          <pc:sldMk cId="4260129339" sldId="473"/>
        </pc:sldMkLst>
        <pc:spChg chg="mod">
          <ac:chgData name="Andrea Georgina Hernandez Limon" userId="S::agh94@nau.edu::6fcd4d0b-4b7f-4755-a530-9eb3ae6ce82a" providerId="AD" clId="Web-{580DBC9F-B02E-B000-D2C0-5217F5C8FFCF}" dt="2021-04-08T00:25:49.142" v="511" actId="20577"/>
          <ac:spMkLst>
            <pc:docMk/>
            <pc:sldMk cId="4260129339" sldId="473"/>
            <ac:spMk id="4" creationId="{9E908F5C-AF07-408E-B617-759CB81F0F86}"/>
          </ac:spMkLst>
        </pc:spChg>
        <pc:spChg chg="mod">
          <ac:chgData name="Andrea Georgina Hernandez Limon" userId="S::agh94@nau.edu::6fcd4d0b-4b7f-4755-a530-9eb3ae6ce82a" providerId="AD" clId="Web-{580DBC9F-B02E-B000-D2C0-5217F5C8FFCF}" dt="2021-04-08T00:00:05.559" v="177"/>
          <ac:spMkLst>
            <pc:docMk/>
            <pc:sldMk cId="4260129339" sldId="473"/>
            <ac:spMk id="10" creationId="{AF6F0332-299D-4CCA-BB97-2BA415476268}"/>
          </ac:spMkLst>
        </pc:spChg>
        <pc:spChg chg="mod">
          <ac:chgData name="Andrea Georgina Hernandez Limon" userId="S::agh94@nau.edu::6fcd4d0b-4b7f-4755-a530-9eb3ae6ce82a" providerId="AD" clId="Web-{580DBC9F-B02E-B000-D2C0-5217F5C8FFCF}" dt="2021-04-07T23:59:45.902" v="174" actId="1076"/>
          <ac:spMkLst>
            <pc:docMk/>
            <pc:sldMk cId="4260129339" sldId="473"/>
            <ac:spMk id="12" creationId="{EB3B5DC1-6BBF-4C47-9001-52166BEAB714}"/>
          </ac:spMkLst>
        </pc:spChg>
        <pc:picChg chg="mod modCrop">
          <ac:chgData name="Andrea Georgina Hernandez Limon" userId="S::agh94@nau.edu::6fcd4d0b-4b7f-4755-a530-9eb3ae6ce82a" providerId="AD" clId="Web-{580DBC9F-B02E-B000-D2C0-5217F5C8FFCF}" dt="2021-04-07T23:59:49.074" v="175" actId="1076"/>
          <ac:picMkLst>
            <pc:docMk/>
            <pc:sldMk cId="4260129339" sldId="473"/>
            <ac:picMk id="6" creationId="{9F03704F-ACB0-4B53-9C6B-D798B648C691}"/>
          </ac:picMkLst>
        </pc:picChg>
        <pc:picChg chg="mod">
          <ac:chgData name="Andrea Georgina Hernandez Limon" userId="S::agh94@nau.edu::6fcd4d0b-4b7f-4755-a530-9eb3ae6ce82a" providerId="AD" clId="Web-{580DBC9F-B02E-B000-D2C0-5217F5C8FFCF}" dt="2021-04-07T23:59:42.808" v="173" actId="1076"/>
          <ac:picMkLst>
            <pc:docMk/>
            <pc:sldMk cId="4260129339" sldId="473"/>
            <ac:picMk id="8" creationId="{B51BABA0-A58A-4A4B-ABA4-9872F52642AC}"/>
          </ac:picMkLst>
        </pc:picChg>
      </pc:sldChg>
      <pc:sldChg chg="addSp delSp modSp">
        <pc:chgData name="Andrea Georgina Hernandez Limon" userId="S::agh94@nau.edu::6fcd4d0b-4b7f-4755-a530-9eb3ae6ce82a" providerId="AD" clId="Web-{580DBC9F-B02E-B000-D2C0-5217F5C8FFCF}" dt="2021-04-08T00:30:29.782" v="660" actId="20577"/>
        <pc:sldMkLst>
          <pc:docMk/>
          <pc:sldMk cId="1736251442" sldId="474"/>
        </pc:sldMkLst>
        <pc:spChg chg="mod">
          <ac:chgData name="Andrea Georgina Hernandez Limon" userId="S::agh94@nau.edu::6fcd4d0b-4b7f-4755-a530-9eb3ae6ce82a" providerId="AD" clId="Web-{580DBC9F-B02E-B000-D2C0-5217F5C8FFCF}" dt="2021-04-07T23:56:12.140" v="136" actId="20577"/>
          <ac:spMkLst>
            <pc:docMk/>
            <pc:sldMk cId="1736251442" sldId="474"/>
            <ac:spMk id="3" creationId="{E2C997CC-AF25-4875-BC79-A892C764D6B6}"/>
          </ac:spMkLst>
        </pc:spChg>
        <pc:spChg chg="mod">
          <ac:chgData name="Andrea Georgina Hernandez Limon" userId="S::agh94@nau.edu::6fcd4d0b-4b7f-4755-a530-9eb3ae6ce82a" providerId="AD" clId="Web-{580DBC9F-B02E-B000-D2C0-5217F5C8FFCF}" dt="2021-04-08T00:30:29.782" v="660" actId="20577"/>
          <ac:spMkLst>
            <pc:docMk/>
            <pc:sldMk cId="1736251442" sldId="474"/>
            <ac:spMk id="4" creationId="{F0A3AB46-E399-460B-9B96-B770A1152DA7}"/>
          </ac:spMkLst>
        </pc:spChg>
        <pc:spChg chg="add del mod">
          <ac:chgData name="Andrea Georgina Hernandez Limon" userId="S::agh94@nau.edu::6fcd4d0b-4b7f-4755-a530-9eb3ae6ce82a" providerId="AD" clId="Web-{580DBC9F-B02E-B000-D2C0-5217F5C8FFCF}" dt="2021-04-07T23:56:36.673" v="142"/>
          <ac:spMkLst>
            <pc:docMk/>
            <pc:sldMk cId="1736251442" sldId="474"/>
            <ac:spMk id="5" creationId="{ED0AB83C-407A-4E83-AE85-2BACCF59013A}"/>
          </ac:spMkLst>
        </pc:spChg>
        <pc:spChg chg="add del mod">
          <ac:chgData name="Andrea Georgina Hernandez Limon" userId="S::agh94@nau.edu::6fcd4d0b-4b7f-4755-a530-9eb3ae6ce82a" providerId="AD" clId="Web-{580DBC9F-B02E-B000-D2C0-5217F5C8FFCF}" dt="2021-04-07T23:56:39.189" v="146"/>
          <ac:spMkLst>
            <pc:docMk/>
            <pc:sldMk cId="1736251442" sldId="474"/>
            <ac:spMk id="7" creationId="{D0038BD4-4C35-42D7-AC0F-1D87E4A589B8}"/>
          </ac:spMkLst>
        </pc:spChg>
        <pc:spChg chg="add mod">
          <ac:chgData name="Andrea Georgina Hernandez Limon" userId="S::agh94@nau.edu::6fcd4d0b-4b7f-4755-a530-9eb3ae6ce82a" providerId="AD" clId="Web-{580DBC9F-B02E-B000-D2C0-5217F5C8FFCF}" dt="2021-04-07T23:56:54.439" v="149" actId="20577"/>
          <ac:spMkLst>
            <pc:docMk/>
            <pc:sldMk cId="1736251442" sldId="474"/>
            <ac:spMk id="9" creationId="{F285FCC6-FBAA-493A-AA0C-529B6E4E2DEF}"/>
          </ac:spMkLst>
        </pc:spChg>
        <pc:spChg chg="add del mod">
          <ac:chgData name="Andrea Georgina Hernandez Limon" userId="S::agh94@nau.edu::6fcd4d0b-4b7f-4755-a530-9eb3ae6ce82a" providerId="AD" clId="Web-{580DBC9F-B02E-B000-D2C0-5217F5C8FFCF}" dt="2021-04-08T00:03:53.259" v="322"/>
          <ac:spMkLst>
            <pc:docMk/>
            <pc:sldMk cId="1736251442" sldId="474"/>
            <ac:spMk id="14" creationId="{A77C410A-83E7-4B34-B5CD-46FA841AC7FA}"/>
          </ac:spMkLst>
        </pc:spChg>
        <pc:spChg chg="add mod">
          <ac:chgData name="Andrea Georgina Hernandez Limon" userId="S::agh94@nau.edu::6fcd4d0b-4b7f-4755-a530-9eb3ae6ce82a" providerId="AD" clId="Web-{580DBC9F-B02E-B000-D2C0-5217F5C8FFCF}" dt="2021-04-08T00:06:13.610" v="406" actId="1076"/>
          <ac:spMkLst>
            <pc:docMk/>
            <pc:sldMk cId="1736251442" sldId="474"/>
            <ac:spMk id="16" creationId="{6D1140CE-9110-411C-A00C-91A2228C5359}"/>
          </ac:spMkLst>
        </pc:spChg>
        <pc:spChg chg="add mod">
          <ac:chgData name="Andrea Georgina Hernandez Limon" userId="S::agh94@nau.edu::6fcd4d0b-4b7f-4755-a530-9eb3ae6ce82a" providerId="AD" clId="Web-{580DBC9F-B02E-B000-D2C0-5217F5C8FFCF}" dt="2021-04-08T00:05:52.859" v="401" actId="1076"/>
          <ac:spMkLst>
            <pc:docMk/>
            <pc:sldMk cId="1736251442" sldId="474"/>
            <ac:spMk id="18" creationId="{C8C53263-B418-4009-B520-53CAB3C552C1}"/>
          </ac:spMkLst>
        </pc:spChg>
        <pc:spChg chg="add mod">
          <ac:chgData name="Andrea Georgina Hernandez Limon" userId="S::agh94@nau.edu::6fcd4d0b-4b7f-4755-a530-9eb3ae6ce82a" providerId="AD" clId="Web-{580DBC9F-B02E-B000-D2C0-5217F5C8FFCF}" dt="2021-04-08T00:06:17.641" v="407" actId="1076"/>
          <ac:spMkLst>
            <pc:docMk/>
            <pc:sldMk cId="1736251442" sldId="474"/>
            <ac:spMk id="19" creationId="{ADB49EDD-D80E-42B6-A2F5-A7CB8E8C0585}"/>
          </ac:spMkLst>
        </pc:spChg>
        <pc:picChg chg="mod modCrop">
          <ac:chgData name="Andrea Georgina Hernandez Limon" userId="S::agh94@nau.edu::6fcd4d0b-4b7f-4755-a530-9eb3ae6ce82a" providerId="AD" clId="Web-{580DBC9F-B02E-B000-D2C0-5217F5C8FFCF}" dt="2021-04-08T00:06:09.407" v="405" actId="1076"/>
          <ac:picMkLst>
            <pc:docMk/>
            <pc:sldMk cId="1736251442" sldId="474"/>
            <ac:picMk id="6" creationId="{2F1DDC3E-1F68-4B76-93AF-CAC9A6C021BB}"/>
          </ac:picMkLst>
        </pc:picChg>
        <pc:picChg chg="mod">
          <ac:chgData name="Andrea Georgina Hernandez Limon" userId="S::agh94@nau.edu::6fcd4d0b-4b7f-4755-a530-9eb3ae6ce82a" providerId="AD" clId="Web-{580DBC9F-B02E-B000-D2C0-5217F5C8FFCF}" dt="2021-04-08T00:05:48.952" v="400" actId="1076"/>
          <ac:picMkLst>
            <pc:docMk/>
            <pc:sldMk cId="1736251442" sldId="474"/>
            <ac:picMk id="8" creationId="{1AB818C4-D7AC-4A37-A4C5-6C7085F0C870}"/>
          </ac:picMkLst>
        </pc:picChg>
        <pc:picChg chg="mod modCrop">
          <ac:chgData name="Andrea Georgina Hernandez Limon" userId="S::agh94@nau.edu::6fcd4d0b-4b7f-4755-a530-9eb3ae6ce82a" providerId="AD" clId="Web-{580DBC9F-B02E-B000-D2C0-5217F5C8FFCF}" dt="2021-04-08T00:05:44.937" v="398" actId="14100"/>
          <ac:picMkLst>
            <pc:docMk/>
            <pc:sldMk cId="1736251442" sldId="474"/>
            <ac:picMk id="10" creationId="{BB8DB0AD-E5C8-4BC0-AE84-E4D7D703B06A}"/>
          </ac:picMkLst>
        </pc:picChg>
        <pc:picChg chg="mod">
          <ac:chgData name="Andrea Georgina Hernandez Limon" userId="S::agh94@nau.edu::6fcd4d0b-4b7f-4755-a530-9eb3ae6ce82a" providerId="AD" clId="Web-{580DBC9F-B02E-B000-D2C0-5217F5C8FFCF}" dt="2021-04-08T00:06:23.157" v="408" actId="14100"/>
          <ac:picMkLst>
            <pc:docMk/>
            <pc:sldMk cId="1736251442" sldId="474"/>
            <ac:picMk id="12" creationId="{0B4D9851-5052-4F6A-8874-140AD6F21881}"/>
          </ac:picMkLst>
        </pc:picChg>
      </pc:sldChg>
      <pc:sldChg chg="modSp">
        <pc:chgData name="Andrea Georgina Hernandez Limon" userId="S::agh94@nau.edu::6fcd4d0b-4b7f-4755-a530-9eb3ae6ce82a" providerId="AD" clId="Web-{580DBC9F-B02E-B000-D2C0-5217F5C8FFCF}" dt="2021-04-08T00:25:54.830" v="513" actId="20577"/>
        <pc:sldMkLst>
          <pc:docMk/>
          <pc:sldMk cId="1210512430" sldId="475"/>
        </pc:sldMkLst>
        <pc:spChg chg="mod">
          <ac:chgData name="Andrea Georgina Hernandez Limon" userId="S::agh94@nau.edu::6fcd4d0b-4b7f-4755-a530-9eb3ae6ce82a" providerId="AD" clId="Web-{580DBC9F-B02E-B000-D2C0-5217F5C8FFCF}" dt="2021-04-07T23:55:55.655" v="112" actId="20577"/>
          <ac:spMkLst>
            <pc:docMk/>
            <pc:sldMk cId="1210512430" sldId="475"/>
            <ac:spMk id="3" creationId="{59A320BB-7F44-49FA-9739-C95CFD1189DE}"/>
          </ac:spMkLst>
        </pc:spChg>
        <pc:spChg chg="mod">
          <ac:chgData name="Andrea Georgina Hernandez Limon" userId="S::agh94@nau.edu::6fcd4d0b-4b7f-4755-a530-9eb3ae6ce82a" providerId="AD" clId="Web-{580DBC9F-B02E-B000-D2C0-5217F5C8FFCF}" dt="2021-04-08T00:25:54.830" v="513" actId="20577"/>
          <ac:spMkLst>
            <pc:docMk/>
            <pc:sldMk cId="1210512430" sldId="475"/>
            <ac:spMk id="7" creationId="{F801243D-5DB8-40E7-B208-576AF426A03E}"/>
          </ac:spMkLst>
        </pc:spChg>
      </pc:sldChg>
      <pc:sldChg chg="addSp modSp">
        <pc:chgData name="Andrea Georgina Hernandez Limon" userId="S::agh94@nau.edu::6fcd4d0b-4b7f-4755-a530-9eb3ae6ce82a" providerId="AD" clId="Web-{580DBC9F-B02E-B000-D2C0-5217F5C8FFCF}" dt="2021-04-07T23:30:37.949" v="48" actId="20577"/>
        <pc:sldMkLst>
          <pc:docMk/>
          <pc:sldMk cId="3640707665" sldId="477"/>
        </pc:sldMkLst>
        <pc:spChg chg="mod">
          <ac:chgData name="Andrea Georgina Hernandez Limon" userId="S::agh94@nau.edu::6fcd4d0b-4b7f-4755-a530-9eb3ae6ce82a" providerId="AD" clId="Web-{580DBC9F-B02E-B000-D2C0-5217F5C8FFCF}" dt="2021-04-07T23:30:10.651" v="42"/>
          <ac:spMkLst>
            <pc:docMk/>
            <pc:sldMk cId="3640707665" sldId="477"/>
            <ac:spMk id="3" creationId="{AD5BAFB2-E997-444B-89A7-6553C332E511}"/>
          </ac:spMkLst>
        </pc:spChg>
        <pc:spChg chg="mod">
          <ac:chgData name="Andrea Georgina Hernandez Limon" userId="S::agh94@nau.edu::6fcd4d0b-4b7f-4755-a530-9eb3ae6ce82a" providerId="AD" clId="Web-{580DBC9F-B02E-B000-D2C0-5217F5C8FFCF}" dt="2021-04-07T23:30:10.651" v="41"/>
          <ac:spMkLst>
            <pc:docMk/>
            <pc:sldMk cId="3640707665" sldId="477"/>
            <ac:spMk id="4" creationId="{F76B54B7-4C1E-4F43-A167-104E81274C58}"/>
          </ac:spMkLst>
        </pc:spChg>
        <pc:spChg chg="add mod">
          <ac:chgData name="Andrea Georgina Hernandez Limon" userId="S::agh94@nau.edu::6fcd4d0b-4b7f-4755-a530-9eb3ae6ce82a" providerId="AD" clId="Web-{580DBC9F-B02E-B000-D2C0-5217F5C8FFCF}" dt="2021-04-07T23:30:36.308" v="47"/>
          <ac:spMkLst>
            <pc:docMk/>
            <pc:sldMk cId="3640707665" sldId="477"/>
            <ac:spMk id="5" creationId="{E55ABCFE-0168-4E43-935B-6185A268FF5A}"/>
          </ac:spMkLst>
        </pc:spChg>
        <pc:spChg chg="mod">
          <ac:chgData name="Andrea Georgina Hernandez Limon" userId="S::agh94@nau.edu::6fcd4d0b-4b7f-4755-a530-9eb3ae6ce82a" providerId="AD" clId="Web-{580DBC9F-B02E-B000-D2C0-5217F5C8FFCF}" dt="2021-04-07T23:30:10.651" v="40"/>
          <ac:spMkLst>
            <pc:docMk/>
            <pc:sldMk cId="3640707665" sldId="477"/>
            <ac:spMk id="10" creationId="{CE9CAC55-3A5D-4A13-8F8E-AA30D64A9F8A}"/>
          </ac:spMkLst>
        </pc:spChg>
        <pc:spChg chg="add mod">
          <ac:chgData name="Andrea Georgina Hernandez Limon" userId="S::agh94@nau.edu::6fcd4d0b-4b7f-4755-a530-9eb3ae6ce82a" providerId="AD" clId="Web-{580DBC9F-B02E-B000-D2C0-5217F5C8FFCF}" dt="2021-04-07T23:30:37.949" v="48" actId="20577"/>
          <ac:spMkLst>
            <pc:docMk/>
            <pc:sldMk cId="3640707665" sldId="477"/>
            <ac:spMk id="11" creationId="{FCE0BE99-1204-40C0-9ED5-FFD9B96D8D71}"/>
          </ac:spMkLst>
        </pc:spChg>
        <pc:spChg chg="add mod">
          <ac:chgData name="Andrea Georgina Hernandez Limon" userId="S::agh94@nau.edu::6fcd4d0b-4b7f-4755-a530-9eb3ae6ce82a" providerId="AD" clId="Web-{580DBC9F-B02E-B000-D2C0-5217F5C8FFCF}" dt="2021-04-07T23:30:10.651" v="37"/>
          <ac:spMkLst>
            <pc:docMk/>
            <pc:sldMk cId="3640707665" sldId="477"/>
            <ac:spMk id="12" creationId="{757776F8-EF7F-4B01-83EB-D90C2B318730}"/>
          </ac:spMkLst>
        </pc:spChg>
        <pc:spChg chg="add mod">
          <ac:chgData name="Andrea Georgina Hernandez Limon" userId="S::agh94@nau.edu::6fcd4d0b-4b7f-4755-a530-9eb3ae6ce82a" providerId="AD" clId="Web-{580DBC9F-B02E-B000-D2C0-5217F5C8FFCF}" dt="2021-04-07T23:30:10.651" v="36"/>
          <ac:spMkLst>
            <pc:docMk/>
            <pc:sldMk cId="3640707665" sldId="477"/>
            <ac:spMk id="13" creationId="{398FF9BB-F146-4535-A7A6-61771F190BAC}"/>
          </ac:spMkLst>
        </pc:spChg>
        <pc:picChg chg="mod">
          <ac:chgData name="Andrea Georgina Hernandez Limon" userId="S::agh94@nau.edu::6fcd4d0b-4b7f-4755-a530-9eb3ae6ce82a" providerId="AD" clId="Web-{580DBC9F-B02E-B000-D2C0-5217F5C8FFCF}" dt="2021-04-07T23:29:47.212" v="20" actId="1076"/>
          <ac:picMkLst>
            <pc:docMk/>
            <pc:sldMk cId="3640707665" sldId="477"/>
            <ac:picMk id="2" creationId="{AFB30095-967C-42AF-9DEA-0A4B28EC9643}"/>
          </ac:picMkLst>
        </pc:picChg>
        <pc:picChg chg="mod">
          <ac:chgData name="Andrea Georgina Hernandez Limon" userId="S::agh94@nau.edu::6fcd4d0b-4b7f-4755-a530-9eb3ae6ce82a" providerId="AD" clId="Web-{580DBC9F-B02E-B000-D2C0-5217F5C8FFCF}" dt="2021-04-07T23:28:22.332" v="1" actId="1076"/>
          <ac:picMkLst>
            <pc:docMk/>
            <pc:sldMk cId="3640707665" sldId="477"/>
            <ac:picMk id="6" creationId="{E5466E61-3B52-4851-9925-D95F2A5E5A2B}"/>
          </ac:picMkLst>
        </pc:picChg>
        <pc:picChg chg="mod">
          <ac:chgData name="Andrea Georgina Hernandez Limon" userId="S::agh94@nau.edu::6fcd4d0b-4b7f-4755-a530-9eb3ae6ce82a" providerId="AD" clId="Web-{580DBC9F-B02E-B000-D2C0-5217F5C8FFCF}" dt="2021-04-07T23:28:33.302" v="2" actId="1076"/>
          <ac:picMkLst>
            <pc:docMk/>
            <pc:sldMk cId="3640707665" sldId="477"/>
            <ac:picMk id="7" creationId="{BDB43EBA-2E72-4B32-B624-81AB50349451}"/>
          </ac:picMkLst>
        </pc:picChg>
        <pc:picChg chg="mod">
          <ac:chgData name="Andrea Georgina Hernandez Limon" userId="S::agh94@nau.edu::6fcd4d0b-4b7f-4755-a530-9eb3ae6ce82a" providerId="AD" clId="Web-{580DBC9F-B02E-B000-D2C0-5217F5C8FFCF}" dt="2021-04-07T23:28:19.613" v="0" actId="1076"/>
          <ac:picMkLst>
            <pc:docMk/>
            <pc:sldMk cId="3640707665" sldId="477"/>
            <ac:picMk id="8" creationId="{078B6FA3-F796-4B06-8CCF-B0648AEA7686}"/>
          </ac:picMkLst>
        </pc:picChg>
      </pc:sldChg>
      <pc:sldChg chg="new">
        <pc:chgData name="Andrea Georgina Hernandez Limon" userId="S::agh94@nau.edu::6fcd4d0b-4b7f-4755-a530-9eb3ae6ce82a" providerId="AD" clId="Web-{580DBC9F-B02E-B000-D2C0-5217F5C8FFCF}" dt="2021-04-08T02:15:35.934" v="1561"/>
        <pc:sldMkLst>
          <pc:docMk/>
          <pc:sldMk cId="29282251" sldId="480"/>
        </pc:sldMkLst>
      </pc:sldChg>
      <pc:sldChg chg="new del">
        <pc:chgData name="Andrea Georgina Hernandez Limon" userId="S::agh94@nau.edu::6fcd4d0b-4b7f-4755-a530-9eb3ae6ce82a" providerId="AD" clId="Web-{580DBC9F-B02E-B000-D2C0-5217F5C8FFCF}" dt="2021-04-08T02:15:15.543" v="1560"/>
        <pc:sldMkLst>
          <pc:docMk/>
          <pc:sldMk cId="1150684408" sldId="480"/>
        </pc:sldMkLst>
      </pc:sldChg>
    </pc:docChg>
  </pc:docChgLst>
  <pc:docChgLst>
    <pc:chgData name="Jake Howells West" userId="S::jhw83@nau.edu::dfd8c275-9a97-4991-a7e2-a4c8295121da" providerId="AD" clId="Web-{C29DD5AF-D08B-9B8B-B2A1-20101BC6D9AF}"/>
    <pc:docChg chg="modSld sldOrd">
      <pc:chgData name="Jake Howells West" userId="S::jhw83@nau.edu::dfd8c275-9a97-4991-a7e2-a4c8295121da" providerId="AD" clId="Web-{C29DD5AF-D08B-9B8B-B2A1-20101BC6D9AF}" dt="2021-04-09T02:33:54.601" v="225" actId="20577"/>
      <pc:docMkLst>
        <pc:docMk/>
      </pc:docMkLst>
      <pc:sldChg chg="modSp">
        <pc:chgData name="Jake Howells West" userId="S::jhw83@nau.edu::dfd8c275-9a97-4991-a7e2-a4c8295121da" providerId="AD" clId="Web-{C29DD5AF-D08B-9B8B-B2A1-20101BC6D9AF}" dt="2021-04-09T02:23:32.631" v="20" actId="20577"/>
        <pc:sldMkLst>
          <pc:docMk/>
          <pc:sldMk cId="193343161" sldId="336"/>
        </pc:sldMkLst>
        <pc:spChg chg="mod">
          <ac:chgData name="Jake Howells West" userId="S::jhw83@nau.edu::dfd8c275-9a97-4991-a7e2-a4c8295121da" providerId="AD" clId="Web-{C29DD5AF-D08B-9B8B-B2A1-20101BC6D9AF}" dt="2021-04-09T02:23:32.631" v="20" actId="20577"/>
          <ac:spMkLst>
            <pc:docMk/>
            <pc:sldMk cId="193343161" sldId="336"/>
            <ac:spMk id="8" creationId="{6E36BA38-31EF-412B-9E48-3AC33DEC4D6E}"/>
          </ac:spMkLst>
        </pc:spChg>
      </pc:sldChg>
      <pc:sldChg chg="modSp">
        <pc:chgData name="Jake Howells West" userId="S::jhw83@nau.edu::dfd8c275-9a97-4991-a7e2-a4c8295121da" providerId="AD" clId="Web-{C29DD5AF-D08B-9B8B-B2A1-20101BC6D9AF}" dt="2021-04-09T02:33:50.429" v="223" actId="20577"/>
        <pc:sldMkLst>
          <pc:docMk/>
          <pc:sldMk cId="1057314428" sldId="360"/>
        </pc:sldMkLst>
        <pc:spChg chg="mod">
          <ac:chgData name="Jake Howells West" userId="S::jhw83@nau.edu::dfd8c275-9a97-4991-a7e2-a4c8295121da" providerId="AD" clId="Web-{C29DD5AF-D08B-9B8B-B2A1-20101BC6D9AF}" dt="2021-04-09T02:33:47.272" v="221" actId="20577"/>
          <ac:spMkLst>
            <pc:docMk/>
            <pc:sldMk cId="1057314428" sldId="360"/>
            <ac:spMk id="6" creationId="{1E0D4A18-25E7-4089-A088-140D1D353A93}"/>
          </ac:spMkLst>
        </pc:spChg>
        <pc:spChg chg="mod">
          <ac:chgData name="Jake Howells West" userId="S::jhw83@nau.edu::dfd8c275-9a97-4991-a7e2-a4c8295121da" providerId="AD" clId="Web-{C29DD5AF-D08B-9B8B-B2A1-20101BC6D9AF}" dt="2021-04-09T02:33:50.429" v="223" actId="20577"/>
          <ac:spMkLst>
            <pc:docMk/>
            <pc:sldMk cId="1057314428" sldId="360"/>
            <ac:spMk id="8" creationId="{FF6495C7-FF21-47FF-8B53-E6DF707A98C2}"/>
          </ac:spMkLst>
        </pc:spChg>
      </pc:sldChg>
      <pc:sldChg chg="modSp ord">
        <pc:chgData name="Jake Howells West" userId="S::jhw83@nau.edu::dfd8c275-9a97-4991-a7e2-a4c8295121da" providerId="AD" clId="Web-{C29DD5AF-D08B-9B8B-B2A1-20101BC6D9AF}" dt="2021-04-09T02:33:54.601" v="225" actId="20577"/>
        <pc:sldMkLst>
          <pc:docMk/>
          <pc:sldMk cId="1760418028" sldId="361"/>
        </pc:sldMkLst>
        <pc:spChg chg="mod">
          <ac:chgData name="Jake Howells West" userId="S::jhw83@nau.edu::dfd8c275-9a97-4991-a7e2-a4c8295121da" providerId="AD" clId="Web-{C29DD5AF-D08B-9B8B-B2A1-20101BC6D9AF}" dt="2021-04-09T02:32:34.741" v="197" actId="20577"/>
          <ac:spMkLst>
            <pc:docMk/>
            <pc:sldMk cId="1760418028" sldId="361"/>
            <ac:spMk id="3" creationId="{5F8D2662-15B2-4FD3-9492-82003C9B24DF}"/>
          </ac:spMkLst>
        </pc:spChg>
        <pc:spChg chg="mod">
          <ac:chgData name="Jake Howells West" userId="S::jhw83@nau.edu::dfd8c275-9a97-4991-a7e2-a4c8295121da" providerId="AD" clId="Web-{C29DD5AF-D08B-9B8B-B2A1-20101BC6D9AF}" dt="2021-04-09T02:33:54.601" v="225" actId="20577"/>
          <ac:spMkLst>
            <pc:docMk/>
            <pc:sldMk cId="1760418028" sldId="361"/>
            <ac:spMk id="7" creationId="{9D4C92BD-EF3E-4978-9FB6-CA56B9023E8F}"/>
          </ac:spMkLst>
        </pc:spChg>
        <pc:spChg chg="mod">
          <ac:chgData name="Jake Howells West" userId="S::jhw83@nau.edu::dfd8c275-9a97-4991-a7e2-a4c8295121da" providerId="AD" clId="Web-{C29DD5AF-D08B-9B8B-B2A1-20101BC6D9AF}" dt="2021-04-09T02:33:05.819" v="207" actId="20577"/>
          <ac:spMkLst>
            <pc:docMk/>
            <pc:sldMk cId="1760418028" sldId="361"/>
            <ac:spMk id="12" creationId="{79C6FCEA-FE4A-4FD8-8FC0-ABACDCDA0182}"/>
          </ac:spMkLst>
        </pc:spChg>
      </pc:sldChg>
      <pc:sldChg chg="modSp">
        <pc:chgData name="Jake Howells West" userId="S::jhw83@nau.edu::dfd8c275-9a97-4991-a7e2-a4c8295121da" providerId="AD" clId="Web-{C29DD5AF-D08B-9B8B-B2A1-20101BC6D9AF}" dt="2021-04-09T02:33:33.335" v="217" actId="20577"/>
        <pc:sldMkLst>
          <pc:docMk/>
          <pc:sldMk cId="4283164079" sldId="362"/>
        </pc:sldMkLst>
        <pc:spChg chg="mod">
          <ac:chgData name="Jake Howells West" userId="S::jhw83@nau.edu::dfd8c275-9a97-4991-a7e2-a4c8295121da" providerId="AD" clId="Web-{C29DD5AF-D08B-9B8B-B2A1-20101BC6D9AF}" dt="2021-04-09T02:32:04.600" v="193" actId="20577"/>
          <ac:spMkLst>
            <pc:docMk/>
            <pc:sldMk cId="4283164079" sldId="362"/>
            <ac:spMk id="3" creationId="{5F8D2662-15B2-4FD3-9492-82003C9B24DF}"/>
          </ac:spMkLst>
        </pc:spChg>
        <pc:spChg chg="mod">
          <ac:chgData name="Jake Howells West" userId="S::jhw83@nau.edu::dfd8c275-9a97-4991-a7e2-a4c8295121da" providerId="AD" clId="Web-{C29DD5AF-D08B-9B8B-B2A1-20101BC6D9AF}" dt="2021-04-09T02:33:30.819" v="216" actId="20577"/>
          <ac:spMkLst>
            <pc:docMk/>
            <pc:sldMk cId="4283164079" sldId="362"/>
            <ac:spMk id="10" creationId="{101E0EDF-2459-46F2-9E3E-2B545DE1F587}"/>
          </ac:spMkLst>
        </pc:spChg>
        <pc:spChg chg="mod">
          <ac:chgData name="Jake Howells West" userId="S::jhw83@nau.edu::dfd8c275-9a97-4991-a7e2-a4c8295121da" providerId="AD" clId="Web-{C29DD5AF-D08B-9B8B-B2A1-20101BC6D9AF}" dt="2021-04-09T02:33:33.335" v="217" actId="20577"/>
          <ac:spMkLst>
            <pc:docMk/>
            <pc:sldMk cId="4283164079" sldId="362"/>
            <ac:spMk id="11" creationId="{56D22071-6D1B-40DD-95C1-C4748CE242F8}"/>
          </ac:spMkLst>
        </pc:spChg>
      </pc:sldChg>
      <pc:sldChg chg="modSp">
        <pc:chgData name="Jake Howells West" userId="S::jhw83@nau.edu::dfd8c275-9a97-4991-a7e2-a4c8295121da" providerId="AD" clId="Web-{C29DD5AF-D08B-9B8B-B2A1-20101BC6D9AF}" dt="2021-04-09T02:25:07.006" v="26" actId="20577"/>
        <pc:sldMkLst>
          <pc:docMk/>
          <pc:sldMk cId="333869463" sldId="378"/>
        </pc:sldMkLst>
        <pc:spChg chg="mod">
          <ac:chgData name="Jake Howells West" userId="S::jhw83@nau.edu::dfd8c275-9a97-4991-a7e2-a4c8295121da" providerId="AD" clId="Web-{C29DD5AF-D08B-9B8B-B2A1-20101BC6D9AF}" dt="2021-04-09T02:24:02.115" v="24" actId="20577"/>
          <ac:spMkLst>
            <pc:docMk/>
            <pc:sldMk cId="333869463" sldId="378"/>
            <ac:spMk id="3" creationId="{05240F1B-38B9-469F-92F1-4AAC4A3AEC4F}"/>
          </ac:spMkLst>
        </pc:spChg>
        <pc:spChg chg="mod">
          <ac:chgData name="Jake Howells West" userId="S::jhw83@nau.edu::dfd8c275-9a97-4991-a7e2-a4c8295121da" providerId="AD" clId="Web-{C29DD5AF-D08B-9B8B-B2A1-20101BC6D9AF}" dt="2021-04-09T02:25:07.006" v="26" actId="20577"/>
          <ac:spMkLst>
            <pc:docMk/>
            <pc:sldMk cId="333869463" sldId="378"/>
            <ac:spMk id="4" creationId="{D622C55E-F786-4ECA-A185-B4B372BCC870}"/>
          </ac:spMkLst>
        </pc:spChg>
      </pc:sldChg>
      <pc:sldChg chg="modSp">
        <pc:chgData name="Jake Howells West" userId="S::jhw83@nau.edu::dfd8c275-9a97-4991-a7e2-a4c8295121da" providerId="AD" clId="Web-{C29DD5AF-D08B-9B8B-B2A1-20101BC6D9AF}" dt="2021-04-09T02:24:05.724" v="25" actId="20577"/>
        <pc:sldMkLst>
          <pc:docMk/>
          <pc:sldMk cId="2179154222" sldId="423"/>
        </pc:sldMkLst>
        <pc:spChg chg="mod">
          <ac:chgData name="Jake Howells West" userId="S::jhw83@nau.edu::dfd8c275-9a97-4991-a7e2-a4c8295121da" providerId="AD" clId="Web-{C29DD5AF-D08B-9B8B-B2A1-20101BC6D9AF}" dt="2021-04-09T02:24:05.724" v="25" actId="20577"/>
          <ac:spMkLst>
            <pc:docMk/>
            <pc:sldMk cId="2179154222" sldId="423"/>
            <ac:spMk id="4" creationId="{55826B93-A209-4569-B033-E2B86BF4BEF3}"/>
          </ac:spMkLst>
        </pc:spChg>
      </pc:sldChg>
      <pc:sldChg chg="modSp ord">
        <pc:chgData name="Jake Howells West" userId="S::jhw83@nau.edu::dfd8c275-9a97-4991-a7e2-a4c8295121da" providerId="AD" clId="Web-{C29DD5AF-D08B-9B8B-B2A1-20101BC6D9AF}" dt="2021-04-09T02:33:15.022" v="214" actId="20577"/>
        <pc:sldMkLst>
          <pc:docMk/>
          <pc:sldMk cId="3253336583" sldId="452"/>
        </pc:sldMkLst>
        <pc:spChg chg="mod">
          <ac:chgData name="Jake Howells West" userId="S::jhw83@nau.edu::dfd8c275-9a97-4991-a7e2-a4c8295121da" providerId="AD" clId="Web-{C29DD5AF-D08B-9B8B-B2A1-20101BC6D9AF}" dt="2021-04-09T02:32:39.444" v="199" actId="20577"/>
          <ac:spMkLst>
            <pc:docMk/>
            <pc:sldMk cId="3253336583" sldId="452"/>
            <ac:spMk id="2" creationId="{6CCC5979-6472-4ED8-A643-C2970222A6AC}"/>
          </ac:spMkLst>
        </pc:spChg>
        <pc:spChg chg="mod">
          <ac:chgData name="Jake Howells West" userId="S::jhw83@nau.edu::dfd8c275-9a97-4991-a7e2-a4c8295121da" providerId="AD" clId="Web-{C29DD5AF-D08B-9B8B-B2A1-20101BC6D9AF}" dt="2021-04-09T02:33:10.226" v="210" actId="20577"/>
          <ac:spMkLst>
            <pc:docMk/>
            <pc:sldMk cId="3253336583" sldId="452"/>
            <ac:spMk id="9" creationId="{1922BB80-15D6-4A1A-BAE4-AAEA44015247}"/>
          </ac:spMkLst>
        </pc:spChg>
        <pc:spChg chg="mod">
          <ac:chgData name="Jake Howells West" userId="S::jhw83@nau.edu::dfd8c275-9a97-4991-a7e2-a4c8295121da" providerId="AD" clId="Web-{C29DD5AF-D08B-9B8B-B2A1-20101BC6D9AF}" dt="2021-04-09T02:33:12.179" v="212" actId="20577"/>
          <ac:spMkLst>
            <pc:docMk/>
            <pc:sldMk cId="3253336583" sldId="452"/>
            <ac:spMk id="11" creationId="{F66A48CA-3CD1-42D9-B3DC-9FDFE8181072}"/>
          </ac:spMkLst>
        </pc:spChg>
        <pc:spChg chg="mod">
          <ac:chgData name="Jake Howells West" userId="S::jhw83@nau.edu::dfd8c275-9a97-4991-a7e2-a4c8295121da" providerId="AD" clId="Web-{C29DD5AF-D08B-9B8B-B2A1-20101BC6D9AF}" dt="2021-04-09T02:33:15.022" v="214" actId="20577"/>
          <ac:spMkLst>
            <pc:docMk/>
            <pc:sldMk cId="3253336583" sldId="452"/>
            <ac:spMk id="13" creationId="{046F605B-A17F-4449-8DEE-CC3C752C09B5}"/>
          </ac:spMkLst>
        </pc:spChg>
      </pc:sldChg>
      <pc:sldChg chg="modSp">
        <pc:chgData name="Jake Howells West" userId="S::jhw83@nau.edu::dfd8c275-9a97-4991-a7e2-a4c8295121da" providerId="AD" clId="Web-{C29DD5AF-D08B-9B8B-B2A1-20101BC6D9AF}" dt="2021-04-09T02:32:57.460" v="205" actId="20577"/>
        <pc:sldMkLst>
          <pc:docMk/>
          <pc:sldMk cId="1129089803" sldId="454"/>
        </pc:sldMkLst>
        <pc:spChg chg="mod">
          <ac:chgData name="Jake Howells West" userId="S::jhw83@nau.edu::dfd8c275-9a97-4991-a7e2-a4c8295121da" providerId="AD" clId="Web-{C29DD5AF-D08B-9B8B-B2A1-20101BC6D9AF}" dt="2021-04-09T02:32:20.085" v="196" actId="20577"/>
          <ac:spMkLst>
            <pc:docMk/>
            <pc:sldMk cId="1129089803" sldId="454"/>
            <ac:spMk id="2" creationId="{50C0C5C9-F26C-405B-8A9F-09C1D6253F8F}"/>
          </ac:spMkLst>
        </pc:spChg>
        <pc:spChg chg="mod">
          <ac:chgData name="Jake Howells West" userId="S::jhw83@nau.edu::dfd8c275-9a97-4991-a7e2-a4c8295121da" providerId="AD" clId="Web-{C29DD5AF-D08B-9B8B-B2A1-20101BC6D9AF}" dt="2021-04-09T02:32:53.257" v="202" actId="20577"/>
          <ac:spMkLst>
            <pc:docMk/>
            <pc:sldMk cId="1129089803" sldId="454"/>
            <ac:spMk id="6" creationId="{9230BB6C-1A51-487E-B458-31CC24358382}"/>
          </ac:spMkLst>
        </pc:spChg>
        <pc:spChg chg="mod">
          <ac:chgData name="Jake Howells West" userId="S::jhw83@nau.edu::dfd8c275-9a97-4991-a7e2-a4c8295121da" providerId="AD" clId="Web-{C29DD5AF-D08B-9B8B-B2A1-20101BC6D9AF}" dt="2021-04-09T02:32:55.460" v="203" actId="20577"/>
          <ac:spMkLst>
            <pc:docMk/>
            <pc:sldMk cId="1129089803" sldId="454"/>
            <ac:spMk id="10" creationId="{1C14CAC1-1C4D-40DA-B2D1-C0CE207B96C4}"/>
          </ac:spMkLst>
        </pc:spChg>
        <pc:spChg chg="mod">
          <ac:chgData name="Jake Howells West" userId="S::jhw83@nau.edu::dfd8c275-9a97-4991-a7e2-a4c8295121da" providerId="AD" clId="Web-{C29DD5AF-D08B-9B8B-B2A1-20101BC6D9AF}" dt="2021-04-09T02:32:57.460" v="205" actId="20577"/>
          <ac:spMkLst>
            <pc:docMk/>
            <pc:sldMk cId="1129089803" sldId="454"/>
            <ac:spMk id="11" creationId="{0F676035-072B-4EA9-A2A8-80333E5288D5}"/>
          </ac:spMkLst>
        </pc:spChg>
      </pc:sldChg>
      <pc:sldChg chg="modSp">
        <pc:chgData name="Jake Howells West" userId="S::jhw83@nau.edu::dfd8c275-9a97-4991-a7e2-a4c8295121da" providerId="AD" clId="Web-{C29DD5AF-D08B-9B8B-B2A1-20101BC6D9AF}" dt="2021-04-09T02:33:40.741" v="219" actId="20577"/>
        <pc:sldMkLst>
          <pc:docMk/>
          <pc:sldMk cId="1448605058" sldId="466"/>
        </pc:sldMkLst>
        <pc:spChg chg="mod">
          <ac:chgData name="Jake Howells West" userId="S::jhw83@nau.edu::dfd8c275-9a97-4991-a7e2-a4c8295121da" providerId="AD" clId="Web-{C29DD5AF-D08B-9B8B-B2A1-20101BC6D9AF}" dt="2021-04-09T02:32:09.366" v="194" actId="20577"/>
          <ac:spMkLst>
            <pc:docMk/>
            <pc:sldMk cId="1448605058" sldId="466"/>
            <ac:spMk id="2" creationId="{2714E599-144C-43E3-BDAC-07832183249B}"/>
          </ac:spMkLst>
        </pc:spChg>
        <pc:spChg chg="mod">
          <ac:chgData name="Jake Howells West" userId="S::jhw83@nau.edu::dfd8c275-9a97-4991-a7e2-a4c8295121da" providerId="AD" clId="Web-{C29DD5AF-D08B-9B8B-B2A1-20101BC6D9AF}" dt="2021-04-09T02:32:49.960" v="201" actId="20577"/>
          <ac:spMkLst>
            <pc:docMk/>
            <pc:sldMk cId="1448605058" sldId="466"/>
            <ac:spMk id="11" creationId="{65B905BE-D622-4932-AFFD-C36625C89622}"/>
          </ac:spMkLst>
        </pc:spChg>
        <pc:spChg chg="mod">
          <ac:chgData name="Jake Howells West" userId="S::jhw83@nau.edu::dfd8c275-9a97-4991-a7e2-a4c8295121da" providerId="AD" clId="Web-{C29DD5AF-D08B-9B8B-B2A1-20101BC6D9AF}" dt="2021-04-09T02:33:40.741" v="219" actId="20577"/>
          <ac:spMkLst>
            <pc:docMk/>
            <pc:sldMk cId="1448605058" sldId="466"/>
            <ac:spMk id="12" creationId="{1F147FA2-FF0D-42BF-9CCA-2DE0C639F072}"/>
          </ac:spMkLst>
        </pc:spChg>
      </pc:sldChg>
      <pc:sldChg chg="modSp">
        <pc:chgData name="Jake Howells West" userId="S::jhw83@nau.edu::dfd8c275-9a97-4991-a7e2-a4c8295121da" providerId="AD" clId="Web-{C29DD5AF-D08B-9B8B-B2A1-20101BC6D9AF}" dt="2021-04-09T02:29:40.366" v="190" actId="20577"/>
        <pc:sldMkLst>
          <pc:docMk/>
          <pc:sldMk cId="3640707665" sldId="477"/>
        </pc:sldMkLst>
        <pc:spChg chg="mod">
          <ac:chgData name="Jake Howells West" userId="S::jhw83@nau.edu::dfd8c275-9a97-4991-a7e2-a4c8295121da" providerId="AD" clId="Web-{C29DD5AF-D08B-9B8B-B2A1-20101BC6D9AF}" dt="2021-04-09T02:25:22.193" v="32" actId="20577"/>
          <ac:spMkLst>
            <pc:docMk/>
            <pc:sldMk cId="3640707665" sldId="477"/>
            <ac:spMk id="5" creationId="{E55ABCFE-0168-4E43-935B-6185A268FF5A}"/>
          </ac:spMkLst>
        </pc:spChg>
        <pc:spChg chg="mod">
          <ac:chgData name="Jake Howells West" userId="S::jhw83@nau.edu::dfd8c275-9a97-4991-a7e2-a4c8295121da" providerId="AD" clId="Web-{C29DD5AF-D08B-9B8B-B2A1-20101BC6D9AF}" dt="2021-04-09T02:29:40.366" v="190" actId="20577"/>
          <ac:spMkLst>
            <pc:docMk/>
            <pc:sldMk cId="3640707665" sldId="477"/>
            <ac:spMk id="10" creationId="{CE9CAC55-3A5D-4A13-8F8E-AA30D64A9F8A}"/>
          </ac:spMkLst>
        </pc:spChg>
        <pc:spChg chg="mod">
          <ac:chgData name="Jake Howells West" userId="S::jhw83@nau.edu::dfd8c275-9a97-4991-a7e2-a4c8295121da" providerId="AD" clId="Web-{C29DD5AF-D08B-9B8B-B2A1-20101BC6D9AF}" dt="2021-04-09T02:25:34.271" v="53" actId="20577"/>
          <ac:spMkLst>
            <pc:docMk/>
            <pc:sldMk cId="3640707665" sldId="477"/>
            <ac:spMk id="11" creationId="{FCE0BE99-1204-40C0-9ED5-FFD9B96D8D71}"/>
          </ac:spMkLst>
        </pc:spChg>
        <pc:spChg chg="mod">
          <ac:chgData name="Jake Howells West" userId="S::jhw83@nau.edu::dfd8c275-9a97-4991-a7e2-a4c8295121da" providerId="AD" clId="Web-{C29DD5AF-D08B-9B8B-B2A1-20101BC6D9AF}" dt="2021-04-09T02:26:24.115" v="80" actId="1076"/>
          <ac:spMkLst>
            <pc:docMk/>
            <pc:sldMk cId="3640707665" sldId="477"/>
            <ac:spMk id="12" creationId="{757776F8-EF7F-4B01-83EB-D90C2B318730}"/>
          </ac:spMkLst>
        </pc:spChg>
        <pc:spChg chg="mod">
          <ac:chgData name="Jake Howells West" userId="S::jhw83@nau.edu::dfd8c275-9a97-4991-a7e2-a4c8295121da" providerId="AD" clId="Web-{C29DD5AF-D08B-9B8B-B2A1-20101BC6D9AF}" dt="2021-04-09T02:26:20.272" v="79" actId="1076"/>
          <ac:spMkLst>
            <pc:docMk/>
            <pc:sldMk cId="3640707665" sldId="477"/>
            <ac:spMk id="13" creationId="{398FF9BB-F146-4535-A7A6-61771F190BAC}"/>
          </ac:spMkLst>
        </pc:spChg>
        <pc:picChg chg="mod">
          <ac:chgData name="Jake Howells West" userId="S::jhw83@nau.edu::dfd8c275-9a97-4991-a7e2-a4c8295121da" providerId="AD" clId="Web-{C29DD5AF-D08B-9B8B-B2A1-20101BC6D9AF}" dt="2021-04-09T02:26:17.850" v="78" actId="1076"/>
          <ac:picMkLst>
            <pc:docMk/>
            <pc:sldMk cId="3640707665" sldId="477"/>
            <ac:picMk id="2" creationId="{AFB30095-967C-42AF-9DEA-0A4B28EC964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19598-7378-4D06-855F-92B3953E18A9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C1899-0281-4675-B394-61ED49C54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8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1pPr>
    <a:lvl2pPr marL="411470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2pPr>
    <a:lvl3pPr marL="822940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3pPr>
    <a:lvl4pPr marL="1234409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4pPr>
    <a:lvl5pPr marL="1645879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5pPr>
    <a:lvl6pPr marL="2057348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6pPr>
    <a:lvl7pPr marL="2468819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7pPr>
    <a:lvl8pPr marL="2880288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8pPr>
    <a:lvl9pPr marL="3291758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810"/>
              </a:spcBef>
              <a:spcAft>
                <a:spcPts val="540"/>
              </a:spcAft>
            </a:pPr>
            <a:r>
              <a:rPr lang="en-US" sz="1050"/>
              <a:t>Based on …</a:t>
            </a:r>
          </a:p>
          <a:p>
            <a:pPr marL="285750" indent="-285750">
              <a:spcBef>
                <a:spcPts val="810"/>
              </a:spcBef>
              <a:spcAft>
                <a:spcPts val="540"/>
              </a:spcAft>
              <a:buFont typeface="Arial,Sans-Serif"/>
              <a:buChar char="•"/>
            </a:pPr>
            <a:r>
              <a:rPr lang="en-US" sz="1050"/>
              <a:t>Number of engaged threads (</a:t>
            </a:r>
            <a:r>
              <a:rPr lang="en-US" sz="1050" err="1"/>
              <a:t>nt</a:t>
            </a:r>
            <a:r>
              <a:rPr lang="en-US" sz="1050"/>
              <a:t>) = 1 and lead change can be done</a:t>
            </a:r>
            <a:endParaRPr lang="en-US" sz="1050">
              <a:cs typeface="Calibri"/>
            </a:endParaRPr>
          </a:p>
          <a:p>
            <a:pPr marL="285750" indent="-285750">
              <a:spcBef>
                <a:spcPts val="810"/>
              </a:spcBef>
              <a:spcAft>
                <a:spcPts val="540"/>
              </a:spcAft>
              <a:buFont typeface="Arial,Sans-Serif"/>
              <a:buChar char="•"/>
            </a:pPr>
            <a:r>
              <a:rPr lang="en-US" sz="1050"/>
              <a:t>Force applied as 200ls.</a:t>
            </a:r>
            <a:endParaRPr lang="en-US" sz="1050">
              <a:cs typeface="Calibri"/>
            </a:endParaRPr>
          </a:p>
          <a:p>
            <a:pPr marL="285750" indent="-285750">
              <a:spcBef>
                <a:spcPts val="810"/>
              </a:spcBef>
              <a:spcAft>
                <a:spcPts val="540"/>
              </a:spcAft>
              <a:buFont typeface="Arial,Sans-Serif"/>
              <a:buChar char="•"/>
            </a:pPr>
            <a:endParaRPr lang="en-US" sz="1050">
              <a:cs typeface="Calibri"/>
            </a:endParaRPr>
          </a:p>
          <a:p>
            <a:pPr marL="285750" indent="-285750">
              <a:spcBef>
                <a:spcPts val="810"/>
              </a:spcBef>
              <a:spcAft>
                <a:spcPts val="540"/>
              </a:spcAft>
              <a:buFont typeface="Arial,Sans-Serif"/>
              <a:buChar char="•"/>
            </a:pPr>
            <a:r>
              <a:rPr lang="en-US" sz="1050">
                <a:cs typeface="Calibri"/>
              </a:rPr>
              <a:t>Friction </a:t>
            </a:r>
          </a:p>
          <a:p>
            <a:pPr marL="285750" indent="-285750">
              <a:spcBef>
                <a:spcPts val="810"/>
              </a:spcBef>
              <a:spcAft>
                <a:spcPts val="540"/>
              </a:spcAft>
              <a:buFont typeface="Arial,Sans-Serif"/>
              <a:buChar char="•"/>
            </a:pPr>
            <a:r>
              <a:rPr lang="en-US" sz="1050">
                <a:cs typeface="Calibri"/>
              </a:rPr>
              <a:t>SELF locking we wanted in the design </a:t>
            </a:r>
          </a:p>
          <a:p>
            <a:pPr marL="285750" indent="-285750">
              <a:spcBef>
                <a:spcPts val="810"/>
              </a:spcBef>
              <a:spcAft>
                <a:spcPts val="540"/>
              </a:spcAft>
              <a:buFont typeface="Arial,Sans-Serif"/>
              <a:buChar char="•"/>
            </a:pPr>
            <a:r>
              <a:rPr lang="en-US" sz="1050">
                <a:cs typeface="Calibri"/>
              </a:rPr>
              <a:t>Didn’t want it to rise</a:t>
            </a:r>
          </a:p>
          <a:p>
            <a:pPr marL="285750" indent="-285750">
              <a:spcBef>
                <a:spcPts val="810"/>
              </a:spcBef>
              <a:spcAft>
                <a:spcPts val="540"/>
              </a:spcAft>
              <a:buFont typeface="Arial,Sans-Serif"/>
              <a:buChar char="•"/>
            </a:pPr>
            <a:r>
              <a:rPr lang="en-US" sz="1050" err="1">
                <a:cs typeface="Calibri"/>
              </a:rPr>
              <a:t>assupmtion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39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4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>
                <a:cs typeface="Calibri"/>
              </a:rPr>
              <a:t>From tall building drops</a:t>
            </a:r>
            <a:endParaRPr lang="en-US" sz="1050"/>
          </a:p>
          <a:p>
            <a:r>
              <a:rPr lang="en-US" sz="1050">
                <a:cs typeface="Calibri"/>
              </a:rPr>
              <a:t>If we can get to the 24Gs then maybe at the machines max, or one that matches the frequency in such a way that it will be comparable. In scale</a:t>
            </a:r>
            <a:endParaRPr lang="en-US" sz="1050"/>
          </a:p>
          <a:p>
            <a:r>
              <a:rPr lang="en-US" sz="1050"/>
              <a:t>Sound profile to get relatively close to simulate launch-induced vibration</a:t>
            </a:r>
            <a:endParaRPr lang="en-US" sz="1050" err="1">
              <a:cs typeface="Calibri"/>
            </a:endParaRPr>
          </a:p>
          <a:p>
            <a:r>
              <a:rPr lang="en-US" sz="1050">
                <a:cs typeface="Calibri"/>
              </a:rPr>
              <a:t>Frequency ranges</a:t>
            </a:r>
          </a:p>
          <a:p>
            <a:r>
              <a:rPr lang="en-US" sz="1050">
                <a:cs typeface="Calibri"/>
              </a:rPr>
              <a:t>Force rating and stroke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81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>
                <a:cs typeface="Calibri"/>
              </a:rPr>
              <a:t>Pugh chart to compare the 3 previous designs </a:t>
            </a:r>
          </a:p>
          <a:p>
            <a:r>
              <a:rPr lang="en-US" sz="1050">
                <a:cs typeface="Calibri"/>
              </a:rPr>
              <a:t>   Sliding /exterior /interior hinge/ twisting latch</a:t>
            </a:r>
          </a:p>
          <a:p>
            <a:r>
              <a:rPr lang="en-US" sz="1050">
                <a:cs typeface="Calibri"/>
              </a:rPr>
              <a:t>Quantitative approach</a:t>
            </a:r>
          </a:p>
          <a:p>
            <a:r>
              <a:rPr lang="en-US" sz="1050">
                <a:cs typeface="Calibri"/>
              </a:rPr>
              <a:t>Datum: current design used on the rocket </a:t>
            </a:r>
          </a:p>
          <a:p>
            <a:endParaRPr lang="en-US" sz="105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64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/>
              <a:t>finalized a consensus on the criteria to analyze. Determined the weighted values   (12 16 20 etc.) </a:t>
            </a:r>
            <a:endParaRPr lang="en-US" sz="1050">
              <a:cs typeface="Calibri"/>
            </a:endParaRPr>
          </a:p>
          <a:p>
            <a:r>
              <a:rPr lang="en-US" sz="1050"/>
              <a:t>then scored each design in a QUANTITATIVE manner in relation to</a:t>
            </a:r>
            <a:endParaRPr lang="en-US" sz="105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050"/>
              <a:t>safety 1.6 Yield min, 2 for Ult, for metallic hardware. And composite: 2 ult min and 2.3 buckling min</a:t>
            </a:r>
            <a:endParaRPr lang="en-US" sz="105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050"/>
              <a:t>vibrational effects 70Gs</a:t>
            </a:r>
            <a:endParaRPr lang="en-US" sz="105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050"/>
              <a:t>pressure limitations considerations: 7.5psi in flight and 810psi compressive stress</a:t>
            </a:r>
            <a:endParaRPr lang="en-US" sz="105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sz="1050"/>
          </a:p>
          <a:p>
            <a:pPr marL="171450" indent="-171450">
              <a:buFont typeface="Arial"/>
              <a:buChar char="•"/>
            </a:pPr>
            <a:r>
              <a:rPr lang="en-US" sz="1050">
                <a:cs typeface="Calibri"/>
              </a:rPr>
              <a:t>Dimensions 203in^2 max</a:t>
            </a:r>
            <a:endParaRPr lang="en-US" sz="1050"/>
          </a:p>
          <a:p>
            <a:pPr marL="171450" indent="-171450">
              <a:buFont typeface="Arial"/>
              <a:buChar char="•"/>
            </a:pPr>
            <a:r>
              <a:rPr lang="en-US" sz="1050"/>
              <a:t>total cost/budget$8000</a:t>
            </a:r>
            <a:endParaRPr lang="en-US" sz="105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sz="1050"/>
          </a:p>
          <a:p>
            <a:r>
              <a:rPr lang="en-US" sz="1050"/>
              <a:t>Feasibility to back up the decisions</a:t>
            </a:r>
            <a:endParaRPr lang="en-US" sz="1050">
              <a:cs typeface="Calibri"/>
            </a:endParaRPr>
          </a:p>
          <a:p>
            <a:endParaRPr lang="en-US" sz="1050"/>
          </a:p>
          <a:p>
            <a:r>
              <a:rPr lang="en-US" sz="1050">
                <a:cs typeface="Calibri"/>
              </a:rPr>
              <a:t>Weak aspects...</a:t>
            </a:r>
            <a:endParaRPr lang="en-US" sz="1050"/>
          </a:p>
          <a:p>
            <a:r>
              <a:rPr lang="en-US" sz="1050">
                <a:cs typeface="Calibri"/>
              </a:rPr>
              <a:t>Brainstormed how /if weak points could be improved </a:t>
            </a:r>
            <a:endParaRPr lang="en-US" sz="1050"/>
          </a:p>
          <a:p>
            <a:r>
              <a:rPr lang="en-US" sz="1050"/>
              <a:t> </a:t>
            </a:r>
            <a:endParaRPr lang="en-US" sz="1050">
              <a:cs typeface="Calibri"/>
            </a:endParaRPr>
          </a:p>
          <a:p>
            <a:r>
              <a:rPr lang="en-US" sz="1050"/>
              <a:t>from our top 3 designs they ultimately were ranked x=1    y=2  z=3</a:t>
            </a:r>
            <a:endParaRPr lang="en-US" sz="105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1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: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283A894A-A7CA-2746-BA3E-4F6D8654CA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37041" y="3841534"/>
            <a:ext cx="3665646" cy="369752"/>
          </a:xfrm>
        </p:spPr>
        <p:txBody>
          <a:bodyPr anchor="b" anchorCtr="0"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308582" indent="0" algn="r">
              <a:lnSpc>
                <a:spcPct val="100000"/>
              </a:lnSpc>
              <a:buFontTx/>
              <a:buNone/>
              <a:defRPr sz="1260">
                <a:solidFill>
                  <a:schemeClr val="tx1"/>
                </a:solidFill>
              </a:defRPr>
            </a:lvl2pPr>
            <a:lvl3pPr marL="617162" indent="0" algn="r">
              <a:lnSpc>
                <a:spcPct val="100000"/>
              </a:lnSpc>
              <a:buFontTx/>
              <a:buNone/>
              <a:defRPr sz="1080">
                <a:solidFill>
                  <a:schemeClr val="tx1"/>
                </a:solidFill>
              </a:defRPr>
            </a:lvl3pPr>
            <a:lvl4pPr marL="925742" indent="0" algn="r">
              <a:buFontTx/>
              <a:buNone/>
              <a:defRPr/>
            </a:lvl4pPr>
            <a:lvl5pPr marL="1234325" indent="0" algn="r">
              <a:buFontTx/>
              <a:buNone/>
              <a:defRPr/>
            </a:lvl5pPr>
          </a:lstStyle>
          <a:p>
            <a:pPr algn="r"/>
            <a:r>
              <a:rPr lang="en-US" b="1">
                <a:ea typeface="Futura Maxi Book" charset="0"/>
              </a:rPr>
              <a:t>Speaker’s name, Arial Bold 18pt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8FECBAD-8692-5845-BDBF-298A3C12C1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7045" y="4460905"/>
            <a:ext cx="3665646" cy="210398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Date, Arial 12pt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5513F1C-CBA6-2F47-B850-080671ECD0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7047" y="4136721"/>
            <a:ext cx="3665647" cy="284044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Speaker’s Title, Arial 14pt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4"/>
            <a:ext cx="1595031" cy="353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7422" y="956990"/>
            <a:ext cx="7518725" cy="1790700"/>
          </a:xfrm>
        </p:spPr>
        <p:txBody>
          <a:bodyPr anchor="b">
            <a:normAutofit/>
          </a:bodyPr>
          <a:lstStyle>
            <a:lvl1pPr algn="l"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a typeface="Futura Maxi" charset="0"/>
              </a:rPr>
              <a:t>Main Title Slide: Option A  </a:t>
            </a:r>
            <a:br>
              <a:rPr lang="en-US">
                <a:ea typeface="Futura Maxi" charset="0"/>
              </a:rPr>
            </a:br>
            <a:r>
              <a:rPr lang="en-US">
                <a:ea typeface="Futura Maxi" charset="0"/>
              </a:rPr>
              <a:t>Arial Bold 32pt. Capitalize Each Word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28807C-599E-FE40-B4B6-C20841F7EC16}"/>
              </a:ext>
            </a:extLst>
          </p:cNvPr>
          <p:cNvSpPr/>
          <p:nvPr userDrawn="1"/>
        </p:nvSpPr>
        <p:spPr>
          <a:xfrm>
            <a:off x="547309" y="3006166"/>
            <a:ext cx="430714" cy="54410"/>
          </a:xfrm>
          <a:prstGeom prst="rect">
            <a:avLst/>
          </a:prstGeom>
          <a:solidFill>
            <a:srgbClr val="0026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269A"/>
              </a:solidFill>
            </a:endParaRP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4CB70EB1-08D5-5E4A-9302-42CECF76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42" name="Slide Number Placeholder 1">
            <a:extLst>
              <a:ext uri="{FF2B5EF4-FFF2-40B4-BE49-F238E27FC236}">
                <a16:creationId xmlns:a16="http://schemas.microsoft.com/office/drawing/2014/main" id="{9659D223-22FF-754A-9330-AB73BC16D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27422" y="3228285"/>
            <a:ext cx="7518400" cy="490538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No Pic Option Subtitle, Arial 18pt</a:t>
            </a:r>
          </a:p>
        </p:txBody>
      </p:sp>
    </p:spTree>
    <p:extLst>
      <p:ext uri="{BB962C8B-B14F-4D97-AF65-F5344CB8AC3E}">
        <p14:creationId xmlns:p14="http://schemas.microsoft.com/office/powerpoint/2010/main" val="31452774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mall Amount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40076" y="983768"/>
            <a:ext cx="7544093" cy="3343709"/>
          </a:xfrm>
        </p:spPr>
        <p:txBody>
          <a:bodyPr anchor="ctr">
            <a:normAutofit/>
          </a:bodyPr>
          <a:lstStyle>
            <a:lvl1pPr marL="0" indent="0">
              <a:buNone/>
              <a:defRPr sz="2700">
                <a:solidFill>
                  <a:schemeClr val="tx2"/>
                </a:solidFill>
              </a:defRPr>
            </a:lvl1pPr>
            <a:lvl2pPr marL="30858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162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742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325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2905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484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065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646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Sometimes, all you need on a slide is one, large thought. </a:t>
            </a:r>
          </a:p>
          <a:p>
            <a:br>
              <a:rPr lang="en-US"/>
            </a:br>
            <a:r>
              <a:rPr lang="en-US"/>
              <a:t>Use Arial 30pt. Notice the white space on the right.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38A006-D3EA-5649-B396-723AD345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886CE9E-EB04-DC49-B621-EC8CE09B6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E095C2-C635-DA4D-ABA6-B9EFFB7DB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66" y="105511"/>
            <a:ext cx="7203734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908801-D684-B641-8FDA-B4980972C65F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8401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lank Can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38A006-D3EA-5649-B396-723AD345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886CE9E-EB04-DC49-B621-EC8CE09B6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E095C2-C635-DA4D-ABA6-B9EFFB7DB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76" y="105511"/>
            <a:ext cx="7279933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908801-D684-B641-8FDA-B4980972C65F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1997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wo Conten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130024A6-45DD-0545-B18F-3DACE75CF9B6}"/>
              </a:ext>
            </a:extLst>
          </p:cNvPr>
          <p:cNvSpPr/>
          <p:nvPr userDrawn="1"/>
        </p:nvSpPr>
        <p:spPr>
          <a:xfrm>
            <a:off x="4648599" y="918400"/>
            <a:ext cx="4339026" cy="4087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620">
              <a:solidFill>
                <a:schemeClr val="tx2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4B6BF58-08A5-5A49-B149-F4FEA70A5B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79" y="105511"/>
            <a:ext cx="7127533" cy="68982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Main H Font: Arial Bold 24pt.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6D8B157-FE2B-D543-A835-A1582600B25E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8D94ECF5-ABBD-B64E-AF2E-19206AB36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42" name="Picture Placeholder 39">
            <a:extLst>
              <a:ext uri="{FF2B5EF4-FFF2-40B4-BE49-F238E27FC236}">
                <a16:creationId xmlns:a16="http://schemas.microsoft.com/office/drawing/2014/main" id="{9F884766-BB2E-6040-A770-08374D6B25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95086" y="3533893"/>
            <a:ext cx="1804994" cy="11953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Picture Placeholder 39">
            <a:extLst>
              <a:ext uri="{FF2B5EF4-FFF2-40B4-BE49-F238E27FC236}">
                <a16:creationId xmlns:a16="http://schemas.microsoft.com/office/drawing/2014/main" id="{8DFB1736-7A4A-5B42-ADF4-63E5C1749C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80248" y="3525774"/>
            <a:ext cx="1804994" cy="11953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3FD4122-F672-4A49-A4BA-7ECE442097D6}"/>
              </a:ext>
            </a:extLst>
          </p:cNvPr>
          <p:cNvSpPr/>
          <p:nvPr userDrawn="1"/>
        </p:nvSpPr>
        <p:spPr>
          <a:xfrm>
            <a:off x="156377" y="918400"/>
            <a:ext cx="4339026" cy="4087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20">
              <a:solidFill>
                <a:schemeClr val="tx2"/>
              </a:solidFill>
            </a:endParaRPr>
          </a:p>
        </p:txBody>
      </p:sp>
      <p:sp>
        <p:nvSpPr>
          <p:cNvPr id="54" name="Slide Number Placeholder 1">
            <a:extLst>
              <a:ext uri="{FF2B5EF4-FFF2-40B4-BE49-F238E27FC236}">
                <a16:creationId xmlns:a16="http://schemas.microsoft.com/office/drawing/2014/main" id="{E8E071F5-25FE-5243-BBB3-9F391F16C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0" name="Text Placeholder 47">
            <a:extLst>
              <a:ext uri="{FF2B5EF4-FFF2-40B4-BE49-F238E27FC236}">
                <a16:creationId xmlns:a16="http://schemas.microsoft.com/office/drawing/2014/main" id="{2833EC62-DAF5-3042-ACF0-B7E454A2B4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650" y="1463752"/>
            <a:ext cx="4010933" cy="179141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60"/>
            </a:lvl1pPr>
          </a:lstStyle>
          <a:p>
            <a:r>
              <a:rPr lang="en-US" sz="1260">
                <a:latin typeface="Arial" panose="020B0604020202020204" pitchFamily="34" charset="0"/>
                <a:cs typeface="Arial" panose="020B0604020202020204" pitchFamily="34" charset="0"/>
              </a:rPr>
              <a:t>Sometimes, you need to show two things on a page. By using duplicate gray box backgrounds, we help to create a hierarchy of content that is easy for the reader to consume. We can even include a photos without making things look too busy. And remember, it’s ok to not take up ALL of the space. Leave some breathing room.</a:t>
            </a:r>
          </a:p>
        </p:txBody>
      </p:sp>
      <p:sp>
        <p:nvSpPr>
          <p:cNvPr id="70" name="Text Placeholder 47">
            <a:extLst>
              <a:ext uri="{FF2B5EF4-FFF2-40B4-BE49-F238E27FC236}">
                <a16:creationId xmlns:a16="http://schemas.microsoft.com/office/drawing/2014/main" id="{5FBFCF6E-5414-4E44-9368-01495F7D6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073" y="1463738"/>
            <a:ext cx="4010933" cy="196897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r>
              <a:rPr lang="en-US" sz="1260">
                <a:latin typeface="Arial" panose="020B0604020202020204" pitchFamily="34" charset="0"/>
                <a:cs typeface="Arial" panose="020B0604020202020204" pitchFamily="34" charset="0"/>
              </a:rPr>
              <a:t>Sometimes, you need to show two things on a page. By using duplicate gray box backgrounds, we help to create a hierarchy of content that is easy for the reader to consume. We can even include a photo. Sometimes, you need to show two things on a page. By using duplicate gray box backgrounds, we help to create a hierarchy of content that is easy for the reader to consume. Again, this will help with legibility.</a:t>
            </a:r>
          </a:p>
          <a:p>
            <a:endParaRPr lang="en-US" sz="126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39725" y="1063134"/>
            <a:ext cx="4011613" cy="31778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Header: Arial Regular 16pt.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803744" y="1063134"/>
            <a:ext cx="4011613" cy="31778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Header: Arial Regular 16pt.</a:t>
            </a:r>
          </a:p>
        </p:txBody>
      </p:sp>
    </p:spTree>
    <p:extLst>
      <p:ext uri="{BB962C8B-B14F-4D97-AF65-F5344CB8AC3E}">
        <p14:creationId xmlns:p14="http://schemas.microsoft.com/office/powerpoint/2010/main" val="159032741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4605" y="1703543"/>
            <a:ext cx="6797864" cy="1736417"/>
          </a:xfrm>
        </p:spPr>
        <p:txBody>
          <a:bodyPr anchor="ctr">
            <a:noAutofit/>
          </a:bodyPr>
          <a:lstStyle>
            <a:lvl1pPr marL="0" marR="0" indent="0" algn="l" defTabSz="617162" rtl="0" eaLnBrk="1" fontAlgn="auto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ysClr val="windowText" lastClr="000000"/>
                </a:solidFill>
              </a:defRPr>
            </a:lvl1pPr>
            <a:lvl2pPr marL="308582" indent="0">
              <a:buNone/>
              <a:defRPr sz="945"/>
            </a:lvl2pPr>
            <a:lvl3pPr marL="617162" indent="0">
              <a:buNone/>
              <a:defRPr sz="810"/>
            </a:lvl3pPr>
            <a:lvl4pPr marL="925742" indent="0">
              <a:buNone/>
              <a:defRPr sz="675"/>
            </a:lvl4pPr>
            <a:lvl5pPr marL="1234325" indent="0">
              <a:buNone/>
              <a:defRPr sz="675"/>
            </a:lvl5pPr>
            <a:lvl6pPr marL="1542905" indent="0">
              <a:buNone/>
              <a:defRPr sz="675"/>
            </a:lvl6pPr>
            <a:lvl7pPr marL="1851484" indent="0">
              <a:buNone/>
              <a:defRPr sz="675"/>
            </a:lvl7pPr>
            <a:lvl8pPr marL="2160065" indent="0">
              <a:buNone/>
              <a:defRPr sz="675"/>
            </a:lvl8pPr>
            <a:lvl9pPr marL="2468646" indent="0">
              <a:buNone/>
              <a:defRPr sz="675"/>
            </a:lvl9pPr>
          </a:lstStyle>
          <a:p>
            <a:pPr marL="0" marR="0" lvl="0" indent="0" algn="l" defTabSz="617162" rtl="0" eaLnBrk="1" fontAlgn="auto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Break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2EB9F30-CF4B-CE43-A3E3-FC2B82FB8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659D223-22FF-754A-9330-AB73BC16D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13D57-A2F1-9B49-A359-6471C2C9E29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3187" y="153768"/>
            <a:ext cx="658616" cy="64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8686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625D5C-AEDE-114B-B3DF-721CCF78433A}"/>
              </a:ext>
            </a:extLst>
          </p:cNvPr>
          <p:cNvSpPr/>
          <p:nvPr userDrawn="1"/>
        </p:nvSpPr>
        <p:spPr>
          <a:xfrm>
            <a:off x="154056" y="149633"/>
            <a:ext cx="8831212" cy="48629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4125" y="2203027"/>
            <a:ext cx="3709372" cy="822960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6AC40C8-BB69-4C4B-BE90-4512F04AB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4966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: Global Haw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55" y="152940"/>
            <a:ext cx="5956023" cy="4888184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54057" y="152941"/>
            <a:ext cx="5956022" cy="4879497"/>
          </a:xfrm>
          <a:prstGeom prst="rect">
            <a:avLst/>
          </a:prstGeom>
          <a:gradFill flip="none" rotWithShape="1">
            <a:gsLst>
              <a:gs pos="40000">
                <a:schemeClr val="tx2">
                  <a:alpha val="0"/>
                </a:schemeClr>
              </a:gs>
              <a:gs pos="100000">
                <a:schemeClr val="tx2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8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DF39024A-1102-5F48-9249-E729007ED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641" y="4460905"/>
            <a:ext cx="2539051" cy="210398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Date, Arial 12pt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id="{6C1487F2-D3D6-5D4B-B992-CFE61145C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3640" y="4136721"/>
            <a:ext cx="2539054" cy="284044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617162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</a:pPr>
            <a:r>
              <a:rPr lang="en-US"/>
              <a:t>Speaker’s Title, Arial 14pt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923C8992-C80B-1D48-83D3-2F4448BDCE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8829" y="3842511"/>
            <a:ext cx="2543859" cy="369752"/>
          </a:xfrm>
        </p:spPr>
        <p:txBody>
          <a:bodyPr anchor="b" anchorCtr="0"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1800" b="1">
                <a:solidFill>
                  <a:schemeClr val="tx2"/>
                </a:solidFill>
                <a:latin typeface="+mj-lt"/>
              </a:defRPr>
            </a:lvl1pPr>
            <a:lvl2pPr marL="308582" indent="0" algn="r">
              <a:lnSpc>
                <a:spcPct val="100000"/>
              </a:lnSpc>
              <a:buFontTx/>
              <a:buNone/>
              <a:defRPr sz="1260">
                <a:solidFill>
                  <a:schemeClr val="tx1"/>
                </a:solidFill>
              </a:defRPr>
            </a:lvl2pPr>
            <a:lvl3pPr marL="617162" indent="0" algn="r">
              <a:lnSpc>
                <a:spcPct val="100000"/>
              </a:lnSpc>
              <a:buFontTx/>
              <a:buNone/>
              <a:defRPr sz="1080">
                <a:solidFill>
                  <a:schemeClr val="tx1"/>
                </a:solidFill>
              </a:defRPr>
            </a:lvl3pPr>
            <a:lvl4pPr marL="925742" indent="0" algn="r">
              <a:buFontTx/>
              <a:buNone/>
              <a:defRPr/>
            </a:lvl4pPr>
            <a:lvl5pPr marL="1234325" indent="0" algn="r">
              <a:buFontTx/>
              <a:buNone/>
              <a:defRPr/>
            </a:lvl5pPr>
          </a:lstStyle>
          <a:p>
            <a:pPr algn="r"/>
            <a:r>
              <a:rPr lang="en-US" b="1">
                <a:ea typeface="Futura Maxi Book" charset="0"/>
              </a:rPr>
              <a:t>Speaker’s name, 18pt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58CA7BA5-8BC9-5B4E-8F64-660200E4A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446FB4-077F-4148-AA2A-988B14B14607}"/>
              </a:ext>
            </a:extLst>
          </p:cNvPr>
          <p:cNvSpPr/>
          <p:nvPr userDrawn="1"/>
        </p:nvSpPr>
        <p:spPr>
          <a:xfrm>
            <a:off x="547309" y="3006166"/>
            <a:ext cx="430714" cy="54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269A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1F04526-087E-5143-A664-18DD6669B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4"/>
            <a:ext cx="1595031" cy="35387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24622" y="746150"/>
            <a:ext cx="5573813" cy="2058058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Slide: Option B</a:t>
            </a:r>
            <a:br>
              <a:rPr lang="en-US"/>
            </a:br>
            <a:r>
              <a:rPr lang="en-US"/>
              <a:t>Arial Bold 32pt.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23863" y="3282646"/>
            <a:ext cx="5505882" cy="85407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Subtitle, Arial 18pt. You can place your own image here. (~477x521px image) Scale image to box shown here </a:t>
            </a:r>
          </a:p>
        </p:txBody>
      </p:sp>
    </p:spTree>
    <p:extLst>
      <p:ext uri="{BB962C8B-B14F-4D97-AF65-F5344CB8AC3E}">
        <p14:creationId xmlns:p14="http://schemas.microsoft.com/office/powerpoint/2010/main" val="132346487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54057" y="152941"/>
            <a:ext cx="5956022" cy="4879497"/>
          </a:xfrm>
          <a:prstGeom prst="rect">
            <a:avLst/>
          </a:prstGeom>
          <a:gradFill flip="none" rotWithShape="1">
            <a:gsLst>
              <a:gs pos="61000">
                <a:srgbClr val="000000">
                  <a:alpha val="0"/>
                </a:srgbClr>
              </a:gs>
              <a:gs pos="33000">
                <a:schemeClr val="tx2">
                  <a:alpha val="35000"/>
                </a:schemeClr>
              </a:gs>
              <a:gs pos="100000">
                <a:schemeClr val="tx2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8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55" y="145657"/>
            <a:ext cx="5956023" cy="4886780"/>
          </a:xfrm>
          <a:prstGeom prst="rect">
            <a:avLst/>
          </a:prstGeom>
        </p:spPr>
      </p:pic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DF39024A-1102-5F48-9249-E729007ED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641" y="4460905"/>
            <a:ext cx="2539051" cy="210398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Date, Arial 12pt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id="{6C1487F2-D3D6-5D4B-B992-CFE61145C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3640" y="4136721"/>
            <a:ext cx="2539054" cy="284044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617162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</a:pPr>
            <a:r>
              <a:rPr lang="en-US"/>
              <a:t>Speaker’s Title, Arial 14pt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923C8992-C80B-1D48-83D3-2F4448BDCE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8829" y="3842511"/>
            <a:ext cx="2543859" cy="369752"/>
          </a:xfrm>
        </p:spPr>
        <p:txBody>
          <a:bodyPr anchor="b" anchorCtr="0">
            <a:noAutofit/>
          </a:bodyPr>
          <a:lstStyle>
            <a:lvl1pPr marL="0" marR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chemeClr val="tx2"/>
                </a:solidFill>
                <a:latin typeface="+mj-lt"/>
              </a:defRPr>
            </a:lvl1pPr>
            <a:lvl2pPr marL="308582" indent="0" algn="r">
              <a:lnSpc>
                <a:spcPct val="100000"/>
              </a:lnSpc>
              <a:buFontTx/>
              <a:buNone/>
              <a:defRPr sz="1260">
                <a:solidFill>
                  <a:schemeClr val="tx1"/>
                </a:solidFill>
              </a:defRPr>
            </a:lvl2pPr>
            <a:lvl3pPr marL="617162" indent="0" algn="r">
              <a:lnSpc>
                <a:spcPct val="100000"/>
              </a:lnSpc>
              <a:buFontTx/>
              <a:buNone/>
              <a:defRPr sz="1080">
                <a:solidFill>
                  <a:schemeClr val="tx1"/>
                </a:solidFill>
              </a:defRPr>
            </a:lvl3pPr>
            <a:lvl4pPr marL="925742" indent="0" algn="r">
              <a:buFontTx/>
              <a:buNone/>
              <a:defRPr/>
            </a:lvl4pPr>
            <a:lvl5pPr marL="1234325" indent="0" algn="r">
              <a:buFontTx/>
              <a:buNone/>
              <a:defRPr/>
            </a:lvl5pPr>
          </a:lstStyle>
          <a:p>
            <a:pPr marL="0" marR="0" lvl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ea typeface="Futura Maxi Book" charset="0"/>
              </a:rPr>
              <a:t>Speaker’s name, 18pt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58CA7BA5-8BC9-5B4E-8F64-660200E4A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446FB4-077F-4148-AA2A-988B14B14607}"/>
              </a:ext>
            </a:extLst>
          </p:cNvPr>
          <p:cNvSpPr/>
          <p:nvPr userDrawn="1"/>
        </p:nvSpPr>
        <p:spPr>
          <a:xfrm>
            <a:off x="547309" y="3006166"/>
            <a:ext cx="430714" cy="54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269A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1F04526-087E-5143-A664-18DD6669B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4"/>
            <a:ext cx="1595031" cy="353873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424622" y="746150"/>
            <a:ext cx="5573813" cy="2058058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Slide: Option B</a:t>
            </a:r>
            <a:br>
              <a:rPr lang="en-US"/>
            </a:br>
            <a:r>
              <a:rPr lang="en-US"/>
              <a:t>Arial Bold 32pt.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23863" y="3325813"/>
            <a:ext cx="5575300" cy="88645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Subtitle, Arial 18pt. You can place your own image here. (~477x521px image) Scale image to box shown here </a:t>
            </a:r>
          </a:p>
        </p:txBody>
      </p:sp>
    </p:spTree>
    <p:extLst>
      <p:ext uri="{BB962C8B-B14F-4D97-AF65-F5344CB8AC3E}">
        <p14:creationId xmlns:p14="http://schemas.microsoft.com/office/powerpoint/2010/main" val="362583248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UA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55" y="154453"/>
            <a:ext cx="5956023" cy="4877985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154057" y="152941"/>
            <a:ext cx="5956022" cy="4879497"/>
          </a:xfrm>
          <a:prstGeom prst="rect">
            <a:avLst/>
          </a:prstGeom>
          <a:gradFill flip="none" rotWithShape="1">
            <a:gsLst>
              <a:gs pos="86000">
                <a:schemeClr val="tx2">
                  <a:alpha val="0"/>
                </a:schemeClr>
              </a:gs>
              <a:gs pos="100000">
                <a:schemeClr val="tx2">
                  <a:alpha val="7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8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DF39024A-1102-5F48-9249-E729007ED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641" y="4460905"/>
            <a:ext cx="2539051" cy="210398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Date, Arial 12pt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id="{6C1487F2-D3D6-5D4B-B992-CFE61145C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3640" y="4136721"/>
            <a:ext cx="2539054" cy="284044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617162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</a:pPr>
            <a:r>
              <a:rPr lang="en-US"/>
              <a:t>Speaker’s Title, Arial 14pt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923C8992-C80B-1D48-83D3-2F4448BDCE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8829" y="3842511"/>
            <a:ext cx="2543859" cy="369752"/>
          </a:xfrm>
        </p:spPr>
        <p:txBody>
          <a:bodyPr anchor="b" anchorCtr="0">
            <a:noAutofit/>
          </a:bodyPr>
          <a:lstStyle>
            <a:lvl1pPr marL="0" marR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chemeClr val="tx2"/>
                </a:solidFill>
                <a:latin typeface="+mj-lt"/>
              </a:defRPr>
            </a:lvl1pPr>
            <a:lvl2pPr marL="308582" indent="0" algn="r">
              <a:lnSpc>
                <a:spcPct val="100000"/>
              </a:lnSpc>
              <a:buFontTx/>
              <a:buNone/>
              <a:defRPr sz="1260">
                <a:solidFill>
                  <a:schemeClr val="tx1"/>
                </a:solidFill>
              </a:defRPr>
            </a:lvl2pPr>
            <a:lvl3pPr marL="617162" indent="0" algn="r">
              <a:lnSpc>
                <a:spcPct val="100000"/>
              </a:lnSpc>
              <a:buFontTx/>
              <a:buNone/>
              <a:defRPr sz="1080">
                <a:solidFill>
                  <a:schemeClr val="tx1"/>
                </a:solidFill>
              </a:defRPr>
            </a:lvl3pPr>
            <a:lvl4pPr marL="925742" indent="0" algn="r">
              <a:buFontTx/>
              <a:buNone/>
              <a:defRPr/>
            </a:lvl4pPr>
            <a:lvl5pPr marL="1234325" indent="0" algn="r">
              <a:buFontTx/>
              <a:buNone/>
              <a:defRPr/>
            </a:lvl5pPr>
          </a:lstStyle>
          <a:p>
            <a:pPr marL="0" marR="0" lvl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ea typeface="Futura Maxi Book" charset="0"/>
              </a:rPr>
              <a:t>Speaker’s name, 18pt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58CA7BA5-8BC9-5B4E-8F64-660200E4A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446FB4-077F-4148-AA2A-988B14B14607}"/>
              </a:ext>
            </a:extLst>
          </p:cNvPr>
          <p:cNvSpPr/>
          <p:nvPr userDrawn="1"/>
        </p:nvSpPr>
        <p:spPr>
          <a:xfrm>
            <a:off x="547309" y="3006166"/>
            <a:ext cx="430714" cy="54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269A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1F04526-087E-5143-A664-18DD6669B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4"/>
            <a:ext cx="1595031" cy="353873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424622" y="746150"/>
            <a:ext cx="5573813" cy="2058058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Slide: Option B</a:t>
            </a:r>
            <a:br>
              <a:rPr lang="en-US"/>
            </a:br>
            <a:r>
              <a:rPr lang="en-US"/>
              <a:t>Arial Bold 32pt.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23863" y="3325813"/>
            <a:ext cx="5575300" cy="88645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Subtitle, Arial 18pt. You can place your own image here. (~477x521px image) Scale image to box shown here </a:t>
            </a:r>
          </a:p>
        </p:txBody>
      </p:sp>
    </p:spTree>
    <p:extLst>
      <p:ext uri="{BB962C8B-B14F-4D97-AF65-F5344CB8AC3E}">
        <p14:creationId xmlns:p14="http://schemas.microsoft.com/office/powerpoint/2010/main" val="170504642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58" y="152940"/>
            <a:ext cx="5956021" cy="4888184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154057" y="152941"/>
            <a:ext cx="5956022" cy="4879497"/>
          </a:xfrm>
          <a:prstGeom prst="rect">
            <a:avLst/>
          </a:prstGeom>
          <a:gradFill flip="none" rotWithShape="1">
            <a:gsLst>
              <a:gs pos="48000">
                <a:schemeClr val="tx2">
                  <a:alpha val="22000"/>
                </a:schemeClr>
              </a:gs>
              <a:gs pos="100000">
                <a:schemeClr val="tx2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8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DF39024A-1102-5F48-9249-E729007ED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641" y="4460905"/>
            <a:ext cx="2539051" cy="210398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Date, Arial 12pt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id="{6C1487F2-D3D6-5D4B-B992-CFE61145C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3640" y="4136721"/>
            <a:ext cx="2539054" cy="284044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617162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</a:pPr>
            <a:r>
              <a:rPr lang="en-US"/>
              <a:t>Speaker’s Title, Arial 14pt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923C8992-C80B-1D48-83D3-2F4448BDCE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8829" y="3842511"/>
            <a:ext cx="2543859" cy="369752"/>
          </a:xfrm>
        </p:spPr>
        <p:txBody>
          <a:bodyPr anchor="b" anchorCtr="0">
            <a:noAutofit/>
          </a:bodyPr>
          <a:lstStyle>
            <a:lvl1pPr marL="0" marR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chemeClr val="tx2"/>
                </a:solidFill>
                <a:latin typeface="+mj-lt"/>
              </a:defRPr>
            </a:lvl1pPr>
            <a:lvl2pPr marL="308582" indent="0" algn="r">
              <a:lnSpc>
                <a:spcPct val="100000"/>
              </a:lnSpc>
              <a:buFontTx/>
              <a:buNone/>
              <a:defRPr sz="1260">
                <a:solidFill>
                  <a:schemeClr val="tx1"/>
                </a:solidFill>
              </a:defRPr>
            </a:lvl2pPr>
            <a:lvl3pPr marL="617162" indent="0" algn="r">
              <a:lnSpc>
                <a:spcPct val="100000"/>
              </a:lnSpc>
              <a:buFontTx/>
              <a:buNone/>
              <a:defRPr sz="1080">
                <a:solidFill>
                  <a:schemeClr val="tx1"/>
                </a:solidFill>
              </a:defRPr>
            </a:lvl3pPr>
            <a:lvl4pPr marL="925742" indent="0" algn="r">
              <a:buFontTx/>
              <a:buNone/>
              <a:defRPr/>
            </a:lvl4pPr>
            <a:lvl5pPr marL="1234325" indent="0" algn="r">
              <a:buFontTx/>
              <a:buNone/>
              <a:defRPr/>
            </a:lvl5pPr>
          </a:lstStyle>
          <a:p>
            <a:pPr marL="0" marR="0" lvl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ea typeface="Futura Maxi Book" charset="0"/>
              </a:rPr>
              <a:t>Speaker’s name, 18pt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58CA7BA5-8BC9-5B4E-8F64-660200E4A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446FB4-077F-4148-AA2A-988B14B14607}"/>
              </a:ext>
            </a:extLst>
          </p:cNvPr>
          <p:cNvSpPr/>
          <p:nvPr userDrawn="1"/>
        </p:nvSpPr>
        <p:spPr>
          <a:xfrm>
            <a:off x="547309" y="3006166"/>
            <a:ext cx="430714" cy="54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269A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1F04526-087E-5143-A664-18DD6669B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4"/>
            <a:ext cx="1595031" cy="353873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424622" y="746150"/>
            <a:ext cx="5573813" cy="2058058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Slide: Option B</a:t>
            </a:r>
            <a:br>
              <a:rPr lang="en-US"/>
            </a:br>
            <a:r>
              <a:rPr lang="en-US"/>
              <a:t>Arial Bold 32pt.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23863" y="3325813"/>
            <a:ext cx="5575300" cy="88645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Subtitle, Arial 18pt. You can place your own image here. (~477x521px image) Scale image to box shown here </a:t>
            </a:r>
          </a:p>
        </p:txBody>
      </p:sp>
    </p:spTree>
    <p:extLst>
      <p:ext uri="{BB962C8B-B14F-4D97-AF65-F5344CB8AC3E}">
        <p14:creationId xmlns:p14="http://schemas.microsoft.com/office/powerpoint/2010/main" val="411734104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ulleted Content (Less Cop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38A006-D3EA-5649-B396-723AD345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886CE9E-EB04-DC49-B621-EC8CE09B6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E095C2-C635-DA4D-ABA6-B9EFFB7DB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67" y="105511"/>
            <a:ext cx="7173096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 (light content)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908801-D684-B641-8FDA-B4980972C65F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5A13C3-637C-704A-83D2-665B7CA28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066" y="1000345"/>
            <a:ext cx="8123214" cy="36150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10"/>
              </a:spcBef>
              <a:spcAft>
                <a:spcPts val="540"/>
              </a:spcAft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</a:defRPr>
            </a:lvl1pPr>
            <a:lvl2pPr marL="157159" indent="-157159">
              <a:lnSpc>
                <a:spcPct val="100000"/>
              </a:lnSpc>
              <a:spcBef>
                <a:spcPts val="270"/>
              </a:spcBef>
              <a:spcAft>
                <a:spcPts val="270"/>
              </a:spcAft>
              <a:defRPr lang="en-U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34320" indent="-132871"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1050">
                <a:solidFill>
                  <a:schemeClr val="tx2"/>
                </a:solidFill>
              </a:defRPr>
            </a:lvl3pPr>
            <a:lvl4pPr>
              <a:defRPr sz="1260">
                <a:solidFill>
                  <a:schemeClr val="accent3"/>
                </a:solidFill>
              </a:defRPr>
            </a:lvl4pPr>
            <a:lvl5pPr>
              <a:defRPr sz="126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 Arial 18 pt.</a:t>
            </a:r>
          </a:p>
          <a:p>
            <a:pPr lvl="1"/>
            <a:r>
              <a:rPr lang="en-US"/>
              <a:t>First level indent</a:t>
            </a:r>
          </a:p>
          <a:p>
            <a:pPr lvl="2"/>
            <a:r>
              <a:rPr lang="en-US"/>
              <a:t>Second level indent</a:t>
            </a:r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2609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ulleted Content (Dense amount of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38A006-D3EA-5649-B396-723AD345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886CE9E-EB04-DC49-B621-EC8CE09B6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E095C2-C635-DA4D-ABA6-B9EFFB7DB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67" y="105511"/>
            <a:ext cx="7173096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 (dense content)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908801-D684-B641-8FDA-B4980972C65F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5A13C3-637C-704A-83D2-665B7CA28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066" y="1000356"/>
            <a:ext cx="8123214" cy="3343528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810"/>
              </a:spcBef>
              <a:buFont typeface="Arial" panose="020B0604020202020204" pitchFamily="34" charset="0"/>
              <a:buNone/>
              <a:defRPr sz="1200" b="0">
                <a:solidFill>
                  <a:schemeClr val="tx2"/>
                </a:solidFill>
              </a:defRPr>
            </a:lvl1pPr>
            <a:lvl2pPr marL="87152" indent="-87152">
              <a:lnSpc>
                <a:spcPct val="100000"/>
              </a:lnSpc>
              <a:spcBef>
                <a:spcPts val="180"/>
              </a:spcBef>
              <a:spcAft>
                <a:spcPts val="180"/>
              </a:spcAft>
              <a:defRPr sz="1000">
                <a:solidFill>
                  <a:schemeClr val="tx2"/>
                </a:solidFill>
              </a:defRPr>
            </a:lvl2pPr>
            <a:lvl3pPr marL="262883" indent="-102868"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900">
                <a:solidFill>
                  <a:schemeClr val="tx2"/>
                </a:solidFill>
              </a:defRPr>
            </a:lvl3pPr>
            <a:lvl4pPr>
              <a:defRPr sz="1260">
                <a:solidFill>
                  <a:schemeClr val="accent3"/>
                </a:solidFill>
              </a:defRPr>
            </a:lvl4pPr>
            <a:lvl5pPr>
              <a:defRPr sz="126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 Arial 12 pt.</a:t>
            </a:r>
          </a:p>
          <a:p>
            <a:pPr lvl="1"/>
            <a:r>
              <a:rPr lang="en-US"/>
              <a:t>First level indent</a:t>
            </a:r>
          </a:p>
          <a:p>
            <a:pPr lvl="2"/>
            <a:r>
              <a:rPr lang="en-US"/>
              <a:t>Second level indent</a:t>
            </a:r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8457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2 Col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38A006-D3EA-5649-B396-723AD345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886CE9E-EB04-DC49-B621-EC8CE09B6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E095C2-C635-DA4D-ABA6-B9EFFB7DB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67" y="105511"/>
            <a:ext cx="7173096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908801-D684-B641-8FDA-B4980972C65F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5A13C3-637C-704A-83D2-665B7CA28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066" y="1493397"/>
            <a:ext cx="4023360" cy="3121967"/>
          </a:xfrm>
        </p:spPr>
        <p:txBody>
          <a:bodyPr>
            <a:noAutofit/>
          </a:bodyPr>
          <a:lstStyle>
            <a:lvl1pPr marL="152864" indent="-152864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400" b="0">
                <a:solidFill>
                  <a:schemeClr val="tx2"/>
                </a:solidFill>
              </a:defRPr>
            </a:lvl1pPr>
            <a:lvl2pPr marL="467157" indent="-262865">
              <a:lnSpc>
                <a:spcPct val="100000"/>
              </a:lnSpc>
              <a:spcBef>
                <a:spcPts val="270"/>
              </a:spcBef>
              <a:spcAft>
                <a:spcPts val="270"/>
              </a:spcAft>
              <a:tabLst/>
              <a:defRPr lang="en-U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8590" indent="-104290"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1100">
                <a:solidFill>
                  <a:schemeClr val="tx2"/>
                </a:solidFill>
              </a:defRPr>
            </a:lvl3pPr>
            <a:lvl4pPr>
              <a:defRPr sz="1260">
                <a:solidFill>
                  <a:schemeClr val="accent3"/>
                </a:solidFill>
              </a:defRPr>
            </a:lvl4pPr>
            <a:lvl5pPr>
              <a:defRPr sz="126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 Arial 18 pt.</a:t>
            </a:r>
          </a:p>
          <a:p>
            <a:pPr marL="467157" lvl="1" indent="-158576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628183" y="1493206"/>
            <a:ext cx="4023360" cy="3122156"/>
          </a:xfrm>
        </p:spPr>
        <p:txBody>
          <a:bodyPr>
            <a:normAutofit/>
          </a:bodyPr>
          <a:lstStyle>
            <a:lvl1pPr marL="204293" indent="-204293" algn="l" defTabSz="617162" rtl="0" eaLnBrk="1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14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2872" indent="-154289">
              <a:defRPr lang="en-U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883" indent="-257150">
              <a:defRPr lang="en-US" sz="11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lvl="0" indent="0" algn="l" defTabSz="617162" rtl="0" eaLnBrk="1" latinLnBrk="0" hangingPunct="1">
              <a:lnSpc>
                <a:spcPct val="100000"/>
              </a:lnSpc>
              <a:spcBef>
                <a:spcPts val="810"/>
              </a:spcBef>
              <a:spcAft>
                <a:spcPts val="540"/>
              </a:spcAft>
            </a:pPr>
            <a:r>
              <a:rPr lang="en-US"/>
              <a:t>Click to edit Master text styles Arial 18 pt.</a:t>
            </a:r>
          </a:p>
          <a:p>
            <a:pPr marL="467157" lvl="1" indent="-158576" algn="l" defTabSz="617162" rtl="0" eaLnBrk="1" latinLnBrk="0" hangingPunct="1">
              <a:lnSpc>
                <a:spcPct val="90000"/>
              </a:lnSpc>
              <a:spcBef>
                <a:spcPts val="337"/>
              </a:spcBef>
              <a:spcAft>
                <a:spcPts val="27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670020" lvl="2" indent="-104290" algn="l" defTabSz="617162" rtl="0" eaLnBrk="1" latinLnBrk="0" hangingPunct="1">
              <a:lnSpc>
                <a:spcPct val="9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</a:pPr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39726" y="915830"/>
            <a:ext cx="8312150" cy="577377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0602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with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066" y="105511"/>
            <a:ext cx="7203734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0070" y="915961"/>
            <a:ext cx="4032898" cy="377491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Less is more. Especially when it comes to words. Use a photo to tell your story whenever possible.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If there are only a few key points, don’t use bullets. Use strong statements to make your point.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Don’t be afraid to use our blue to </a:t>
            </a:r>
            <a:r>
              <a:rPr lang="en-US">
                <a:solidFill>
                  <a:schemeClr val="bg1"/>
                </a:solidFill>
                <a:highlight>
                  <a:srgbClr val="00269A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highlight a key thought.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C9FED76-2B83-7940-9C20-0534C4AAC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C6AE7F8-A97B-7247-8E76-6954F30C6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FFC845-DC85-A842-9A8D-CE2A41D22BAA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4F0CDFA9-407B-6841-9BCF-46975D3105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70657" y="915959"/>
            <a:ext cx="4516186" cy="407609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5149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273844"/>
            <a:ext cx="610166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2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3575F98-D1F6-0C4D-8B66-1F493D1F3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F252750-81FB-EA46-95AF-4A0663508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7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2" r:id="rId2"/>
    <p:sldLayoutId id="2147483708" r:id="rId3"/>
    <p:sldLayoutId id="2147483709" r:id="rId4"/>
    <p:sldLayoutId id="2147483710" r:id="rId5"/>
    <p:sldLayoutId id="2147483696" r:id="rId6"/>
    <p:sldLayoutId id="2147483682" r:id="rId7"/>
    <p:sldLayoutId id="2147483697" r:id="rId8"/>
    <p:sldLayoutId id="2147483664" r:id="rId9"/>
    <p:sldLayoutId id="2147483663" r:id="rId10"/>
    <p:sldLayoutId id="2147483683" r:id="rId11"/>
    <p:sldLayoutId id="2147483680" r:id="rId12"/>
    <p:sldLayoutId id="2147483700" r:id="rId13"/>
    <p:sldLayoutId id="2147483711" r:id="rId14"/>
  </p:sldLayoutIdLst>
  <p:hf hdr="0" ftr="0" dt="0"/>
  <p:txStyles>
    <p:titleStyle>
      <a:lvl1pPr algn="l" defTabSz="617162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269A"/>
          </a:solidFill>
          <a:latin typeface="+mj-lt"/>
          <a:ea typeface="+mj-ea"/>
          <a:cs typeface="+mj-cs"/>
        </a:defRPr>
      </a:lvl1pPr>
    </p:titleStyle>
    <p:bodyStyle>
      <a:lvl1pPr marL="154289" indent="-154289" algn="l" defTabSz="617162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62872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71451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080032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388615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697192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775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355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2937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82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162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742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325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905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484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065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646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ov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ov"/><Relationship Id="rId1" Type="http://schemas.openxmlformats.org/officeDocument/2006/relationships/video" Target="NULL" TargetMode="Externa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abrian.com/7075-aluminum-properties/" TargetMode="External"/><Relationship Id="rId3" Type="http://schemas.openxmlformats.org/officeDocument/2006/relationships/hyperlink" Target="https://www.cnccookbook.com/tormach-upgrades-hacks-modifications/" TargetMode="External"/><Relationship Id="rId7" Type="http://schemas.openxmlformats.org/officeDocument/2006/relationships/hyperlink" Target="https://www.metalsdepot.com/stainless-steel-products/stainless-steel-square" TargetMode="External"/><Relationship Id="rId2" Type="http://schemas.openxmlformats.org/officeDocument/2006/relationships/hyperlink" Target="http://asm.matweb.com/search/SpecificMaterial.asp?bassnum=MQ304A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metalsdepot.com/aluminum-products/aluminum-square-bar" TargetMode="External"/><Relationship Id="rId5" Type="http://schemas.openxmlformats.org/officeDocument/2006/relationships/hyperlink" Target="https://www.mcmaster.com/aluminum-honeycomb-panels/" TargetMode="External"/><Relationship Id="rId4" Type="http://schemas.openxmlformats.org/officeDocument/2006/relationships/hyperlink" Target="https://www.linkedin.com/company/proto-labs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7.mov"/><Relationship Id="rId2" Type="http://schemas.microsoft.com/office/2007/relationships/media" Target="../media/media6.mov"/><Relationship Id="rId1" Type="http://schemas.openxmlformats.org/officeDocument/2006/relationships/video" Target="NULL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C0AC34-3E37-4A63-905A-F6F0B981EC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3644" y="4356847"/>
            <a:ext cx="2539051" cy="410434"/>
          </a:xfrm>
        </p:spPr>
        <p:txBody>
          <a:bodyPr/>
          <a:lstStyle/>
          <a:p>
            <a:r>
              <a:rPr lang="en-US"/>
              <a:t>April 12</a:t>
            </a:r>
            <a:r>
              <a:rPr lang="en-US" baseline="30000"/>
              <a:t>th</a:t>
            </a:r>
            <a:r>
              <a:rPr lang="en-US"/>
              <a:t> to 16</a:t>
            </a:r>
            <a:r>
              <a:rPr lang="en-US" baseline="30000"/>
              <a:t>th</a:t>
            </a:r>
            <a:r>
              <a:rPr lang="en-US"/>
              <a:t>, 2021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711E4-4F40-445E-AFE3-B413960D75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641" y="3935674"/>
            <a:ext cx="2539054" cy="284044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cs typeface="Arial"/>
              </a:rPr>
              <a:t>UGRADS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143B1E-FB2A-4C1A-8E56-5B3090377C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2115" y="1387736"/>
            <a:ext cx="2543859" cy="1903129"/>
          </a:xfrm>
        </p:spPr>
        <p:txBody>
          <a:bodyPr/>
          <a:lstStyle/>
          <a:p>
            <a:r>
              <a:rPr lang="en-US"/>
              <a:t>Timothy Anderson, Andrea Hernandez, Sam Mangialardi, Alexander Soto, Jake West, Michael Wilson</a:t>
            </a:r>
          </a:p>
          <a:p>
            <a:endParaRPr lang="en-US">
              <a:cs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8F4C694-57E8-4BAA-B987-BDB9F55A1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05" y="788658"/>
            <a:ext cx="5573813" cy="2058058"/>
          </a:xfrm>
        </p:spPr>
        <p:txBody>
          <a:bodyPr/>
          <a:lstStyle/>
          <a:p>
            <a:r>
              <a:rPr lang="en-US"/>
              <a:t>Environmental Control System Door Redesign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36BA38-31EF-412B-9E48-3AC33DEC4D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Arial"/>
              </a:rPr>
              <a:t>Final Presentation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82F81C-9EF6-49FA-B8B2-575037EEC2EF}"/>
              </a:ext>
            </a:extLst>
          </p:cNvPr>
          <p:cNvSpPr txBox="1"/>
          <p:nvPr/>
        </p:nvSpPr>
        <p:spPr>
          <a:xfrm>
            <a:off x="3410339" y="4664141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/>
                </a:solidFill>
                <a:cs typeface="Arial"/>
              </a:rPr>
              <a:t>Figure 1: Antares Rocket [1]</a:t>
            </a: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823F48D-39F9-4868-9D6B-3F4DAAF49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3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AE66D1-D8B8-400B-838C-A85CC72F7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Tim </a:t>
            </a:r>
            <a:fld id="{32A2F39E-E4DB-494E-AB40-38356C65078C}" type="slidenum">
              <a:rPr lang="en-US" dirty="0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C65067-46DC-4876-8199-7919C4604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67" y="105511"/>
            <a:ext cx="3567564" cy="691286"/>
          </a:xfrm>
        </p:spPr>
        <p:txBody>
          <a:bodyPr/>
          <a:lstStyle/>
          <a:p>
            <a:r>
              <a:rPr lang="en-US"/>
              <a:t>Full System Activation</a:t>
            </a:r>
          </a:p>
        </p:txBody>
      </p:sp>
      <p:pic>
        <p:nvPicPr>
          <p:cNvPr id="6" name="FinalDesign">
            <a:hlinkClick r:id="" action="ppaction://media"/>
            <a:extLst>
              <a:ext uri="{FF2B5EF4-FFF2-40B4-BE49-F238E27FC236}">
                <a16:creationId xmlns:a16="http://schemas.microsoft.com/office/drawing/2014/main" id="{1A059A2A-60EA-49DC-BE2C-E52A78DD7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51" y="994252"/>
            <a:ext cx="6789397" cy="3600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461C82-43C6-4145-957F-1A6A592C9FCE}"/>
              </a:ext>
            </a:extLst>
          </p:cNvPr>
          <p:cNvSpPr txBox="1"/>
          <p:nvPr/>
        </p:nvSpPr>
        <p:spPr>
          <a:xfrm>
            <a:off x="4043306" y="4767281"/>
            <a:ext cx="212889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Figure 9: Animation</a:t>
            </a:r>
          </a:p>
        </p:txBody>
      </p:sp>
    </p:spTree>
    <p:extLst>
      <p:ext uri="{BB962C8B-B14F-4D97-AF65-F5344CB8AC3E}">
        <p14:creationId xmlns:p14="http://schemas.microsoft.com/office/powerpoint/2010/main" val="314788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70A451-AE7F-4F7C-89B8-CF146BC2C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589724" cy="273844"/>
          </a:xfrm>
        </p:spPr>
        <p:txBody>
          <a:bodyPr/>
          <a:lstStyle/>
          <a:p>
            <a:r>
              <a:rPr lang="en-US"/>
              <a:t>Tim </a:t>
            </a:r>
            <a:fld id="{32A2F39E-E4DB-494E-AB40-38356C65078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4E74A0-209D-428C-880A-F7E1C8A8E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67" y="105511"/>
            <a:ext cx="4231933" cy="691286"/>
          </a:xfrm>
        </p:spPr>
        <p:txBody>
          <a:bodyPr/>
          <a:lstStyle/>
          <a:p>
            <a:r>
              <a:rPr lang="en-US">
                <a:cs typeface="Arial"/>
              </a:rPr>
              <a:t>Latching System Activation</a:t>
            </a:r>
            <a:endParaRPr lang="en-US"/>
          </a:p>
        </p:txBody>
      </p:sp>
      <p:pic>
        <p:nvPicPr>
          <p:cNvPr id="6" name="FinalDesignLatch">
            <a:hlinkClick r:id="" action="ppaction://media"/>
            <a:extLst>
              <a:ext uri="{FF2B5EF4-FFF2-40B4-BE49-F238E27FC236}">
                <a16:creationId xmlns:a16="http://schemas.microsoft.com/office/drawing/2014/main" id="{6D385359-919F-4906-BA18-27306BEF46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38" y="994574"/>
            <a:ext cx="9031924" cy="3454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D001B6-CBD6-4FC9-893C-FC133DF90813}"/>
              </a:ext>
            </a:extLst>
          </p:cNvPr>
          <p:cNvSpPr txBox="1"/>
          <p:nvPr/>
        </p:nvSpPr>
        <p:spPr>
          <a:xfrm>
            <a:off x="4043306" y="4767281"/>
            <a:ext cx="212889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Figure 10: Interior Animation</a:t>
            </a:r>
          </a:p>
        </p:txBody>
      </p:sp>
    </p:spTree>
    <p:extLst>
      <p:ext uri="{BB962C8B-B14F-4D97-AF65-F5344CB8AC3E}">
        <p14:creationId xmlns:p14="http://schemas.microsoft.com/office/powerpoint/2010/main" val="208649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14E599-144C-43E3-BDAC-078321832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 13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3ABD4F-F4FA-4949-BE09-1ADA44881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Thread Analysis NEW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17814-F154-4BFD-9970-D96C782292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637" y="1054774"/>
            <a:ext cx="2367393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/>
              </a:rPr>
              <a:t>Excel Calculator [8]</a:t>
            </a:r>
          </a:p>
          <a:p>
            <a:endParaRPr lang="en-US">
              <a:cs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D456A2-6A13-454A-8D1B-76C1356D3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909850"/>
              </p:ext>
            </p:extLst>
          </p:nvPr>
        </p:nvGraphicFramePr>
        <p:xfrm>
          <a:off x="4019603" y="820057"/>
          <a:ext cx="5073152" cy="2918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571">
                  <a:extLst>
                    <a:ext uri="{9D8B030D-6E8A-4147-A177-3AD203B41FA5}">
                      <a16:colId xmlns:a16="http://schemas.microsoft.com/office/drawing/2014/main" val="1457666821"/>
                    </a:ext>
                  </a:extLst>
                </a:gridCol>
                <a:gridCol w="662214">
                  <a:extLst>
                    <a:ext uri="{9D8B030D-6E8A-4147-A177-3AD203B41FA5}">
                      <a16:colId xmlns:a16="http://schemas.microsoft.com/office/drawing/2014/main" val="3548831276"/>
                    </a:ext>
                  </a:extLst>
                </a:gridCol>
                <a:gridCol w="978482">
                  <a:extLst>
                    <a:ext uri="{9D8B030D-6E8A-4147-A177-3AD203B41FA5}">
                      <a16:colId xmlns:a16="http://schemas.microsoft.com/office/drawing/2014/main" val="2770539436"/>
                    </a:ext>
                  </a:extLst>
                </a:gridCol>
                <a:gridCol w="946885">
                  <a:extLst>
                    <a:ext uri="{9D8B030D-6E8A-4147-A177-3AD203B41FA5}">
                      <a16:colId xmlns:a16="http://schemas.microsoft.com/office/drawing/2014/main" val="1600886512"/>
                    </a:ext>
                  </a:extLst>
                </a:gridCol>
              </a:tblGrid>
              <a:tr h="170217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Variable Description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Variable</a:t>
                      </a:r>
                    </a:p>
                  </a:txBody>
                  <a:tcPr marL="0" marR="0" marT="0" marB="0" anchor="ctr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Value</a:t>
                      </a:r>
                    </a:p>
                  </a:txBody>
                  <a:tcPr marL="0" marR="0" marT="0" marB="0" anchor="ctr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Units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73490543"/>
                  </a:ext>
                </a:extLst>
              </a:tr>
              <a:tr h="170217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Alpha  angle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2a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/>
                        <a:t>14.5000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49319275"/>
                  </a:ext>
                </a:extLst>
              </a:tr>
              <a:tr h="170217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Minor diameter 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dr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/>
                        <a:t>0.3125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inches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94603042"/>
                  </a:ext>
                </a:extLst>
              </a:tr>
              <a:tr h="170217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Major diameter 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d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/>
                        <a:t>0.3750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inches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56057135"/>
                  </a:ext>
                </a:extLst>
              </a:tr>
              <a:tr h="170217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Mean diameter 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dm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/>
                        <a:t>0.3438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inches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84985708"/>
                  </a:ext>
                </a:extLst>
              </a:tr>
              <a:tr h="170217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Number of engaged threads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/>
                        <a:t>3.0000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83765899"/>
                  </a:ext>
                </a:extLst>
              </a:tr>
              <a:tr h="170217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Pitch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/>
                        <a:t>0.0625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inches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23273640"/>
                  </a:ext>
                </a:extLst>
              </a:tr>
              <a:tr h="170217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Lead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/>
                        <a:t>0.0625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inches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07124007"/>
                  </a:ext>
                </a:extLst>
              </a:tr>
              <a:tr h="170217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Force applied, axial 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>
                          <a:solidFill>
                            <a:srgbClr val="FF0000"/>
                          </a:solidFill>
                        </a:rPr>
                        <a:t>1000.0000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lb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73564263"/>
                  </a:ext>
                </a:extLst>
              </a:tr>
              <a:tr h="170217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Coefficient of friction threaded pair-nut material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/>
                        <a:t>0.1700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716115"/>
                  </a:ext>
                </a:extLst>
              </a:tr>
              <a:tr h="182375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Coefficient of friction thrust collar running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f</a:t>
                      </a:r>
                      <a:r>
                        <a:rPr lang="en-US" sz="900" baseline="-25000"/>
                        <a:t>c</a:t>
                      </a:r>
                      <a:endParaRPr lang="en-US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/>
                        <a:t>0.0900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80247192"/>
                  </a:ext>
                </a:extLst>
              </a:tr>
              <a:tr h="182375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Coefficient of friction thrust collar starting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f</a:t>
                      </a:r>
                      <a:r>
                        <a:rPr lang="en-US" sz="900" baseline="-25000"/>
                        <a:t>c</a:t>
                      </a:r>
                      <a:endParaRPr lang="en-US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/>
                        <a:t>0.1500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05894262"/>
                  </a:ext>
                </a:extLst>
              </a:tr>
              <a:tr h="170217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Collar diameter max.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dc_max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/>
                        <a:t>0.6300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inches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65935081"/>
                  </a:ext>
                </a:extLst>
              </a:tr>
              <a:tr h="170217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Collar diameter min.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dc_min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/>
                        <a:t>0.3500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inches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9891878"/>
                  </a:ext>
                </a:extLst>
              </a:tr>
              <a:tr h="170217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Diameter of collar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dc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/>
                        <a:t>0.4900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inches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36476962"/>
                  </a:ext>
                </a:extLst>
              </a:tr>
              <a:tr h="170217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Torque required to raise 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TR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>
                          <a:solidFill>
                            <a:srgbClr val="FF0000"/>
                          </a:solidFill>
                        </a:rPr>
                        <a:t>77.2892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in*lb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83377199"/>
                  </a:ext>
                </a:extLst>
              </a:tr>
              <a:tr h="170217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Torque required to lower 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TL</a:t>
                      </a:r>
                    </a:p>
                  </a:txBody>
                  <a:tcPr marL="0" marR="0" marT="0" marB="0" anchor="ctr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/>
                        <a:t>56.7793</a:t>
                      </a:r>
                    </a:p>
                  </a:txBody>
                  <a:tcPr marL="0" marR="0" marT="0" marB="0" anchor="ctr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in*lb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2037597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gear&#10;&#10;Description automatically generated">
            <a:extLst>
              <a:ext uri="{FF2B5EF4-FFF2-40B4-BE49-F238E27FC236}">
                <a16:creationId xmlns:a16="http://schemas.microsoft.com/office/drawing/2014/main" id="{15E76BBF-292B-47D2-8486-56B5480E5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21" y="1488282"/>
            <a:ext cx="2389454" cy="18930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B905BE-D622-4932-AFFD-C36625C89622}"/>
              </a:ext>
            </a:extLst>
          </p:cNvPr>
          <p:cNvSpPr txBox="1"/>
          <p:nvPr/>
        </p:nvSpPr>
        <p:spPr>
          <a:xfrm>
            <a:off x="786266" y="3428320"/>
            <a:ext cx="237580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11: Screw full view</a:t>
            </a:r>
            <a:endParaRPr lang="en-US" sz="1400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147FA2-FF0D-42BF-9CCA-2DE0C639F072}"/>
              </a:ext>
            </a:extLst>
          </p:cNvPr>
          <p:cNvSpPr txBox="1"/>
          <p:nvPr/>
        </p:nvSpPr>
        <p:spPr>
          <a:xfrm>
            <a:off x="5153759" y="531346"/>
            <a:ext cx="302678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ea typeface="+mn-lt"/>
                <a:cs typeface="+mn-lt"/>
              </a:rPr>
              <a:t>Table 3: Power screw calculations 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05BB4ED-B690-43E5-A474-37145AD09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337664"/>
              </p:ext>
            </p:extLst>
          </p:nvPr>
        </p:nvGraphicFramePr>
        <p:xfrm>
          <a:off x="4526643" y="3864428"/>
          <a:ext cx="4107015" cy="1140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356">
                  <a:extLst>
                    <a:ext uri="{9D8B030D-6E8A-4147-A177-3AD203B41FA5}">
                      <a16:colId xmlns:a16="http://schemas.microsoft.com/office/drawing/2014/main" val="1167558631"/>
                    </a:ext>
                  </a:extLst>
                </a:gridCol>
                <a:gridCol w="598714">
                  <a:extLst>
                    <a:ext uri="{9D8B030D-6E8A-4147-A177-3AD203B41FA5}">
                      <a16:colId xmlns:a16="http://schemas.microsoft.com/office/drawing/2014/main" val="1169163476"/>
                    </a:ext>
                  </a:extLst>
                </a:gridCol>
                <a:gridCol w="1009736">
                  <a:extLst>
                    <a:ext uri="{9D8B030D-6E8A-4147-A177-3AD203B41FA5}">
                      <a16:colId xmlns:a16="http://schemas.microsoft.com/office/drawing/2014/main" val="2602140217"/>
                    </a:ext>
                  </a:extLst>
                </a:gridCol>
                <a:gridCol w="548209">
                  <a:extLst>
                    <a:ext uri="{9D8B030D-6E8A-4147-A177-3AD203B41FA5}">
                      <a16:colId xmlns:a16="http://schemas.microsoft.com/office/drawing/2014/main" val="523760074"/>
                    </a:ext>
                  </a:extLst>
                </a:gridCol>
              </a:tblGrid>
              <a:tr h="188257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Variable Description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Variable</a:t>
                      </a:r>
                    </a:p>
                  </a:txBody>
                  <a:tcPr marL="0" marR="0" marT="0" marB="0" anchor="ctr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Value</a:t>
                      </a:r>
                    </a:p>
                  </a:txBody>
                  <a:tcPr marL="0" marR="0" marT="0" marB="0" anchor="ctr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Units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066125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Elastic 304  steel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/>
                        <a:t>28000.0000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kpsi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237063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Body shear stress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00"/>
                        <a:t>τ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/>
                        <a:t>2579.6984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kpsi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625521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Compressive axial stress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00"/>
                        <a:t>σ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/>
                        <a:t>-2607.5946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kpsi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968799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Bearing Stress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00"/>
                        <a:t>σ</a:t>
                      </a:r>
                      <a:r>
                        <a:rPr lang="en-US" sz="1000"/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/>
                        <a:t>-2252.0135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000" err="1"/>
                        <a:t>kpsi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646092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Threaded Root bearing pressure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00"/>
                        <a:t>σ</a:t>
                      </a:r>
                      <a:r>
                        <a:rPr lang="en-US" sz="1000"/>
                        <a:t>b</a:t>
                      </a:r>
                    </a:p>
                  </a:txBody>
                  <a:tcPr marL="0" marR="0" marT="0" marB="0" anchor="ctr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/>
                        <a:t>7431.6446</a:t>
                      </a:r>
                    </a:p>
                  </a:txBody>
                  <a:tcPr marL="0" marR="0" marT="0" marB="0" anchor="ctr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err="1"/>
                        <a:t>kpsi</a:t>
                      </a:r>
                    </a:p>
                  </a:txBody>
                  <a:tcPr marL="0" marR="0" marT="0" marB="0" anchor="ctr">
                    <a:lnR w="12700">
                      <a:solidFill>
                        <a:schemeClr val="tx1"/>
                      </a:solidFill>
                    </a:lnR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6087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605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C0C5C9-F26C-405B-8A9F-09C1D6253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 14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87E7FA-D815-4742-911F-76A08D2D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Thermal Expansion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4828A6-B430-4F02-A871-1BC7CACBC0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4694214" cy="10686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Thermal analysis ran in </a:t>
            </a:r>
            <a:r>
              <a:rPr lang="en-US" err="1">
                <a:cs typeface="Arial" panose="020B0604020202020204"/>
              </a:rPr>
              <a:t>Solidworks</a:t>
            </a:r>
            <a:r>
              <a:rPr lang="en-US">
                <a:cs typeface="Arial" panose="020B0604020202020204"/>
              </a:rPr>
              <a:t>.</a:t>
            </a:r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Range from 0-100C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6C7C11D-5262-46ED-B652-81137902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37511"/>
            <a:ext cx="2533650" cy="2103577"/>
          </a:xfrm>
          <a:prstGeom prst="rect">
            <a:avLst/>
          </a:prstGeom>
        </p:spPr>
      </p:pic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0D450D2-970D-4ADD-85D6-4EBBD8270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575" y="3014219"/>
            <a:ext cx="3270250" cy="1705862"/>
          </a:xfrm>
          <a:prstGeom prst="rect">
            <a:avLst/>
          </a:prstGeom>
        </p:spPr>
      </p:pic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597C6E18-5223-44DE-95FF-0C1CAD481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675" y="823849"/>
            <a:ext cx="3756025" cy="1746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30BB6C-1A51-487E-B458-31CC24358382}"/>
              </a:ext>
            </a:extLst>
          </p:cNvPr>
          <p:cNvSpPr txBox="1"/>
          <p:nvPr/>
        </p:nvSpPr>
        <p:spPr>
          <a:xfrm>
            <a:off x="684998" y="4339028"/>
            <a:ext cx="271913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12: Deformed Latch and Bolt Assembled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14CAC1-1C4D-40DA-B2D1-C0CE207B96C4}"/>
              </a:ext>
            </a:extLst>
          </p:cNvPr>
          <p:cNvSpPr txBox="1"/>
          <p:nvPr/>
        </p:nvSpPr>
        <p:spPr>
          <a:xfrm>
            <a:off x="5310972" y="2672152"/>
            <a:ext cx="342715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13: Deformed Latch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76035-072B-4EA9-A2A8-80333E5288D5}"/>
              </a:ext>
            </a:extLst>
          </p:cNvPr>
          <p:cNvSpPr txBox="1"/>
          <p:nvPr/>
        </p:nvSpPr>
        <p:spPr>
          <a:xfrm>
            <a:off x="4793447" y="4723202"/>
            <a:ext cx="410978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14: Deformed Bolt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89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D2662-15B2-4FD3-9492-82003C9B2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8932" y="4717886"/>
            <a:ext cx="567190" cy="273844"/>
          </a:xfrm>
        </p:spPr>
        <p:txBody>
          <a:bodyPr lIns="91440" tIns="45720" rIns="91440" bIns="45720" anchor="t"/>
          <a:lstStyle/>
          <a:p>
            <a:r>
              <a:rPr lang="en-US"/>
              <a:t>Tim 15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330D20-7208-48E2-91C1-2E4E9436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Weight Analysis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D4A18-25E7-4089-A088-140D1D353A93}"/>
              </a:ext>
            </a:extLst>
          </p:cNvPr>
          <p:cNvSpPr txBox="1"/>
          <p:nvPr/>
        </p:nvSpPr>
        <p:spPr>
          <a:xfrm>
            <a:off x="1352664" y="815632"/>
            <a:ext cx="212889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Table 4 : Part description list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7">
                <a:extLst>
                  <a:ext uri="{FF2B5EF4-FFF2-40B4-BE49-F238E27FC236}">
                    <a16:creationId xmlns:a16="http://schemas.microsoft.com/office/drawing/2014/main" id="{5622BAFC-BC6C-411A-A0F6-567FF78E2C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9254113"/>
                  </p:ext>
                </p:extLst>
              </p:nvPr>
            </p:nvGraphicFramePr>
            <p:xfrm>
              <a:off x="4731109" y="1089084"/>
              <a:ext cx="4052614" cy="18625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28750">
                      <a:extLst>
                        <a:ext uri="{9D8B030D-6E8A-4147-A177-3AD203B41FA5}">
                          <a16:colId xmlns:a16="http://schemas.microsoft.com/office/drawing/2014/main" val="123740901"/>
                        </a:ext>
                      </a:extLst>
                    </a:gridCol>
                    <a:gridCol w="1267196">
                      <a:extLst>
                        <a:ext uri="{9D8B030D-6E8A-4147-A177-3AD203B41FA5}">
                          <a16:colId xmlns:a16="http://schemas.microsoft.com/office/drawing/2014/main" val="1871891270"/>
                        </a:ext>
                      </a:extLst>
                    </a:gridCol>
                    <a:gridCol w="1356668">
                      <a:extLst>
                        <a:ext uri="{9D8B030D-6E8A-4147-A177-3AD203B41FA5}">
                          <a16:colId xmlns:a16="http://schemas.microsoft.com/office/drawing/2014/main" val="868007615"/>
                        </a:ext>
                      </a:extLst>
                    </a:gridCol>
                  </a:tblGrid>
                  <a:tr h="3363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Mass Properties 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Twisting Latch 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Twisting Latch 2.0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53110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Surface Area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54.06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65.35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6301051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Volume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3.33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4.12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6356274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Mass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0.96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𝑙𝑏</m:t>
                              </m:r>
                            </m:oMath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0.45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𝑙𝑏</m:t>
                              </m:r>
                            </m:oMath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3414622"/>
                      </a:ext>
                    </a:extLst>
                  </a:tr>
                  <a:tr h="350203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Actual Mass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0.594</a:t>
                          </a:r>
                          <a:r>
                            <a:rPr lang="en-US" b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𝑙𝑏</m:t>
                              </m:r>
                            </m:oMath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91998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7">
                <a:extLst>
                  <a:ext uri="{FF2B5EF4-FFF2-40B4-BE49-F238E27FC236}">
                    <a16:creationId xmlns:a16="http://schemas.microsoft.com/office/drawing/2014/main" id="{5622BAFC-BC6C-411A-A0F6-567FF78E2C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9254113"/>
                  </p:ext>
                </p:extLst>
              </p:nvPr>
            </p:nvGraphicFramePr>
            <p:xfrm>
              <a:off x="4731109" y="1089084"/>
              <a:ext cx="4052614" cy="18625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28750">
                      <a:extLst>
                        <a:ext uri="{9D8B030D-6E8A-4147-A177-3AD203B41FA5}">
                          <a16:colId xmlns:a16="http://schemas.microsoft.com/office/drawing/2014/main" val="123740901"/>
                        </a:ext>
                      </a:extLst>
                    </a:gridCol>
                    <a:gridCol w="1267196">
                      <a:extLst>
                        <a:ext uri="{9D8B030D-6E8A-4147-A177-3AD203B41FA5}">
                          <a16:colId xmlns:a16="http://schemas.microsoft.com/office/drawing/2014/main" val="1871891270"/>
                        </a:ext>
                      </a:extLst>
                    </a:gridCol>
                    <a:gridCol w="1356668">
                      <a:extLst>
                        <a:ext uri="{9D8B030D-6E8A-4147-A177-3AD203B41FA5}">
                          <a16:colId xmlns:a16="http://schemas.microsoft.com/office/drawing/2014/main" val="868007615"/>
                        </a:ext>
                      </a:extLst>
                    </a:gridCol>
                  </a:tblGrid>
                  <a:tr h="4617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Mass Properties 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Twisting Latch 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Twisting Latch 2.0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53110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Surface Area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981" t="-132759" r="-109615" b="-30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8655" t="-132759" r="-2242" b="-3017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6301051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Volume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981" t="-232759" r="-109615" b="-20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8655" t="-232759" r="-2242" b="-2017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6356274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Mass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981" t="-338596" r="-109615" b="-10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8655" t="-338596" r="-2242" b="-1052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414622"/>
                      </a:ext>
                    </a:extLst>
                  </a:tr>
                  <a:tr h="350203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Actual Mass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8655" t="-431034" r="-2242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91998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FE16460-6BFA-4025-8D3B-34F5136024EB}"/>
              </a:ext>
            </a:extLst>
          </p:cNvPr>
          <p:cNvSpPr txBox="1">
            <a:spLocks/>
          </p:cNvSpPr>
          <p:nvPr/>
        </p:nvSpPr>
        <p:spPr>
          <a:xfrm>
            <a:off x="4638958" y="3086192"/>
            <a:ext cx="4127205" cy="1803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17162" rtl="0" eaLnBrk="1" latinLnBrk="0" hangingPunct="1">
              <a:lnSpc>
                <a:spcPct val="100000"/>
              </a:lnSpc>
              <a:spcBef>
                <a:spcPts val="810"/>
              </a:spcBef>
              <a:spcAft>
                <a:spcPts val="54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57159" indent="-157159" algn="l" defTabSz="617162" rtl="0" eaLnBrk="1" latinLnBrk="0" hangingPunct="1">
              <a:lnSpc>
                <a:spcPct val="10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34320" indent="-132871" algn="l" defTabSz="617162" rtl="0" eaLnBrk="1" latinLnBrk="0" hangingPunct="1">
              <a:lnSpc>
                <a:spcPct val="9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03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38861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9719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77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35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937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new material selection reduces design weight by over 50%.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 low weight provides an advantage due to the high cost/lb. for space flight.</a:t>
            </a:r>
          </a:p>
        </p:txBody>
      </p:sp>
      <p:graphicFrame>
        <p:nvGraphicFramePr>
          <p:cNvPr id="13" name="Table 8">
            <a:extLst>
              <a:ext uri="{FF2B5EF4-FFF2-40B4-BE49-F238E27FC236}">
                <a16:creationId xmlns:a16="http://schemas.microsoft.com/office/drawing/2014/main" id="{0A18EC76-DCB4-4CFE-9F4F-094C94301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971980"/>
              </p:ext>
            </p:extLst>
          </p:nvPr>
        </p:nvGraphicFramePr>
        <p:xfrm>
          <a:off x="371409" y="1085214"/>
          <a:ext cx="3853120" cy="3593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560">
                  <a:extLst>
                    <a:ext uri="{9D8B030D-6E8A-4147-A177-3AD203B41FA5}">
                      <a16:colId xmlns:a16="http://schemas.microsoft.com/office/drawing/2014/main" val="2024619002"/>
                    </a:ext>
                  </a:extLst>
                </a:gridCol>
                <a:gridCol w="1926560">
                  <a:extLst>
                    <a:ext uri="{9D8B030D-6E8A-4147-A177-3AD203B41FA5}">
                      <a16:colId xmlns:a16="http://schemas.microsoft.com/office/drawing/2014/main" val="2316884330"/>
                    </a:ext>
                  </a:extLst>
                </a:gridCol>
              </a:tblGrid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Material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712205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624484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Shaft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194570"/>
                  </a:ext>
                </a:extLst>
              </a:tr>
              <a:tr h="4415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Bolt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AISI 304 Steel</a:t>
                      </a:r>
                    </a:p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895057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Bottom 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598550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Top 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438905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Sandwich 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001959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877731"/>
                  </a:ext>
                </a:extLst>
              </a:tr>
              <a:tr h="38263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Compression 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Music Wire ASTM A228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174398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Torsion 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Music Wire ASTM A228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00710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F6495C7-FF21-47FF-8B53-E6DF707A98C2}"/>
              </a:ext>
            </a:extLst>
          </p:cNvPr>
          <p:cNvSpPr txBox="1"/>
          <p:nvPr/>
        </p:nvSpPr>
        <p:spPr>
          <a:xfrm>
            <a:off x="5313026" y="816231"/>
            <a:ext cx="302352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Table 5 : Weight analysis of full system</a:t>
            </a:r>
          </a:p>
        </p:txBody>
      </p:sp>
    </p:spTree>
    <p:extLst>
      <p:ext uri="{BB962C8B-B14F-4D97-AF65-F5344CB8AC3E}">
        <p14:creationId xmlns:p14="http://schemas.microsoft.com/office/powerpoint/2010/main" val="1057314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D2662-15B2-4FD3-9492-82003C9B2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Jake 16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330D20-7208-48E2-91C1-2E4E9436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Thickness of Latch Analysis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1A4B0-6E4B-4376-A98C-1573B1D1FD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798639"/>
            <a:ext cx="8291302" cy="12483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Latch Thickness= .3in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Factor of Safety, Yield = </a:t>
            </a:r>
            <a:r>
              <a:rPr lang="en-US" sz="1600" b="1">
                <a:cs typeface="Arial"/>
              </a:rPr>
              <a:t>4.37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Factor of Safety, Ultimate=</a:t>
            </a:r>
            <a:r>
              <a:rPr lang="en-US" sz="1600" b="1">
                <a:cs typeface="Arial"/>
              </a:rPr>
              <a:t> 5.07</a:t>
            </a:r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BAF5016F-6DFA-4460-BED8-406A1B9B9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960" y="3258303"/>
            <a:ext cx="2743200" cy="807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4C92BD-EF3E-4978-9FB6-CA56B9023E8F}"/>
              </a:ext>
            </a:extLst>
          </p:cNvPr>
          <p:cNvSpPr txBox="1"/>
          <p:nvPr/>
        </p:nvSpPr>
        <p:spPr>
          <a:xfrm>
            <a:off x="4746114" y="1044195"/>
            <a:ext cx="254943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Table 6: Latch Analysis [11]</a:t>
            </a:r>
            <a:endParaRPr lang="en-US" sz="1400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C6FCEA-FE4A-4FD8-8FC0-ABACDCDA0182}"/>
              </a:ext>
            </a:extLst>
          </p:cNvPr>
          <p:cNvSpPr txBox="1"/>
          <p:nvPr/>
        </p:nvSpPr>
        <p:spPr>
          <a:xfrm>
            <a:off x="1488204" y="4114028"/>
            <a:ext cx="212889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Figure 15: Cantilever Beam Representing Latch</a:t>
            </a:r>
          </a:p>
        </p:txBody>
      </p:sp>
      <p:pic>
        <p:nvPicPr>
          <p:cNvPr id="2" name="Picture 5" descr="Table&#10;&#10;Description automatically generated">
            <a:extLst>
              <a:ext uri="{FF2B5EF4-FFF2-40B4-BE49-F238E27FC236}">
                <a16:creationId xmlns:a16="http://schemas.microsoft.com/office/drawing/2014/main" id="{63B6B379-5517-453F-AFC0-090F76A69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516" y="1349539"/>
            <a:ext cx="2492494" cy="1674782"/>
          </a:xfrm>
          <a:prstGeom prst="rect">
            <a:avLst/>
          </a:prstGeom>
        </p:spPr>
      </p:pic>
      <p:pic>
        <p:nvPicPr>
          <p:cNvPr id="6" name="Picture 8" descr="Table&#10;&#10;Description automatically generated">
            <a:extLst>
              <a:ext uri="{FF2B5EF4-FFF2-40B4-BE49-F238E27FC236}">
                <a16:creationId xmlns:a16="http://schemas.microsoft.com/office/drawing/2014/main" id="{36CC3864-5A9A-4F82-BDE8-8A618F61C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897" y="3263390"/>
            <a:ext cx="2492674" cy="1558685"/>
          </a:xfrm>
          <a:prstGeom prst="rect">
            <a:avLst/>
          </a:prstGeom>
        </p:spPr>
      </p:pic>
      <p:pic>
        <p:nvPicPr>
          <p:cNvPr id="9" name="Picture 9" descr="Table&#10;&#10;Description automatically generated">
            <a:extLst>
              <a:ext uri="{FF2B5EF4-FFF2-40B4-BE49-F238E27FC236}">
                <a16:creationId xmlns:a16="http://schemas.microsoft.com/office/drawing/2014/main" id="{E9AC1E4B-A124-4968-A952-773217C77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593" y="2091928"/>
            <a:ext cx="2241969" cy="64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18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CC5979-6472-4ED8-A643-C2970222A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Jake 17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2A9D5D-F425-4603-9B79-9BE51366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FEA Analysis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4BD91-8137-4E30-8C84-81D05586DA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2503465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/>
              </a:rPr>
              <a:t>FEA assumed 1050 lbf on the latch.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It also assumed the shaft would not move due to the top plate restricting movement.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Max Deformation found was 0.01214 mm or </a:t>
            </a:r>
            <a:r>
              <a:rPr lang="en-US">
                <a:ea typeface="+mn-lt"/>
                <a:cs typeface="+mn-lt"/>
              </a:rPr>
              <a:t>0.000478 in.</a:t>
            </a:r>
          </a:p>
          <a:p>
            <a:endParaRPr lang="en-US">
              <a:cs typeface="Arial"/>
            </a:endParaRPr>
          </a:p>
        </p:txBody>
      </p:sp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B52DF38C-3947-4E8D-8C46-A88D880B1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967" y="882567"/>
            <a:ext cx="2743200" cy="1997242"/>
          </a:xfrm>
          <a:prstGeom prst="rect">
            <a:avLst/>
          </a:prstGeom>
        </p:spPr>
      </p:pic>
      <p:pic>
        <p:nvPicPr>
          <p:cNvPr id="6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9E1412BB-27B8-4358-8D6A-B3EF7B01A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763" y="880231"/>
            <a:ext cx="2743200" cy="2037632"/>
          </a:xfrm>
          <a:prstGeom prst="rect">
            <a:avLst/>
          </a:prstGeom>
        </p:spPr>
      </p:pic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A5F72E53-CAE5-498B-90F1-24A1874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841" y="3094789"/>
            <a:ext cx="3071812" cy="1982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22BB80-15D6-4A1A-BAE4-AAEA44015247}"/>
              </a:ext>
            </a:extLst>
          </p:cNvPr>
          <p:cNvSpPr txBox="1"/>
          <p:nvPr/>
        </p:nvSpPr>
        <p:spPr>
          <a:xfrm>
            <a:off x="3121810" y="2808678"/>
            <a:ext cx="271913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16: FEA Deformation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6A48CA-3CD1-42D9-B3DC-9FDFE8181072}"/>
              </a:ext>
            </a:extLst>
          </p:cNvPr>
          <p:cNvSpPr txBox="1"/>
          <p:nvPr/>
        </p:nvSpPr>
        <p:spPr>
          <a:xfrm>
            <a:off x="6009076" y="2778912"/>
            <a:ext cx="271913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17: FEA Strain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F605B-A17F-4449-8DEE-CC3C752C09B5}"/>
              </a:ext>
            </a:extLst>
          </p:cNvPr>
          <p:cNvSpPr txBox="1"/>
          <p:nvPr/>
        </p:nvSpPr>
        <p:spPr>
          <a:xfrm>
            <a:off x="4479123" y="4904178"/>
            <a:ext cx="271913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18: FEA Stress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36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3C14E-C5C7-490A-8768-EC28A4D3C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605" y="1703543"/>
            <a:ext cx="7339220" cy="1736417"/>
          </a:xfrm>
        </p:spPr>
        <p:txBody>
          <a:bodyPr/>
          <a:lstStyle/>
          <a:p>
            <a:r>
              <a:rPr lang="en-US"/>
              <a:t>Section 3: </a:t>
            </a:r>
          </a:p>
          <a:p>
            <a:r>
              <a:rPr lang="en-US"/>
              <a:t>Manufacturing and Testing</a:t>
            </a:r>
            <a:endParaRPr lang="en-US" strike="sngStrike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26B93-A209-4569-B033-E2B86BF4B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Michael </a:t>
            </a:r>
            <a:fld id="{32A2F39E-E4DB-494E-AB40-38356C65078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52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E3286A-5DF8-4423-9F7C-CF9AAB790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Michael 19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0F04CF-ABAD-4D0E-B355-283B9F325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3D Printed Proof Of Concept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1D61A-0B90-489A-8636-10FD2D22B2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4150047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Printed with PLA and Photopolymer Resin.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Tolerance of +- 0.01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Fully functional movement.</a:t>
            </a:r>
          </a:p>
        </p:txBody>
      </p:sp>
      <p:pic>
        <p:nvPicPr>
          <p:cNvPr id="6" name="Picture 5" descr="A picture containing floor, indoor, metalware&#10;&#10;Description automatically generated">
            <a:extLst>
              <a:ext uri="{FF2B5EF4-FFF2-40B4-BE49-F238E27FC236}">
                <a16:creationId xmlns:a16="http://schemas.microsoft.com/office/drawing/2014/main" id="{EC9B4080-597F-469A-AE4B-2C673D674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5" t="8692" r="8307" b="11713"/>
          <a:stretch/>
        </p:blipFill>
        <p:spPr>
          <a:xfrm>
            <a:off x="3723335" y="2571034"/>
            <a:ext cx="1698359" cy="1699859"/>
          </a:xfrm>
          <a:prstGeom prst="rect">
            <a:avLst/>
          </a:prstGeom>
        </p:spPr>
      </p:pic>
      <p:pic>
        <p:nvPicPr>
          <p:cNvPr id="8" name="Picture 7" descr="A picture containing jack&#10;&#10;Description automatically generated">
            <a:extLst>
              <a:ext uri="{FF2B5EF4-FFF2-40B4-BE49-F238E27FC236}">
                <a16:creationId xmlns:a16="http://schemas.microsoft.com/office/drawing/2014/main" id="{65A6FA58-A65F-4275-AF38-D3F6C6F4F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33" r="31901"/>
          <a:stretch/>
        </p:blipFill>
        <p:spPr>
          <a:xfrm rot="5400000">
            <a:off x="6631178" y="2192159"/>
            <a:ext cx="1448166" cy="2200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68F217-A201-4A57-8900-17CE784AF729}"/>
              </a:ext>
            </a:extLst>
          </p:cNvPr>
          <p:cNvSpPr txBox="1"/>
          <p:nvPr/>
        </p:nvSpPr>
        <p:spPr>
          <a:xfrm>
            <a:off x="3722509" y="4248604"/>
            <a:ext cx="21038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20: Front of Prototype</a:t>
            </a:r>
            <a:endParaRPr lang="en-US" sz="140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25C2C-810C-4509-AC1D-CAD884DEF381}"/>
              </a:ext>
            </a:extLst>
          </p:cNvPr>
          <p:cNvSpPr txBox="1"/>
          <p:nvPr/>
        </p:nvSpPr>
        <p:spPr>
          <a:xfrm>
            <a:off x="6515785" y="4246031"/>
            <a:ext cx="199917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21: Back of Prototype</a:t>
            </a:r>
            <a:endParaRPr lang="en-US" sz="1400">
              <a:cs typeface="Arial"/>
            </a:endParaRPr>
          </a:p>
        </p:txBody>
      </p:sp>
      <p:pic>
        <p:nvPicPr>
          <p:cNvPr id="9" name="Picture 8" descr="A picture containing indoor, area, tiled&#10;&#10;Description automatically generated">
            <a:extLst>
              <a:ext uri="{FF2B5EF4-FFF2-40B4-BE49-F238E27FC236}">
                <a16:creationId xmlns:a16="http://schemas.microsoft.com/office/drawing/2014/main" id="{E5E3AC0A-613B-4483-8972-878E398FAF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38" t="28373" r="21131" b="29762"/>
          <a:stretch/>
        </p:blipFill>
        <p:spPr>
          <a:xfrm rot="5400000">
            <a:off x="454817" y="2788855"/>
            <a:ext cx="1538433" cy="1057616"/>
          </a:xfrm>
          <a:prstGeom prst="rect">
            <a:avLst/>
          </a:prstGeom>
        </p:spPr>
      </p:pic>
      <p:pic>
        <p:nvPicPr>
          <p:cNvPr id="10" name="Picture 9" descr="A picture containing indoor, wall, tiled&#10;&#10;Description automatically generated">
            <a:extLst>
              <a:ext uri="{FF2B5EF4-FFF2-40B4-BE49-F238E27FC236}">
                <a16:creationId xmlns:a16="http://schemas.microsoft.com/office/drawing/2014/main" id="{2B8034EF-3A95-42E5-9619-69B120ADB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59" t="29365" r="20089" b="28175"/>
          <a:stretch/>
        </p:blipFill>
        <p:spPr>
          <a:xfrm rot="5400000">
            <a:off x="1476524" y="2826088"/>
            <a:ext cx="1535680" cy="97860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AE7800A3-CD5B-450E-97BA-6FE9A406251F}"/>
              </a:ext>
            </a:extLst>
          </p:cNvPr>
          <p:cNvSpPr txBox="1"/>
          <p:nvPr/>
        </p:nvSpPr>
        <p:spPr>
          <a:xfrm>
            <a:off x="309471" y="4246971"/>
            <a:ext cx="355146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7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4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0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87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1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28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75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Figure 19: Scalability Comparison of Prototype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952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E3286A-5DF8-4423-9F7C-CF9AAB790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Michael 20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0F04CF-ABAD-4D0E-B355-283B9F325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3D Printed Proof Of Concept Cont.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A24A9-9877-4A3E-BBAD-DA2351E64458}"/>
              </a:ext>
            </a:extLst>
          </p:cNvPr>
          <p:cNvSpPr txBox="1"/>
          <p:nvPr/>
        </p:nvSpPr>
        <p:spPr>
          <a:xfrm>
            <a:off x="3070366" y="4208202"/>
            <a:ext cx="300326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22: Video of functional 3D system.</a:t>
            </a:r>
            <a:endParaRPr lang="en-US" sz="1200">
              <a:cs typeface="Arial"/>
            </a:endParaRPr>
          </a:p>
        </p:txBody>
      </p:sp>
      <p:pic>
        <p:nvPicPr>
          <p:cNvPr id="5" name="video-20210320-232207-8e1f649e">
            <a:hlinkClick r:id="" action="ppaction://media"/>
            <a:extLst>
              <a:ext uri="{FF2B5EF4-FFF2-40B4-BE49-F238E27FC236}">
                <a16:creationId xmlns:a16="http://schemas.microsoft.com/office/drawing/2014/main" id="{37C9A76D-7A33-49A7-9AA3-9DB7BA30FB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45" end="430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3912" y="1113700"/>
            <a:ext cx="5456176" cy="30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0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3097FE-A6C4-4C37-800E-9B9FFB325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Jake </a:t>
            </a:r>
            <a:fld id="{32A2F39E-E4DB-494E-AB40-38356C65078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D13A17-3D61-44AC-AB44-A8AFB2C8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70689-8926-4E4D-910D-7C5B08C454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Section 1: Project Intro </a:t>
            </a:r>
            <a:endParaRPr lang="en-US" strike="sngStrike">
              <a:cs typeface="Arial"/>
            </a:endParaRPr>
          </a:p>
          <a:p>
            <a:r>
              <a:rPr lang="en-US"/>
              <a:t>Section 2: </a:t>
            </a:r>
            <a:r>
              <a:rPr lang="en-US">
                <a:solidFill>
                  <a:srgbClr val="000000"/>
                </a:solidFill>
              </a:rPr>
              <a:t>Design Solution and Decision Process</a:t>
            </a:r>
            <a:endParaRPr lang="en-US" strike="sngStrike">
              <a:solidFill>
                <a:srgbClr val="000000"/>
              </a:solidFill>
              <a:cs typeface="Arial"/>
            </a:endParaRPr>
          </a:p>
          <a:p>
            <a:r>
              <a:rPr lang="en-US"/>
              <a:t>Section 3: Manufacturing and Testing</a:t>
            </a:r>
            <a:endParaRPr lang="en-US">
              <a:cs typeface="Arial"/>
            </a:endParaRPr>
          </a:p>
          <a:p>
            <a:r>
              <a:rPr lang="en-US"/>
              <a:t>Section 4: Future Work and Budget</a:t>
            </a:r>
            <a:endParaRPr lang="en-US">
              <a:cs typeface="Arial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29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10B96B-C0C9-475C-A8C1-0511F409C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Michael 21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37BA44-62C2-410A-B79B-548C974F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/>
              </a:rPr>
              <a:t>Manufacturing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77A5E-2A59-4634-AE80-AF97FF2C80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5" y="833589"/>
            <a:ext cx="3396115" cy="34981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 b="1">
                <a:cs typeface="Arial"/>
              </a:rPr>
              <a:t>NAU Machine Shop Shaft Work Order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A99A6E-FA4D-4F9B-9B1F-3D99B7A71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662"/>
          <a:stretch/>
        </p:blipFill>
        <p:spPr>
          <a:xfrm>
            <a:off x="340066" y="1220194"/>
            <a:ext cx="3746159" cy="340400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A1D7DF4-E4FB-48AB-8315-6E6EB6C71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0" t="63472" r="24259" b="7315"/>
          <a:stretch/>
        </p:blipFill>
        <p:spPr bwMode="auto">
          <a:xfrm rot="5400000">
            <a:off x="3753517" y="1748452"/>
            <a:ext cx="3404006" cy="234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157E3-173E-42AE-B024-97C6DDCC3E98}"/>
              </a:ext>
            </a:extLst>
          </p:cNvPr>
          <p:cNvSpPr txBox="1"/>
          <p:nvPr/>
        </p:nvSpPr>
        <p:spPr>
          <a:xfrm>
            <a:off x="6639240" y="1187845"/>
            <a:ext cx="2494651" cy="30931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2"/>
                </a:solidFill>
              </a:rPr>
              <a:t>Two copies were manufactured</a:t>
            </a:r>
            <a:endParaRPr lang="en-US" sz="1800">
              <a:solidFill>
                <a:schemeClr val="tx2"/>
              </a:solidFill>
              <a:cs typeface="Arial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2"/>
                </a:solidFill>
              </a:rPr>
              <a:t>First one had wrong tab thickness</a:t>
            </a:r>
            <a:endParaRPr lang="en-US" sz="1800">
              <a:solidFill>
                <a:schemeClr val="tx2"/>
              </a:solidFill>
              <a:cs typeface="Arial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2"/>
                </a:solidFill>
              </a:rPr>
              <a:t>Second had crooked threads</a:t>
            </a:r>
            <a:endParaRPr lang="en-US" sz="1800">
              <a:solidFill>
                <a:schemeClr val="tx2"/>
              </a:solidFill>
              <a:cs typeface="Arial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2"/>
                </a:solidFill>
              </a:rPr>
              <a:t>Team made adjustments to make parts functional</a:t>
            </a:r>
            <a:endParaRPr lang="en-US" sz="1800">
              <a:solidFill>
                <a:schemeClr val="tx2"/>
              </a:solidFill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ACF22-BC7A-4329-A3E9-4B52238593FA}"/>
              </a:ext>
            </a:extLst>
          </p:cNvPr>
          <p:cNvSpPr txBox="1"/>
          <p:nvPr/>
        </p:nvSpPr>
        <p:spPr>
          <a:xfrm>
            <a:off x="887801" y="4660992"/>
            <a:ext cx="304949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23: Engineering drawing of shaft.</a:t>
            </a:r>
            <a:endParaRPr lang="en-US" sz="120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8FE94B-A18E-49DF-AA92-9C2AB4F612E3}"/>
              </a:ext>
            </a:extLst>
          </p:cNvPr>
          <p:cNvSpPr txBox="1"/>
          <p:nvPr/>
        </p:nvSpPr>
        <p:spPr>
          <a:xfrm>
            <a:off x="4132847" y="4628781"/>
            <a:ext cx="230064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24: Manufactured shafts</a:t>
            </a:r>
            <a:endParaRPr lang="en-US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182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151DA5-68B2-417C-B840-9C5FBB5B6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Sam 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A320BB-7F44-49FA-9739-C95CFD11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Manufacturing Cont.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C3488-B269-49BA-849C-0592D52568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7" y="796797"/>
            <a:ext cx="3717584" cy="2738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 b="1">
                <a:cs typeface="Arial"/>
              </a:rPr>
              <a:t>NAU Machine Shop Housing Work Order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D2901A-515B-4A7E-AF54-E8D48779B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67" y="1093990"/>
            <a:ext cx="4028673" cy="32527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01243D-5DB8-40E7-B208-576AF426A03E}"/>
              </a:ext>
            </a:extLst>
          </p:cNvPr>
          <p:cNvSpPr txBox="1"/>
          <p:nvPr/>
        </p:nvSpPr>
        <p:spPr>
          <a:xfrm>
            <a:off x="6252778" y="1427306"/>
            <a:ext cx="2829952" cy="30162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2"/>
                </a:solidFill>
              </a:rPr>
              <a:t>Housing was machined accurately.</a:t>
            </a:r>
            <a:endParaRPr lang="en-US" sz="1800">
              <a:solidFill>
                <a:schemeClr val="tx2"/>
              </a:solidFill>
              <a:cs typeface="Arial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2"/>
                </a:solidFill>
              </a:rPr>
              <a:t>Bolt holes were designed too small and too close to the housing walls.</a:t>
            </a:r>
            <a:endParaRPr lang="en-US" sz="1800">
              <a:solidFill>
                <a:schemeClr val="tx2"/>
              </a:solidFill>
              <a:cs typeface="Arial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2"/>
                </a:solidFill>
              </a:rPr>
              <a:t>Team solved this issue by drilling the holes larger and chamfering the housing walls.</a:t>
            </a:r>
            <a:endParaRPr lang="en-US" sz="1800">
              <a:solidFill>
                <a:schemeClr val="tx2"/>
              </a:solidFill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0DEB8-BD20-4DBA-B2A5-2949D8B74355}"/>
              </a:ext>
            </a:extLst>
          </p:cNvPr>
          <p:cNvSpPr txBox="1"/>
          <p:nvPr/>
        </p:nvSpPr>
        <p:spPr>
          <a:xfrm>
            <a:off x="598381" y="4443516"/>
            <a:ext cx="331255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25: Engineering drawing of housing</a:t>
            </a:r>
            <a:endParaRPr lang="en-US" sz="1200"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511477-E965-4B7B-94E3-0066B26FDE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65" t="-1" r="18035" b="-307"/>
          <a:stretch/>
        </p:blipFill>
        <p:spPr>
          <a:xfrm>
            <a:off x="4439906" y="1632266"/>
            <a:ext cx="1812872" cy="26152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472EE1-CC10-4DD7-A6CE-213D88EFD8E4}"/>
              </a:ext>
            </a:extLst>
          </p:cNvPr>
          <p:cNvSpPr txBox="1"/>
          <p:nvPr/>
        </p:nvSpPr>
        <p:spPr>
          <a:xfrm>
            <a:off x="4174572" y="4413064"/>
            <a:ext cx="23087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26: Manufactured Housing</a:t>
            </a:r>
            <a:endParaRPr lang="en-US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0512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C66135-99BA-4F67-BFDC-B2F3C9CB2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 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567C70-7489-4BF0-8358-F17A96231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Manufacturing Cont.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08F5C-AF07-408E-B617-759CB81F0F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65054"/>
            <a:ext cx="3771714" cy="32788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cs typeface="Arial"/>
              </a:rPr>
              <a:t>Plates cut out with CNC Plasma Cutting table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cs typeface="Arial"/>
              </a:rPr>
              <a:t>Tolerances of Plasma Cutter were +/- 0.125 inches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cs typeface="Arial"/>
              </a:rPr>
              <a:t>Required filing by hand to fit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cs typeface="Arial"/>
              </a:rPr>
              <a:t>Bolt holes drilled to line up with housing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03704F-ACB0-4B53-9C6B-D798B648C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5" r="-431" b="19540"/>
          <a:stretch/>
        </p:blipFill>
        <p:spPr>
          <a:xfrm>
            <a:off x="3777538" y="3047252"/>
            <a:ext cx="2518209" cy="140468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213ECB-0D24-4E87-B6FC-72818A5D2E67}"/>
              </a:ext>
            </a:extLst>
          </p:cNvPr>
          <p:cNvSpPr txBox="1">
            <a:spLocks/>
          </p:cNvSpPr>
          <p:nvPr/>
        </p:nvSpPr>
        <p:spPr>
          <a:xfrm>
            <a:off x="340067" y="796797"/>
            <a:ext cx="3717584" cy="2738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17162" rtl="0" eaLnBrk="1" latinLnBrk="0" hangingPunct="1">
              <a:lnSpc>
                <a:spcPct val="110000"/>
              </a:lnSpc>
              <a:spcBef>
                <a:spcPts val="81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152" indent="-87152" algn="l" defTabSz="617162" rtl="0" eaLnBrk="1" latinLnBrk="0" hangingPunct="1">
              <a:lnSpc>
                <a:spcPct val="100000"/>
              </a:lnSpc>
              <a:spcBef>
                <a:spcPts val="180"/>
              </a:spcBef>
              <a:spcAft>
                <a:spcPts val="18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62883" indent="-102868" algn="l" defTabSz="617162" rtl="0" eaLnBrk="1" latinLnBrk="0" hangingPunct="1">
              <a:lnSpc>
                <a:spcPct val="9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03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38861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9719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77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35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937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cs typeface="Arial"/>
              </a:rPr>
              <a:t>NAU Machine Shop Plate Manufacturing</a:t>
            </a:r>
          </a:p>
        </p:txBody>
      </p:sp>
      <p:pic>
        <p:nvPicPr>
          <p:cNvPr id="8" name="Picture 8" descr="A picture containing electronics, jack&#10;&#10;Description automatically generated">
            <a:extLst>
              <a:ext uri="{FF2B5EF4-FFF2-40B4-BE49-F238E27FC236}">
                <a16:creationId xmlns:a16="http://schemas.microsoft.com/office/drawing/2014/main" id="{B51BABA0-A58A-4A4B-ABA4-9872F5264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35089" y="595638"/>
            <a:ext cx="1964700" cy="2622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6F0332-299D-4CCA-BB97-2BA415476268}"/>
              </a:ext>
            </a:extLst>
          </p:cNvPr>
          <p:cNvSpPr txBox="1"/>
          <p:nvPr/>
        </p:nvSpPr>
        <p:spPr>
          <a:xfrm>
            <a:off x="3380296" y="4448946"/>
            <a:ext cx="3310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Figure 27: Plates after plasma cutting</a:t>
            </a:r>
            <a:endParaRPr lang="en-US" sz="1400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3B5DC1-6BBF-4C47-9001-52166BEAB714}"/>
              </a:ext>
            </a:extLst>
          </p:cNvPr>
          <p:cNvSpPr txBox="1"/>
          <p:nvPr/>
        </p:nvSpPr>
        <p:spPr>
          <a:xfrm>
            <a:off x="6506948" y="2889908"/>
            <a:ext cx="22256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28: Completed Plates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129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BEB4C3-4B93-4778-AC19-93AE93E4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 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2C154-658F-4E6B-B0B4-0A2B80134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Manufacturing Cont. 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1FF43-9024-410B-92CF-69230296B2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8123214" cy="14419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Created a mock housing using CNC </a:t>
            </a:r>
            <a:r>
              <a:rPr lang="en-US" err="1">
                <a:cs typeface="Arial" panose="020B0604020202020204"/>
              </a:rPr>
              <a:t>Tormac</a:t>
            </a:r>
            <a:endParaRPr lang="en-US">
              <a:cs typeface="Arial" panose="020B0604020202020204"/>
            </a:endParaRPr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Drilled holes into sandwich plates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F93F3D-351D-4157-8EBE-2B7CE997F950}"/>
              </a:ext>
            </a:extLst>
          </p:cNvPr>
          <p:cNvSpPr txBox="1"/>
          <p:nvPr/>
        </p:nvSpPr>
        <p:spPr>
          <a:xfrm>
            <a:off x="4520565" y="4111564"/>
            <a:ext cx="21460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Figure 31: Mock Housing</a:t>
            </a:r>
            <a:endParaRPr lang="en-US" sz="1200"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132E5C-423D-4EBF-AFA6-5ED6C5CFB577}"/>
              </a:ext>
            </a:extLst>
          </p:cNvPr>
          <p:cNvSpPr txBox="1"/>
          <p:nvPr/>
        </p:nvSpPr>
        <p:spPr>
          <a:xfrm>
            <a:off x="2890292" y="4124956"/>
            <a:ext cx="16302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Figure 30: Drilling Holes for the Sandwich Plates </a:t>
            </a:r>
            <a:endParaRPr lang="en-US" sz="1200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2F8639-412D-421A-9C00-E0B1BAF2094E}"/>
              </a:ext>
            </a:extLst>
          </p:cNvPr>
          <p:cNvSpPr txBox="1"/>
          <p:nvPr/>
        </p:nvSpPr>
        <p:spPr>
          <a:xfrm>
            <a:off x="340066" y="4126235"/>
            <a:ext cx="255022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Figure 29: Drilling Counterbore in plates for bolts.</a:t>
            </a:r>
            <a:endParaRPr lang="en-US" sz="1200"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532BBA-96FF-4253-A31A-E17F4FFD409C}"/>
              </a:ext>
            </a:extLst>
          </p:cNvPr>
          <p:cNvSpPr txBox="1"/>
          <p:nvPr/>
        </p:nvSpPr>
        <p:spPr>
          <a:xfrm>
            <a:off x="6700618" y="4127239"/>
            <a:ext cx="196682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Figure 32: CNC </a:t>
            </a:r>
            <a:r>
              <a:rPr lang="en-US" sz="1200" err="1"/>
              <a:t>Tormac</a:t>
            </a:r>
            <a:endParaRPr lang="en-US" sz="1200">
              <a:cs typeface="Arial"/>
            </a:endParaRPr>
          </a:p>
        </p:txBody>
      </p:sp>
      <p:pic>
        <p:nvPicPr>
          <p:cNvPr id="11" name="Picture 10" descr="A picture containing device, miller&#10;&#10;Description automatically generated">
            <a:extLst>
              <a:ext uri="{FF2B5EF4-FFF2-40B4-BE49-F238E27FC236}">
                <a16:creationId xmlns:a16="http://schemas.microsoft.com/office/drawing/2014/main" id="{B28D8B7F-880A-4B30-A66C-450B7A917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301" y="2393334"/>
            <a:ext cx="1302373" cy="1722120"/>
          </a:xfrm>
          <a:prstGeom prst="rect">
            <a:avLst/>
          </a:prstGeom>
        </p:spPr>
      </p:pic>
      <p:pic>
        <p:nvPicPr>
          <p:cNvPr id="19" name="Picture 18" descr="A person working on a machine&#10;&#10;Description automatically generated with medium confidence">
            <a:extLst>
              <a:ext uri="{FF2B5EF4-FFF2-40B4-BE49-F238E27FC236}">
                <a16:creationId xmlns:a16="http://schemas.microsoft.com/office/drawing/2014/main" id="{7814E85C-B187-49C6-B581-9258EB65B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59" y="2452528"/>
            <a:ext cx="2244280" cy="1661644"/>
          </a:xfrm>
          <a:prstGeom prst="rect">
            <a:avLst/>
          </a:prstGeom>
        </p:spPr>
      </p:pic>
      <p:pic>
        <p:nvPicPr>
          <p:cNvPr id="21" name="Picture 20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0F430D97-8ECF-4931-9D8E-29A1F1D343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25" t="29085" r="14453" b="23206"/>
          <a:stretch/>
        </p:blipFill>
        <p:spPr>
          <a:xfrm>
            <a:off x="4524081" y="2400272"/>
            <a:ext cx="1925156" cy="1723944"/>
          </a:xfrm>
          <a:prstGeom prst="rect">
            <a:avLst/>
          </a:prstGeom>
        </p:spPr>
      </p:pic>
      <p:pic>
        <p:nvPicPr>
          <p:cNvPr id="23" name="Picture 22" descr="A picture containing indoor, dirty, miller&#10;&#10;Description automatically generated">
            <a:extLst>
              <a:ext uri="{FF2B5EF4-FFF2-40B4-BE49-F238E27FC236}">
                <a16:creationId xmlns:a16="http://schemas.microsoft.com/office/drawing/2014/main" id="{B166D6BE-E398-405C-AE02-B258AD7063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23" t="23500" r="6598"/>
          <a:stretch/>
        </p:blipFill>
        <p:spPr>
          <a:xfrm>
            <a:off x="6703235" y="1800020"/>
            <a:ext cx="1930228" cy="232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23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BBD4A7-21CF-49EC-B2AD-DB482145F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Alex </a:t>
            </a:r>
            <a:fld id="{32A2F39E-E4DB-494E-AB40-38356C65078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C997CC-AF25-4875-BC79-A892C764D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Manufacturing Cont.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3AB46-E399-460B-9B96-B770A1152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65054"/>
            <a:ext cx="3712960" cy="32788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 sz="1800">
                <a:cs typeface="Arial"/>
              </a:rPr>
              <a:t>Created brass pin manually due to unique design </a:t>
            </a:r>
            <a:endParaRPr lang="en-US" sz="1800">
              <a:ea typeface="+mn-lt"/>
              <a:cs typeface="+mn-lt"/>
            </a:endParaRPr>
          </a:p>
          <a:p>
            <a:pPr marL="285750" indent="-285750">
              <a:buChar char="•"/>
            </a:pPr>
            <a:r>
              <a:rPr lang="en-US" sz="1800">
                <a:ea typeface="+mn-lt"/>
                <a:cs typeface="+mn-lt"/>
              </a:rPr>
              <a:t>Multiple cross sections</a:t>
            </a:r>
            <a:endParaRPr lang="en-US" sz="1800">
              <a:cs typeface="Arial"/>
            </a:endParaRPr>
          </a:p>
          <a:p>
            <a:pPr marL="372745" lvl="1" indent="-86995"/>
            <a:r>
              <a:rPr lang="en-US" sz="1600">
                <a:ea typeface="+mn-lt"/>
                <a:cs typeface="+mn-lt"/>
              </a:rPr>
              <a:t>Circular</a:t>
            </a:r>
          </a:p>
          <a:p>
            <a:pPr marL="372745" lvl="1" indent="-86995"/>
            <a:r>
              <a:rPr lang="en-US" sz="1600">
                <a:ea typeface="+mn-lt"/>
                <a:cs typeface="+mn-lt"/>
              </a:rPr>
              <a:t>Elliptical</a:t>
            </a:r>
          </a:p>
          <a:p>
            <a:pPr marL="285750" indent="-285750">
              <a:buChar char="•"/>
            </a:pPr>
            <a:r>
              <a:rPr lang="en-US" sz="1800">
                <a:ea typeface="+mn-lt"/>
                <a:cs typeface="+mn-lt"/>
              </a:rPr>
              <a:t>Angled passage</a:t>
            </a:r>
            <a:endParaRPr lang="en-US"/>
          </a:p>
        </p:txBody>
      </p:sp>
      <p:pic>
        <p:nvPicPr>
          <p:cNvPr id="6" name="Picture 5" descr="A metal object on a wooden surface&#10;&#10;Description automatically generated with low confidence">
            <a:extLst>
              <a:ext uri="{FF2B5EF4-FFF2-40B4-BE49-F238E27FC236}">
                <a16:creationId xmlns:a16="http://schemas.microsoft.com/office/drawing/2014/main" id="{2F1DDC3E-1F68-4B76-93AF-CAC9A6C021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43" t="29236" r="36935" b="37989"/>
          <a:stretch/>
        </p:blipFill>
        <p:spPr>
          <a:xfrm>
            <a:off x="4399145" y="2873785"/>
            <a:ext cx="1251278" cy="1897827"/>
          </a:xfrm>
          <a:prstGeom prst="rect">
            <a:avLst/>
          </a:prstGeom>
        </p:spPr>
      </p:pic>
      <p:pic>
        <p:nvPicPr>
          <p:cNvPr id="8" name="Picture 7" descr="A person working on a machine&#10;&#10;Description automatically generated with medium confidence">
            <a:extLst>
              <a:ext uri="{FF2B5EF4-FFF2-40B4-BE49-F238E27FC236}">
                <a16:creationId xmlns:a16="http://schemas.microsoft.com/office/drawing/2014/main" id="{1AB818C4-D7AC-4A37-A4C5-6C7085F0C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852" y="877010"/>
            <a:ext cx="1270823" cy="1705213"/>
          </a:xfrm>
          <a:prstGeom prst="rect">
            <a:avLst/>
          </a:prstGeom>
        </p:spPr>
      </p:pic>
      <p:pic>
        <p:nvPicPr>
          <p:cNvPr id="10" name="Picture 9" descr="A picture containing person, person, standing&#10;&#10;Description automatically generated">
            <a:extLst>
              <a:ext uri="{FF2B5EF4-FFF2-40B4-BE49-F238E27FC236}">
                <a16:creationId xmlns:a16="http://schemas.microsoft.com/office/drawing/2014/main" id="{BB8DB0AD-E5C8-4BC0-AE84-E4D7D703B0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08" r="444" b="-242"/>
          <a:stretch/>
        </p:blipFill>
        <p:spPr>
          <a:xfrm>
            <a:off x="4097547" y="873449"/>
            <a:ext cx="2536238" cy="1702327"/>
          </a:xfrm>
          <a:prstGeom prst="rect">
            <a:avLst/>
          </a:prstGeom>
        </p:spPr>
      </p:pic>
      <p:pic>
        <p:nvPicPr>
          <p:cNvPr id="12" name="Picture 11" descr="A close-up of a hammer&#10;&#10;Description automatically generated with low confidence">
            <a:extLst>
              <a:ext uri="{FF2B5EF4-FFF2-40B4-BE49-F238E27FC236}">
                <a16:creationId xmlns:a16="http://schemas.microsoft.com/office/drawing/2014/main" id="{0B4D9851-5052-4F6A-8874-140AD6F21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852" y="2914045"/>
            <a:ext cx="1389927" cy="1853236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285FCC6-FBAA-493A-AA0C-529B6E4E2DEF}"/>
              </a:ext>
            </a:extLst>
          </p:cNvPr>
          <p:cNvSpPr txBox="1">
            <a:spLocks/>
          </p:cNvSpPr>
          <p:nvPr/>
        </p:nvSpPr>
        <p:spPr>
          <a:xfrm>
            <a:off x="340067" y="796797"/>
            <a:ext cx="3717584" cy="2738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17162" rtl="0" eaLnBrk="1" latinLnBrk="0" hangingPunct="1">
              <a:lnSpc>
                <a:spcPct val="110000"/>
              </a:lnSpc>
              <a:spcBef>
                <a:spcPts val="81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152" indent="-87152" algn="l" defTabSz="617162" rtl="0" eaLnBrk="1" latinLnBrk="0" hangingPunct="1">
              <a:lnSpc>
                <a:spcPct val="100000"/>
              </a:lnSpc>
              <a:spcBef>
                <a:spcPts val="180"/>
              </a:spcBef>
              <a:spcAft>
                <a:spcPts val="18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62883" indent="-102868" algn="l" defTabSz="617162" rtl="0" eaLnBrk="1" latinLnBrk="0" hangingPunct="1">
              <a:lnSpc>
                <a:spcPct val="9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03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38861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9719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77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35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937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cs typeface="Arial"/>
              </a:rPr>
              <a:t>NAU Machine Shop Pin Manufacturing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1140CE-9110-411C-A00C-91A2228C5359}"/>
              </a:ext>
            </a:extLst>
          </p:cNvPr>
          <p:cNvSpPr txBox="1"/>
          <p:nvPr/>
        </p:nvSpPr>
        <p:spPr>
          <a:xfrm>
            <a:off x="3813054" y="4773874"/>
            <a:ext cx="24152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Figure 34: Manufactured pin</a:t>
            </a:r>
            <a:endParaRPr lang="en-US" sz="1400"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C53263-B418-4009-B520-53CAB3C552C1}"/>
              </a:ext>
            </a:extLst>
          </p:cNvPr>
          <p:cNvSpPr txBox="1"/>
          <p:nvPr/>
        </p:nvSpPr>
        <p:spPr>
          <a:xfrm>
            <a:off x="4278163" y="2575576"/>
            <a:ext cx="36660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Figure 33 (a) and (b): Using the lathe</a:t>
            </a:r>
            <a:endParaRPr lang="en-US" sz="1400"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B49EDD-D80E-42B6-A2F5-A7CB8E8C0585}"/>
              </a:ext>
            </a:extLst>
          </p:cNvPr>
          <p:cNvSpPr txBox="1"/>
          <p:nvPr/>
        </p:nvSpPr>
        <p:spPr>
          <a:xfrm>
            <a:off x="6229888" y="4775311"/>
            <a:ext cx="262365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cs typeface="Arial"/>
              </a:rPr>
              <a:t>Figure 35: pin lathe work</a:t>
            </a:r>
          </a:p>
        </p:txBody>
      </p:sp>
    </p:spTree>
    <p:extLst>
      <p:ext uri="{BB962C8B-B14F-4D97-AF65-F5344CB8AC3E}">
        <p14:creationId xmlns:p14="http://schemas.microsoft.com/office/powerpoint/2010/main" val="1736251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B01716-0187-4C6E-806F-4876B6C2F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Michael 33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AC7DA6-A92B-491C-ACCC-14542F04D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Torsion Spring Design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441C1-F8A8-4A94-BA8C-AFC3E48CAD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4019214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Tail end press fit into shaft</a:t>
            </a:r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Excessive torque causes plates to shift</a:t>
            </a:r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New analysis conducted to lower torque specs</a:t>
            </a:r>
          </a:p>
          <a:p>
            <a:pPr marL="285750" indent="-285750">
              <a:buChar char="•"/>
            </a:pPr>
            <a:endParaRPr lang="en-US">
              <a:cs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7B05-EE4C-4F3B-A5D1-7EB78F86DCE3}"/>
              </a:ext>
            </a:extLst>
          </p:cNvPr>
          <p:cNvSpPr txBox="1"/>
          <p:nvPr/>
        </p:nvSpPr>
        <p:spPr>
          <a:xfrm>
            <a:off x="4254407" y="4275068"/>
            <a:ext cx="230064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36: Torsion Spring</a:t>
            </a:r>
            <a:endParaRPr lang="en-US" sz="1200">
              <a:cs typeface="Arial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0DFDBA4-B479-41C2-A70F-CB510B7BE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2" t="20074" r="26929" b="31281"/>
          <a:stretch/>
        </p:blipFill>
        <p:spPr>
          <a:xfrm>
            <a:off x="4401900" y="2155950"/>
            <a:ext cx="2067211" cy="2121259"/>
          </a:xfrm>
          <a:prstGeom prst="rect">
            <a:avLst/>
          </a:prstGeom>
        </p:spPr>
      </p:pic>
      <p:pic>
        <p:nvPicPr>
          <p:cNvPr id="7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56A8AA48-57C4-4129-A972-41870F5B6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66" t="48763" r="44828" b="17118"/>
          <a:stretch/>
        </p:blipFill>
        <p:spPr>
          <a:xfrm>
            <a:off x="6588900" y="999270"/>
            <a:ext cx="2143192" cy="2219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C5D612-D38C-4A29-9FC0-599B8CD5B018}"/>
              </a:ext>
            </a:extLst>
          </p:cNvPr>
          <p:cNvSpPr txBox="1"/>
          <p:nvPr/>
        </p:nvSpPr>
        <p:spPr>
          <a:xfrm>
            <a:off x="6472907" y="3217567"/>
            <a:ext cx="25256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37: Torsion Spring Mounted To Shaft</a:t>
            </a:r>
            <a:endParaRPr lang="en-US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9942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28A01B-E67E-4384-80E0-01DCCC373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Sam </a:t>
            </a:r>
            <a:fld id="{32A2F39E-E4DB-494E-AB40-38356C65078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40675B-CD98-498D-870F-73244C657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Torsion Spring and Rubber Band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697304-2777-4ADB-A295-85FC278D2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56"/>
            <a:ext cx="4043675" cy="33435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Torsions springs ordered were too large for our device, replaced the elastic potential energy with a rubber band.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Small holes were drilled in the side of the device to allow for the rubber band to be attached.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Torsion spring redesign needed to fit into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endParaRPr lang="en-US" sz="1800"/>
          </a:p>
          <a:p>
            <a:endParaRPr lang="en-US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2ADD39-6353-429E-9D5A-02AD4CC7C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904" y="1177117"/>
            <a:ext cx="2500306" cy="27892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7C406F-0F91-4C83-8743-26D0F92060F4}"/>
              </a:ext>
            </a:extLst>
          </p:cNvPr>
          <p:cNvSpPr txBox="1"/>
          <p:nvPr/>
        </p:nvSpPr>
        <p:spPr>
          <a:xfrm>
            <a:off x="5699737" y="4113051"/>
            <a:ext cx="23006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38: Full latching system with rubber band adjustment</a:t>
            </a:r>
            <a:endParaRPr lang="en-US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967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D2662-15B2-4FD3-9492-82003C9B2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Michael 27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330D20-7208-48E2-91C1-2E4E9436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Torsion Spring Analysis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1E0EDF-2459-46F2-9E3E-2B545DE1F587}"/>
              </a:ext>
            </a:extLst>
          </p:cNvPr>
          <p:cNvSpPr txBox="1"/>
          <p:nvPr/>
        </p:nvSpPr>
        <p:spPr>
          <a:xfrm>
            <a:off x="709338" y="1197279"/>
            <a:ext cx="33063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Table 7: Torsion Spring Dimensions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22071-6D1B-40DD-95C1-C4748CE242F8}"/>
              </a:ext>
            </a:extLst>
          </p:cNvPr>
          <p:cNvSpPr txBox="1"/>
          <p:nvPr/>
        </p:nvSpPr>
        <p:spPr>
          <a:xfrm>
            <a:off x="4989302" y="1197279"/>
            <a:ext cx="33537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Table  8: Torsion Spring Design</a:t>
            </a:r>
            <a:endParaRPr lang="en-US" sz="1400">
              <a:cs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9D2CD1-5A5D-4C91-B36A-815F83F79C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240286"/>
              </p:ext>
            </p:extLst>
          </p:nvPr>
        </p:nvGraphicFramePr>
        <p:xfrm>
          <a:off x="595200" y="1528254"/>
          <a:ext cx="3526496" cy="285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248">
                  <a:extLst>
                    <a:ext uri="{9D8B030D-6E8A-4147-A177-3AD203B41FA5}">
                      <a16:colId xmlns:a16="http://schemas.microsoft.com/office/drawing/2014/main" val="2849085420"/>
                    </a:ext>
                  </a:extLst>
                </a:gridCol>
                <a:gridCol w="1763248">
                  <a:extLst>
                    <a:ext uri="{9D8B030D-6E8A-4147-A177-3AD203B41FA5}">
                      <a16:colId xmlns:a16="http://schemas.microsoft.com/office/drawing/2014/main" val="3382758310"/>
                    </a:ext>
                  </a:extLst>
                </a:gridCol>
              </a:tblGrid>
              <a:tr h="238093"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Torsion Spring Parameters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676724"/>
                  </a:ext>
                </a:extLst>
              </a:tr>
              <a:tr h="476188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Wire Material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Music Wire ASTM A228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6654740"/>
                  </a:ext>
                </a:extLst>
              </a:tr>
              <a:tr h="238093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A [kpsi*in^m]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201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1353492"/>
                  </a:ext>
                </a:extLst>
              </a:tr>
              <a:tr h="238093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0.145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1270102"/>
                  </a:ext>
                </a:extLst>
              </a:tr>
              <a:tr h="238093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Wire diameter [in]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0.059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1896081"/>
                  </a:ext>
                </a:extLst>
              </a:tr>
              <a:tr h="476188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Outside Diameter [in]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0.939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5712060"/>
                  </a:ext>
                </a:extLst>
              </a:tr>
              <a:tr h="238093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# of Coils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8.5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6069107"/>
                  </a:ext>
                </a:extLst>
              </a:tr>
              <a:tr h="238093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Pin Diameter [in]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5340989"/>
                  </a:ext>
                </a:extLst>
              </a:tr>
              <a:tr h="238093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Leg Length #1 [in]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9440692"/>
                  </a:ext>
                </a:extLst>
              </a:tr>
              <a:tr h="238093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Leg Length #2 [in]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287100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901722-021A-4F15-8858-63BF6F6A0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029191"/>
              </p:ext>
            </p:extLst>
          </p:nvPr>
        </p:nvGraphicFramePr>
        <p:xfrm>
          <a:off x="4847700" y="1498005"/>
          <a:ext cx="3651070" cy="315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5535">
                  <a:extLst>
                    <a:ext uri="{9D8B030D-6E8A-4147-A177-3AD203B41FA5}">
                      <a16:colId xmlns:a16="http://schemas.microsoft.com/office/drawing/2014/main" val="1631781683"/>
                    </a:ext>
                  </a:extLst>
                </a:gridCol>
                <a:gridCol w="1825535">
                  <a:extLst>
                    <a:ext uri="{9D8B030D-6E8A-4147-A177-3AD203B41FA5}">
                      <a16:colId xmlns:a16="http://schemas.microsoft.com/office/drawing/2014/main" val="1471444178"/>
                    </a:ext>
                  </a:extLst>
                </a:gridCol>
              </a:tblGrid>
              <a:tr h="270000"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Torsion Spring Design Parameters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796346"/>
                  </a:ext>
                </a:extLst>
              </a:tr>
              <a:tr h="20829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Sut [kpsi]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302.986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17872556"/>
                  </a:ext>
                </a:extLst>
              </a:tr>
              <a:tr h="20829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Sy [kpsi]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236.329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6007919"/>
                  </a:ext>
                </a:extLst>
              </a:tr>
              <a:tr h="416598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Mean Coil Diameter [in]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0.880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1055875"/>
                  </a:ext>
                </a:extLst>
              </a:tr>
              <a:tr h="20829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Spring Index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14.915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3937027"/>
                  </a:ext>
                </a:extLst>
              </a:tr>
              <a:tr h="416598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Stress-Correction Factor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1.053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481419"/>
                  </a:ext>
                </a:extLst>
              </a:tr>
              <a:tr h="20829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Max Torque [lbf*in]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4.527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867632"/>
                  </a:ext>
                </a:extLst>
              </a:tr>
              <a:tr h="416598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Max Bending Stress [kpsi]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236.329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796298"/>
                  </a:ext>
                </a:extLst>
              </a:tr>
              <a:tr h="416598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# of Turns of Coil Body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1.059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5163664"/>
                  </a:ext>
                </a:extLst>
              </a:tr>
              <a:tr h="38250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Loaded Clearance [in]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0.076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7544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164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DF04B5-D8D4-4746-8D4D-1E9E885C5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Sam 28</a:t>
            </a:r>
            <a:endParaRPr lang="en-US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8CC15D-99BF-45F9-B81A-CC25C84BE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Testing Jig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7C950-5D63-4A30-9954-F5FB3D6225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989562"/>
            <a:ext cx="5761733" cy="36258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 panose="020B0604020202020204"/>
              </a:rPr>
              <a:t>Wooden frame constructed with Home Depot supplies.</a:t>
            </a:r>
          </a:p>
          <a:p>
            <a:pPr marL="499745" lvl="1" indent="-156845">
              <a:buFont typeface="Arial" panose="020B0604020202020204"/>
              <a:buChar char="•"/>
            </a:pPr>
            <a:r>
              <a:rPr lang="en-US">
                <a:latin typeface="Arial"/>
                <a:cs typeface="Arial" panose="020B0604020202020204"/>
              </a:rPr>
              <a:t>Used to simulate the exterior of rocket for full scale testing</a:t>
            </a:r>
          </a:p>
          <a:p>
            <a:pPr marL="499745" lvl="1" indent="-156845">
              <a:buFont typeface="Arial" panose="020B0604020202020204"/>
              <a:buChar char="•"/>
            </a:pPr>
            <a:r>
              <a:rPr lang="en-US">
                <a:latin typeface="Arial"/>
                <a:cs typeface="Arial" panose="020B0604020202020204"/>
              </a:rPr>
              <a:t>Designed to be constructed with 2x4’s and aluminum sheets</a:t>
            </a:r>
          </a:p>
          <a:p>
            <a:pPr marL="499745" lvl="1" indent="-156845">
              <a:buFont typeface="Arial" panose="020B0604020202020204"/>
              <a:buChar char="•"/>
            </a:pPr>
            <a:r>
              <a:rPr lang="en-US">
                <a:latin typeface="Arial"/>
                <a:cs typeface="Arial" panose="020B0604020202020204"/>
              </a:rPr>
              <a:t>1/8" Aluminum door for testing</a:t>
            </a:r>
            <a:endParaRPr lang="en-US">
              <a:cs typeface="Arial" panose="020B0604020202020204"/>
            </a:endParaRPr>
          </a:p>
          <a:p>
            <a:endParaRPr lang="en-US">
              <a:cs typeface="Arial" panose="020B0604020202020204"/>
            </a:endParaRPr>
          </a:p>
          <a:p>
            <a:br>
              <a:rPr lang="en-US">
                <a:cs typeface="Arial" panose="020B0604020202020204"/>
              </a:rPr>
            </a:br>
            <a:endParaRPr lang="en-US">
              <a:cs typeface="Arial" panose="020B0604020202020204"/>
            </a:endParaRPr>
          </a:p>
          <a:p>
            <a:br>
              <a:rPr lang="en-US">
                <a:cs typeface="Arial" panose="020B0604020202020204"/>
              </a:rPr>
            </a:br>
            <a:endParaRPr lang="en-US">
              <a:cs typeface="Arial" panose="020B060402020202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C1D3FF-D3EF-4F72-8165-B4FB2E7D8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186" y="990006"/>
            <a:ext cx="2900088" cy="37772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302213-5AEB-4786-A756-E0C1B6066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91" y="2315303"/>
            <a:ext cx="2331668" cy="2323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188D7F-E23C-4938-959A-EE56B1809A09}"/>
              </a:ext>
            </a:extLst>
          </p:cNvPr>
          <p:cNvSpPr txBox="1"/>
          <p:nvPr/>
        </p:nvSpPr>
        <p:spPr>
          <a:xfrm>
            <a:off x="861691" y="4791037"/>
            <a:ext cx="230064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39: Aluminum door</a:t>
            </a:r>
            <a:endParaRPr lang="en-US" sz="120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A00DCE-E6B6-4CC5-9DB6-2BF886ECB5B6}"/>
              </a:ext>
            </a:extLst>
          </p:cNvPr>
          <p:cNvSpPr txBox="1"/>
          <p:nvPr/>
        </p:nvSpPr>
        <p:spPr>
          <a:xfrm>
            <a:off x="6194521" y="4785309"/>
            <a:ext cx="230064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40: Assembled jig.</a:t>
            </a:r>
            <a:endParaRPr lang="en-US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9512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7F00CF-C7E2-42DF-B4CF-ED11F4A26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 29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E838B2-7761-483B-9B04-C09F43371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Functional Testing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793AB-AD15-4BAE-9388-5FD71DBFFA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19132" y="1000356"/>
            <a:ext cx="4996139" cy="363466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>
                <a:cs typeface="Arial"/>
              </a:rPr>
              <a:t>Procedure</a:t>
            </a:r>
            <a:endParaRPr lang="en-US">
              <a:cs typeface="Arial" panose="020B0604020202020204"/>
            </a:endParaRPr>
          </a:p>
          <a:p>
            <a:pPr marL="372745" lvl="1" indent="-86995">
              <a:spcAft>
                <a:spcPts val="600"/>
              </a:spcAft>
            </a:pPr>
            <a:r>
              <a:rPr lang="en-US" sz="1800">
                <a:cs typeface="Arial"/>
              </a:rPr>
              <a:t>Full latch system assembly installed into the "fairing"</a:t>
            </a:r>
          </a:p>
          <a:p>
            <a:pPr marL="372745" lvl="1" indent="-86995">
              <a:spcAft>
                <a:spcPts val="600"/>
              </a:spcAft>
            </a:pPr>
            <a:r>
              <a:rPr lang="en-US" sz="1800">
                <a:cs typeface="Arial"/>
              </a:rPr>
              <a:t>Attached wooden door to the jig to swing and hit the pin fully</a:t>
            </a:r>
          </a:p>
          <a:p>
            <a:pPr marL="372745" lvl="1" indent="-86995">
              <a:spcAft>
                <a:spcPts val="600"/>
              </a:spcAft>
              <a:buChar char="•"/>
            </a:pPr>
            <a:r>
              <a:rPr lang="en-US" sz="1800">
                <a:cs typeface="Arial"/>
              </a:rPr>
              <a:t>Added weight</a:t>
            </a:r>
          </a:p>
          <a:p>
            <a:pPr marL="372745" lvl="1" indent="-86995">
              <a:spcAft>
                <a:spcPts val="600"/>
              </a:spcAft>
            </a:pPr>
            <a:r>
              <a:rPr lang="en-US" sz="1800">
                <a:cs typeface="Arial"/>
              </a:rPr>
              <a:t>Door started at 90 degrees, then dropped without additional forces</a:t>
            </a:r>
          </a:p>
          <a:p>
            <a:pPr marL="372745" lvl="1" indent="-86995">
              <a:spcAft>
                <a:spcPts val="600"/>
              </a:spcAft>
              <a:buChar char="•"/>
            </a:pPr>
            <a:r>
              <a:rPr lang="en-US" sz="1800">
                <a:cs typeface="Arial"/>
              </a:rPr>
              <a:t>Zero interactions</a:t>
            </a:r>
          </a:p>
          <a:p>
            <a:pPr marL="372745" lvl="1" indent="-86995">
              <a:spcAft>
                <a:spcPts val="600"/>
              </a:spcAft>
              <a:buChar char="•"/>
            </a:pPr>
            <a:endParaRPr lang="en-US" sz="1800">
              <a:cs typeface="Arial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har char="•"/>
            </a:pPr>
            <a:endParaRPr lang="en-US" sz="2000">
              <a:cs typeface="Arial"/>
            </a:endParaRPr>
          </a:p>
        </p:txBody>
      </p:sp>
      <p:pic>
        <p:nvPicPr>
          <p:cNvPr id="6" name="video-20210407-032251-9f3eadf5">
            <a:hlinkClick r:id="" action="ppaction://media"/>
            <a:extLst>
              <a:ext uri="{FF2B5EF4-FFF2-40B4-BE49-F238E27FC236}">
                <a16:creationId xmlns:a16="http://schemas.microsoft.com/office/drawing/2014/main" id="{30D1BEEF-C464-4625-A1CE-96218BA391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31" end="781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067" y="869440"/>
            <a:ext cx="2617883" cy="36364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9CD0E0-541A-48E0-9515-10EED60A9C2F}"/>
              </a:ext>
            </a:extLst>
          </p:cNvPr>
          <p:cNvSpPr txBox="1"/>
          <p:nvPr/>
        </p:nvSpPr>
        <p:spPr>
          <a:xfrm>
            <a:off x="340067" y="4496525"/>
            <a:ext cx="230064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41: Oven for Heat Test</a:t>
            </a:r>
            <a:endParaRPr lang="en-US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18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3C14E-C5C7-490A-8768-EC28A4D3C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605" y="1703543"/>
            <a:ext cx="7339220" cy="1736417"/>
          </a:xfrm>
        </p:spPr>
        <p:txBody>
          <a:bodyPr/>
          <a:lstStyle/>
          <a:p>
            <a:r>
              <a:rPr lang="en-US"/>
              <a:t>Section 1: </a:t>
            </a:r>
          </a:p>
          <a:p>
            <a:r>
              <a:rPr lang="en-US"/>
              <a:t>Project Introduction </a:t>
            </a: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26B93-A209-4569-B033-E2B86BF4B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Alex </a:t>
            </a:r>
            <a:fld id="{32A2F39E-E4DB-494E-AB40-38356C65078C}" type="slidenum">
              <a:rPr lang="en-US" dirty="0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56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B2BE1-DFDD-4A13-A583-FBE77CB2F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Functional Testing Cont.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0461D-D428-42F8-B26B-ACB3530688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  <a:spcBef>
                <a:spcPts val="810"/>
              </a:spcBef>
            </a:pPr>
            <a:r>
              <a:rPr lang="en-US" sz="1800">
                <a:ea typeface="+mn-lt"/>
                <a:cs typeface="+mn-lt"/>
              </a:rPr>
              <a:t>Activates every time</a:t>
            </a:r>
          </a:p>
          <a:p>
            <a:pPr marL="372745" lvl="1" indent="-86995">
              <a:lnSpc>
                <a:spcPct val="100000"/>
              </a:lnSpc>
              <a:spcBef>
                <a:spcPts val="180"/>
              </a:spcBef>
              <a:spcAft>
                <a:spcPts val="180"/>
              </a:spcAft>
              <a:buFont typeface="Arial,Sans-Serif"/>
              <a:buChar char="•"/>
            </a:pPr>
            <a:r>
              <a:rPr lang="en-US" sz="1600">
                <a:ea typeface="+mn-lt"/>
                <a:cs typeface="+mn-lt"/>
              </a:rPr>
              <a:t>Lighter door</a:t>
            </a:r>
          </a:p>
          <a:p>
            <a:pPr marL="372745" lvl="1" indent="-86995">
              <a:lnSpc>
                <a:spcPct val="100000"/>
              </a:lnSpc>
              <a:spcBef>
                <a:spcPts val="180"/>
              </a:spcBef>
              <a:spcAft>
                <a:spcPts val="180"/>
              </a:spcAft>
              <a:buFont typeface="Arial,Sans-Serif"/>
              <a:buChar char="•"/>
            </a:pPr>
            <a:r>
              <a:rPr lang="en-US" sz="1600">
                <a:ea typeface="+mn-lt"/>
                <a:cs typeface="+mn-lt"/>
              </a:rPr>
              <a:t>Weaker torsion force</a:t>
            </a:r>
          </a:p>
          <a:p>
            <a:pPr>
              <a:lnSpc>
                <a:spcPct val="110000"/>
              </a:lnSpc>
              <a:spcBef>
                <a:spcPts val="810"/>
              </a:spcBef>
            </a:pPr>
            <a:r>
              <a:rPr lang="en-US" sz="1800">
                <a:ea typeface="+mn-lt"/>
                <a:cs typeface="+mn-lt"/>
              </a:rPr>
              <a:t>Holds door with minimal extra space</a:t>
            </a:r>
          </a:p>
          <a:p>
            <a:pPr marL="372745" lvl="1" indent="-86995">
              <a:lnSpc>
                <a:spcPct val="100000"/>
              </a:lnSpc>
              <a:spcBef>
                <a:spcPts val="180"/>
              </a:spcBef>
              <a:spcAft>
                <a:spcPts val="180"/>
              </a:spcAft>
              <a:buFont typeface="Arial,Sans-Serif"/>
              <a:buChar char="•"/>
            </a:pPr>
            <a:r>
              <a:rPr lang="en-US" sz="1600">
                <a:ea typeface="+mn-lt"/>
                <a:cs typeface="+mn-lt"/>
              </a:rPr>
              <a:t>Chatter concern</a:t>
            </a:r>
          </a:p>
          <a:p>
            <a:r>
              <a:rPr lang="en-US" sz="1800">
                <a:ea typeface="+mn-lt"/>
                <a:cs typeface="+mn-lt"/>
              </a:rPr>
              <a:t>No Velcro implemented thus far</a:t>
            </a:r>
          </a:p>
          <a:p>
            <a:pPr marL="462280" lvl="1" indent="-153670">
              <a:lnSpc>
                <a:spcPct val="100000"/>
              </a:lnSpc>
              <a:spcBef>
                <a:spcPts val="180"/>
              </a:spcBef>
              <a:spcAft>
                <a:spcPts val="180"/>
              </a:spcAft>
            </a:pPr>
            <a:r>
              <a:rPr lang="en-US" sz="1600">
                <a:ea typeface="+mn-lt"/>
                <a:cs typeface="+mn-lt"/>
              </a:rPr>
              <a:t>Fast despite bounce we saw without latch system </a:t>
            </a:r>
            <a:endParaRPr lang="en-US" sz="1600">
              <a:cs typeface="Arial" panose="020B0604020202020204"/>
            </a:endParaRPr>
          </a:p>
          <a:p>
            <a:pPr>
              <a:lnSpc>
                <a:spcPct val="110000"/>
              </a:lnSpc>
              <a:spcBef>
                <a:spcPts val="810"/>
              </a:spcBef>
            </a:pPr>
            <a:r>
              <a:rPr lang="en-US" sz="1800">
                <a:ea typeface="+mn-lt"/>
                <a:cs typeface="+mn-lt"/>
              </a:rPr>
              <a:t>Pin reset design functions</a:t>
            </a:r>
          </a:p>
          <a:p>
            <a:pPr marL="372745" lvl="1" indent="-86995">
              <a:lnSpc>
                <a:spcPct val="100000"/>
              </a:lnSpc>
              <a:spcBef>
                <a:spcPts val="180"/>
              </a:spcBef>
              <a:spcAft>
                <a:spcPts val="180"/>
              </a:spcAft>
              <a:buFont typeface="Arial,Sans-Serif"/>
              <a:buChar char="•"/>
            </a:pPr>
            <a:r>
              <a:rPr lang="en-US" sz="1600">
                <a:cs typeface="Arial"/>
              </a:rPr>
              <a:t>Easily rotates and works consistently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8531-7596-4318-AD68-252CB2701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 30</a:t>
            </a:r>
          </a:p>
        </p:txBody>
      </p:sp>
      <p:pic>
        <p:nvPicPr>
          <p:cNvPr id="7" name="video-20210407-033510-753e1679">
            <a:hlinkClick r:id="" action="ppaction://media"/>
            <a:extLst>
              <a:ext uri="{FF2B5EF4-FFF2-40B4-BE49-F238E27FC236}">
                <a16:creationId xmlns:a16="http://schemas.microsoft.com/office/drawing/2014/main" id="{47084605-C66A-49AD-A509-8EC2576817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8601" y="764707"/>
            <a:ext cx="2697909" cy="40774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A5E4A8-40D9-466E-8ADD-7F5F6935E6D5}"/>
              </a:ext>
            </a:extLst>
          </p:cNvPr>
          <p:cNvSpPr txBox="1"/>
          <p:nvPr/>
        </p:nvSpPr>
        <p:spPr>
          <a:xfrm>
            <a:off x="5877235" y="4863423"/>
            <a:ext cx="230064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42: Function Test</a:t>
            </a:r>
            <a:endParaRPr lang="en-US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72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A9C8A3-A958-4C43-9C0E-39FB94FC0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Sam 31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6C4E68-DFAF-4B74-A181-71827CD8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Thermal Test 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9EC5E-91F4-4D18-B568-1CB13037AC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Temperature test is to check functionality between the threading of the shaft and bolt assembly at various temperatures.</a:t>
            </a:r>
          </a:p>
          <a:p>
            <a:r>
              <a:rPr lang="en-US">
                <a:ea typeface="+mn-lt"/>
                <a:cs typeface="+mn-lt"/>
              </a:rPr>
              <a:t>Procedure</a:t>
            </a:r>
          </a:p>
          <a:p>
            <a:pPr marL="457200" indent="-182880">
              <a:spcBef>
                <a:spcPts val="0"/>
              </a:spcBef>
              <a:spcAft>
                <a:spcPts val="600"/>
              </a:spcAft>
              <a:buChar char="•"/>
            </a:pPr>
            <a:r>
              <a:rPr lang="en-US" sz="1400">
                <a:latin typeface="Arial"/>
                <a:cs typeface="Arial"/>
              </a:rPr>
              <a:t>Assemble the mock latch, bolt and screw.</a:t>
            </a:r>
          </a:p>
          <a:p>
            <a:pPr marL="457200" indent="-182880">
              <a:spcBef>
                <a:spcPts val="0"/>
              </a:spcBef>
              <a:spcAft>
                <a:spcPts val="600"/>
              </a:spcAft>
              <a:buChar char="•"/>
            </a:pPr>
            <a:r>
              <a:rPr lang="en-US" sz="1400">
                <a:latin typeface="Arial"/>
                <a:cs typeface="Arial"/>
              </a:rPr>
              <a:t>Freeze the assembly for 2-3 hours and remove.</a:t>
            </a:r>
          </a:p>
          <a:p>
            <a:pPr marL="457200" indent="-182880">
              <a:spcBef>
                <a:spcPts val="0"/>
              </a:spcBef>
              <a:spcAft>
                <a:spcPts val="600"/>
              </a:spcAft>
              <a:buChar char="•"/>
            </a:pPr>
            <a:r>
              <a:rPr lang="en-US" sz="1400">
                <a:latin typeface="Arial"/>
                <a:cs typeface="Arial"/>
              </a:rPr>
              <a:t>Try to see if the mechanism works as intended.</a:t>
            </a:r>
          </a:p>
          <a:p>
            <a:pPr marL="457200" indent="-182880">
              <a:spcBef>
                <a:spcPts val="0"/>
              </a:spcBef>
              <a:spcAft>
                <a:spcPts val="600"/>
              </a:spcAft>
              <a:buChar char="•"/>
            </a:pPr>
            <a:r>
              <a:rPr lang="en-US" sz="1400">
                <a:latin typeface="Arial"/>
                <a:cs typeface="Arial"/>
              </a:rPr>
              <a:t>After, place assembly into an oven to drastically heat it.</a:t>
            </a:r>
          </a:p>
          <a:p>
            <a:pPr marL="457200" indent="-182880">
              <a:spcBef>
                <a:spcPts val="0"/>
              </a:spcBef>
              <a:spcAft>
                <a:spcPts val="600"/>
              </a:spcAft>
              <a:buChar char="•"/>
            </a:pPr>
            <a:r>
              <a:rPr lang="en-US" sz="1400">
                <a:latin typeface="Arial"/>
                <a:cs typeface="Arial"/>
              </a:rPr>
              <a:t>Again, see if the mechanism works as intended.</a:t>
            </a:r>
          </a:p>
          <a:p>
            <a:r>
              <a:rPr lang="en-US">
                <a:ea typeface="+mn-lt"/>
                <a:cs typeface="+mn-lt"/>
              </a:rPr>
              <a:t>Results</a:t>
            </a:r>
          </a:p>
          <a:p>
            <a:pPr marL="457200" indent="-182880">
              <a:spcBef>
                <a:spcPts val="0"/>
              </a:spcBef>
              <a:spcAft>
                <a:spcPts val="600"/>
              </a:spcAft>
              <a:buChar char="•"/>
            </a:pPr>
            <a:r>
              <a:rPr lang="en-US" sz="1400">
                <a:latin typeface="Arial"/>
                <a:cs typeface="Arial"/>
              </a:rPr>
              <a:t>Little to no change in parts.</a:t>
            </a:r>
          </a:p>
          <a:p>
            <a:pPr marL="457200" indent="-182880">
              <a:spcBef>
                <a:spcPts val="0"/>
              </a:spcBef>
              <a:spcAft>
                <a:spcPts val="600"/>
              </a:spcAft>
              <a:buChar char="•"/>
            </a:pPr>
            <a:r>
              <a:rPr lang="en-US" sz="1400">
                <a:latin typeface="Arial"/>
                <a:cs typeface="Arial"/>
              </a:rPr>
              <a:t>Everything functioned properly.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EAF07-F13A-48A4-B879-2BACEB162641}"/>
              </a:ext>
            </a:extLst>
          </p:cNvPr>
          <p:cNvSpPr txBox="1"/>
          <p:nvPr/>
        </p:nvSpPr>
        <p:spPr>
          <a:xfrm>
            <a:off x="6583257" y="3910647"/>
            <a:ext cx="256074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44: Oven for Heat Test</a:t>
            </a:r>
            <a:endParaRPr lang="en-US" sz="1200">
              <a:cs typeface="Arial"/>
            </a:endParaRPr>
          </a:p>
        </p:txBody>
      </p:sp>
      <p:pic>
        <p:nvPicPr>
          <p:cNvPr id="6" name="Picture 7" descr="A picture containing oven, indoor, appliance, stove&#10;&#10;Description automatically generated">
            <a:extLst>
              <a:ext uri="{FF2B5EF4-FFF2-40B4-BE49-F238E27FC236}">
                <a16:creationId xmlns:a16="http://schemas.microsoft.com/office/drawing/2014/main" id="{5608802C-41CA-4EAB-B8CD-3ABEDB6F0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419" y="1369530"/>
            <a:ext cx="1778033" cy="247652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A0F1A0C-3B33-4F53-BCF9-A31BB2750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006" y="3208999"/>
            <a:ext cx="2057400" cy="1647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F5B7AA-3956-4C89-A285-D0720A9F4FB3}"/>
              </a:ext>
            </a:extLst>
          </p:cNvPr>
          <p:cNvSpPr txBox="1"/>
          <p:nvPr/>
        </p:nvSpPr>
        <p:spPr>
          <a:xfrm>
            <a:off x="4634386" y="4856036"/>
            <a:ext cx="230064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43: Freeze for Heat Test</a:t>
            </a:r>
            <a:endParaRPr lang="en-US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3888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2D1226-5D9A-4C17-A213-A51DEE8D5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 33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ED8819-BA14-4D1F-877F-B71C6CB05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/>
              </a:rPr>
              <a:t>Vibration Testing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BE17A-7EFA-417A-8943-1623FD4CE2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5977394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Test configuration: 24 Gs for 9 secs.</a:t>
            </a:r>
            <a:endParaRPr lang="en-US">
              <a:ea typeface="+mn-lt"/>
              <a:cs typeface="+mn-lt"/>
            </a:endParaRPr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Product qualification, durability, and reliability via bouncing.</a:t>
            </a:r>
            <a:endParaRPr lang="en-US">
              <a:ea typeface="+mn-lt"/>
              <a:cs typeface="+mn-lt"/>
            </a:endParaRPr>
          </a:p>
          <a:p>
            <a:r>
              <a:rPr lang="en-US">
                <a:cs typeface="Arial" panose="020B0604020202020204"/>
              </a:rPr>
              <a:t>Options</a:t>
            </a:r>
            <a:endParaRPr lang="en-US"/>
          </a:p>
          <a:p>
            <a:pPr marL="499745" lvl="1" indent="-342900">
              <a:buAutoNum type="arabicPeriod"/>
            </a:pPr>
            <a:r>
              <a:rPr lang="en-US">
                <a:latin typeface="Arial"/>
                <a:cs typeface="Arial" panose="020B0604020202020204"/>
              </a:rPr>
              <a:t>Lake Mary Rd off roading</a:t>
            </a:r>
            <a:endParaRPr lang="en-US">
              <a:cs typeface="Arial" panose="020B0604020202020204"/>
            </a:endParaRPr>
          </a:p>
          <a:p>
            <a:pPr marL="499745" lvl="1" indent="-342900">
              <a:buAutoNum type="arabicPeriod"/>
            </a:pPr>
            <a:r>
              <a:rPr lang="en-US">
                <a:latin typeface="Arial"/>
                <a:cs typeface="Arial" panose="020B0604020202020204"/>
              </a:rPr>
              <a:t>NAU Shaker table </a:t>
            </a:r>
          </a:p>
          <a:p>
            <a:pPr marL="499745" lvl="1" indent="-342900">
              <a:buAutoNum type="arabicPeriod"/>
            </a:pPr>
            <a:r>
              <a:rPr lang="en-US">
                <a:latin typeface="Arial"/>
                <a:cs typeface="Arial" panose="020B0604020202020204"/>
              </a:rPr>
              <a:t>Hitting door with a hammer</a:t>
            </a:r>
          </a:p>
          <a:p>
            <a:pPr marL="334010" lvl="2" indent="-132715"/>
            <a:endParaRPr lang="en-US">
              <a:cs typeface="Arial" panose="020B0604020202020204"/>
            </a:endParaRPr>
          </a:p>
          <a:p>
            <a:pPr marL="334010" lvl="2" indent="-132715"/>
            <a:endParaRPr lang="en-US">
              <a:cs typeface="Arial" panose="020B0604020202020204"/>
            </a:endParaRPr>
          </a:p>
          <a:p>
            <a:pPr marL="334010" lvl="2" indent="-132715"/>
            <a:endParaRPr lang="en-US">
              <a:cs typeface="Arial" panose="020B0604020202020204"/>
            </a:endParaRPr>
          </a:p>
        </p:txBody>
      </p:sp>
      <p:pic>
        <p:nvPicPr>
          <p:cNvPr id="5" name="Picture 5" descr="A picture containing red, indoor, box&#10;&#10;Description automatically generated">
            <a:extLst>
              <a:ext uri="{FF2B5EF4-FFF2-40B4-BE49-F238E27FC236}">
                <a16:creationId xmlns:a16="http://schemas.microsoft.com/office/drawing/2014/main" id="{DA9B18D2-5E6D-4304-900D-9A344A288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692" y="2105924"/>
            <a:ext cx="2603021" cy="2570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24016C-5FFD-46E4-B8B2-02A41D704242}"/>
              </a:ext>
            </a:extLst>
          </p:cNvPr>
          <p:cNvSpPr txBox="1"/>
          <p:nvPr/>
        </p:nvSpPr>
        <p:spPr>
          <a:xfrm>
            <a:off x="6316692" y="4564452"/>
            <a:ext cx="260302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45: Vibration Test Table</a:t>
            </a:r>
            <a:r>
              <a:rPr lang="en-US" sz="1400" i="1"/>
              <a:t>.</a:t>
            </a:r>
            <a:endParaRPr lang="en-US" sz="1400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069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3C14E-C5C7-490A-8768-EC28A4D3C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605" y="1703543"/>
            <a:ext cx="7339220" cy="1736417"/>
          </a:xfrm>
        </p:spPr>
        <p:txBody>
          <a:bodyPr/>
          <a:lstStyle/>
          <a:p>
            <a:r>
              <a:rPr lang="en-US"/>
              <a:t>Section 4: </a:t>
            </a:r>
          </a:p>
          <a:p>
            <a:r>
              <a:rPr lang="en-US"/>
              <a:t>Future Work &amp; 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26B93-A209-4569-B033-E2B86BF4B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 32</a:t>
            </a:r>
          </a:p>
        </p:txBody>
      </p:sp>
    </p:spTree>
    <p:extLst>
      <p:ext uri="{BB962C8B-B14F-4D97-AF65-F5344CB8AC3E}">
        <p14:creationId xmlns:p14="http://schemas.microsoft.com/office/powerpoint/2010/main" val="711537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60972D-1FD5-4241-A098-9D413512B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Tim 34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54877B-C0EC-4B55-B799-94E206E4E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Bill of Materials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2B09CE1-75BF-438E-BF61-955270A14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584084"/>
              </p:ext>
            </p:extLst>
          </p:nvPr>
        </p:nvGraphicFramePr>
        <p:xfrm>
          <a:off x="601286" y="1120079"/>
          <a:ext cx="7941428" cy="364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570">
                  <a:extLst>
                    <a:ext uri="{9D8B030D-6E8A-4147-A177-3AD203B41FA5}">
                      <a16:colId xmlns:a16="http://schemas.microsoft.com/office/drawing/2014/main" val="669428907"/>
                    </a:ext>
                  </a:extLst>
                </a:gridCol>
                <a:gridCol w="1498999">
                  <a:extLst>
                    <a:ext uri="{9D8B030D-6E8A-4147-A177-3AD203B41FA5}">
                      <a16:colId xmlns:a16="http://schemas.microsoft.com/office/drawing/2014/main" val="2608901631"/>
                    </a:ext>
                  </a:extLst>
                </a:gridCol>
                <a:gridCol w="1586203">
                  <a:extLst>
                    <a:ext uri="{9D8B030D-6E8A-4147-A177-3AD203B41FA5}">
                      <a16:colId xmlns:a16="http://schemas.microsoft.com/office/drawing/2014/main" val="422408941"/>
                    </a:ext>
                  </a:extLst>
                </a:gridCol>
                <a:gridCol w="1539927">
                  <a:extLst>
                    <a:ext uri="{9D8B030D-6E8A-4147-A177-3AD203B41FA5}">
                      <a16:colId xmlns:a16="http://schemas.microsoft.com/office/drawing/2014/main" val="3510048425"/>
                    </a:ext>
                  </a:extLst>
                </a:gridCol>
                <a:gridCol w="1638729">
                  <a:extLst>
                    <a:ext uri="{9D8B030D-6E8A-4147-A177-3AD203B41FA5}">
                      <a16:colId xmlns:a16="http://schemas.microsoft.com/office/drawing/2014/main" val="2552802683"/>
                    </a:ext>
                  </a:extLst>
                </a:gridCol>
              </a:tblGrid>
              <a:tr h="2835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Part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Material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Quantity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Unit Cost ($)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9790220"/>
                  </a:ext>
                </a:extLst>
              </a:tr>
              <a:tr h="4820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Aluminum Stock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Aluminum 7075 T7 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12”x12”x2"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313.34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8095246"/>
                  </a:ext>
                </a:extLst>
              </a:tr>
              <a:tr h="68057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Compression Spring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Music Wire ASTM A228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0.1x.75”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3680792"/>
                  </a:ext>
                </a:extLst>
              </a:tr>
              <a:tr h="59597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Torsion Spring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302 Stainless Wire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1.131”x6 coils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63.48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4338534"/>
                  </a:ext>
                </a:extLst>
              </a:tr>
              <a:tr h="59597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Steel Bolt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Zinc coated Stainless Steel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3/8”x1”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7193998"/>
                  </a:ext>
                </a:extLst>
              </a:tr>
              <a:tr h="59597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Steel Bolt &amp; Nut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Zinc coated Stainless Steel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1/8”x1”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5373856"/>
                  </a:ext>
                </a:extLst>
              </a:tr>
              <a:tr h="283571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/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411.82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178804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CF0902A-A7D5-4D45-8658-9C193318D2C9}"/>
              </a:ext>
            </a:extLst>
          </p:cNvPr>
          <p:cNvSpPr txBox="1"/>
          <p:nvPr/>
        </p:nvSpPr>
        <p:spPr>
          <a:xfrm>
            <a:off x="3588095" y="846235"/>
            <a:ext cx="273340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Table 9: Bill of Materials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469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36FB0E-CEB4-43A1-B41A-B16556A96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3960" y="4869656"/>
            <a:ext cx="1110040" cy="230712"/>
          </a:xfrm>
        </p:spPr>
        <p:txBody>
          <a:bodyPr lIns="91440" tIns="45720" rIns="91440" bIns="45720" anchor="t"/>
          <a:lstStyle/>
          <a:p>
            <a:r>
              <a:rPr lang="en-US"/>
              <a:t>Tim 35</a:t>
            </a:r>
            <a:endParaRPr lang="en-US"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A52988-EEA2-40C5-8932-498B1A6B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F132C-910F-419F-B7C4-75AF545D5133}"/>
              </a:ext>
            </a:extLst>
          </p:cNvPr>
          <p:cNvSpPr txBox="1"/>
          <p:nvPr/>
        </p:nvSpPr>
        <p:spPr>
          <a:xfrm>
            <a:off x="3211802" y="489019"/>
            <a:ext cx="27203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Table 10: Budget Planning</a:t>
            </a:r>
            <a:endParaRPr lang="en-US" sz="1400">
              <a:cs typeface="Arial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64BC90CB-0171-4B6B-B6D2-FA7EB261E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473029"/>
              </p:ext>
            </p:extLst>
          </p:nvPr>
        </p:nvGraphicFramePr>
        <p:xfrm>
          <a:off x="340067" y="796797"/>
          <a:ext cx="60960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74353502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315127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29229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Material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Date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Price ($)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69655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Aluminum 12x12x2"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1/16/2021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313.34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50177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Torsion Springs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1/29/2021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63.48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74386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Machine Shop Tooling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2/17/2021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778.36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43603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1/8" aluminum plate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3/1/2021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54.66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93931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Wood / Power tools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3/5/2021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210.76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61620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Resin / Aluminum Door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3/23/2021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216.11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87493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Saw / Aluminum Sheets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3/20/2021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63.28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93523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Nuts / Washers / Bolts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3/29/2021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29.27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24313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Pin from Xometry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3/31/2021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118.88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21999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1,848.14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81778107"/>
                  </a:ext>
                </a:extLst>
              </a:tr>
            </a:tbl>
          </a:graphicData>
        </a:graphic>
      </p:graphicFrame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8351F7DA-38B9-4B81-99CF-573BD54808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490645"/>
              </p:ext>
            </p:extLst>
          </p:nvPr>
        </p:nvGraphicFramePr>
        <p:xfrm>
          <a:off x="6436067" y="796796"/>
          <a:ext cx="2500764" cy="148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0382">
                  <a:extLst>
                    <a:ext uri="{9D8B030D-6E8A-4147-A177-3AD203B41FA5}">
                      <a16:colId xmlns:a16="http://schemas.microsoft.com/office/drawing/2014/main" val="3677491014"/>
                    </a:ext>
                  </a:extLst>
                </a:gridCol>
                <a:gridCol w="1250382">
                  <a:extLst>
                    <a:ext uri="{9D8B030D-6E8A-4147-A177-3AD203B41FA5}">
                      <a16:colId xmlns:a16="http://schemas.microsoft.com/office/drawing/2014/main" val="1141172253"/>
                    </a:ext>
                  </a:extLst>
                </a:gridCol>
              </a:tblGrid>
              <a:tr h="370515"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Price ($)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2867828"/>
                  </a:ext>
                </a:extLst>
              </a:tr>
              <a:tr h="370515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Total Budget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8,000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433602"/>
                  </a:ext>
                </a:extLst>
              </a:tr>
              <a:tr h="370515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Total Spent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1,848.16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3654892"/>
                  </a:ext>
                </a:extLst>
              </a:tr>
              <a:tr h="370515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Left Over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6,151.86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056994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92B807F-11B8-4961-BCB7-F93DAC05ADF5}"/>
              </a:ext>
            </a:extLst>
          </p:cNvPr>
          <p:cNvSpPr txBox="1"/>
          <p:nvPr/>
        </p:nvSpPr>
        <p:spPr>
          <a:xfrm>
            <a:off x="6593681" y="2671763"/>
            <a:ext cx="234315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</a:rPr>
              <a:t>Could have been less conservative with purchases</a:t>
            </a:r>
          </a:p>
          <a:p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19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6403BE-9D57-44E6-B52C-BFB52D9EB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CFFD9B-2F3B-41FF-952C-E2B75337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3CF540-6421-48CD-BFC3-99FAFF0936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796796"/>
            <a:ext cx="7991134" cy="39704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800"/>
              <a:t>[1]	“Antares Rocket,” </a:t>
            </a:r>
            <a:r>
              <a:rPr lang="en-US" sz="800" i="1"/>
              <a:t>Northrop Grumman</a:t>
            </a:r>
            <a:r>
              <a:rPr lang="en-US" sz="800"/>
              <a:t>. [Online]. Available:      	https://www.northropgrumman.com/space/antares-rocket/. [Accessed: 19-Sep-	2020].</a:t>
            </a:r>
            <a:endParaRPr lang="en-US" sz="800">
              <a:cs typeface="Arial"/>
            </a:endParaRPr>
          </a:p>
          <a:p>
            <a:r>
              <a:rPr lang="en-US" sz="800">
                <a:ea typeface="+mn-lt"/>
                <a:cs typeface="+mn-lt"/>
              </a:rPr>
              <a:t>[2]	“Northrop Grumman Cargo Launch to the Space Station from 	NASA Wallops - YouTube.” [Online]. 	Available: https://www.youtube.com/watch?v=tQW_2qtBDfY. [Accessed: 12-	Oct-2020]. </a:t>
            </a:r>
          </a:p>
          <a:p>
            <a:r>
              <a:rPr lang="en-US" sz="800">
                <a:ea typeface="+mn-lt"/>
                <a:cs typeface="+mn-lt"/>
              </a:rPr>
              <a:t>[3]	</a:t>
            </a:r>
            <a:r>
              <a:rPr lang="en-US" sz="800"/>
              <a:t> “Pegasus Rocket – Northrop Grumman.” [Online]. Available: 	https://www.northropgrumman.com/space/pegasus-rocket/. [Accessed: 17-Oct-2020].</a:t>
            </a:r>
            <a:endParaRPr lang="en-US" sz="800">
              <a:ea typeface="+mn-lt"/>
              <a:cs typeface="+mn-lt"/>
            </a:endParaRPr>
          </a:p>
          <a:p>
            <a:r>
              <a:rPr lang="en-US" sz="800"/>
              <a:t>[4] 	</a:t>
            </a:r>
            <a:r>
              <a:rPr lang="en-US" sz="800" i="1"/>
              <a:t>ASM Material Data Sheet</a:t>
            </a:r>
            <a:r>
              <a:rPr lang="en-US" sz="800"/>
              <a:t>. [Online]. Available: 	</a:t>
            </a:r>
            <a:r>
              <a:rPr lang="en-US" sz="800">
                <a:hlinkClick r:id="rId2"/>
              </a:rPr>
              <a:t>http://asm.matweb.com/search/SpecificMaterial.asp?bassnum=MQ304A</a:t>
            </a:r>
            <a:r>
              <a:rPr lang="en-US" sz="800"/>
              <a:t> [Accessed: 12-Nov-2020]. </a:t>
            </a:r>
            <a:endParaRPr lang="en-US" sz="800">
              <a:cs typeface="Arial"/>
            </a:endParaRPr>
          </a:p>
          <a:p>
            <a:r>
              <a:rPr lang="en-US" sz="800">
                <a:ea typeface="+mn-lt"/>
                <a:cs typeface="+mn-lt"/>
              </a:rPr>
              <a:t>[5] </a:t>
            </a:r>
            <a:r>
              <a:rPr lang="en-US" sz="800" err="1">
                <a:ea typeface="+mn-lt"/>
                <a:cs typeface="+mn-lt"/>
              </a:rPr>
              <a:t>Budynas</a:t>
            </a:r>
            <a:r>
              <a:rPr lang="en-US" sz="800">
                <a:ea typeface="+mn-lt"/>
                <a:cs typeface="+mn-lt"/>
              </a:rPr>
              <a:t>, Richard G, J K. Nisbett, and Joseph E. Shigley. </a:t>
            </a:r>
            <a:r>
              <a:rPr lang="en-US" sz="800" i="1">
                <a:ea typeface="+mn-lt"/>
                <a:cs typeface="+mn-lt"/>
              </a:rPr>
              <a:t>Shigley's Mechanical Engineering Design</a:t>
            </a:r>
            <a:r>
              <a:rPr lang="en-US" sz="800">
                <a:ea typeface="+mn-lt"/>
                <a:cs typeface="+mn-lt"/>
              </a:rPr>
              <a:t>. New York: McGraw-Hill, 2011. Print.</a:t>
            </a:r>
          </a:p>
          <a:p>
            <a:r>
              <a:rPr lang="en-US" sz="800">
                <a:ea typeface="+mn-lt"/>
                <a:cs typeface="+mn-lt"/>
              </a:rPr>
              <a:t>[6] “Definitive Guide to </a:t>
            </a:r>
            <a:r>
              <a:rPr lang="en-US" sz="800" err="1">
                <a:ea typeface="+mn-lt"/>
                <a:cs typeface="+mn-lt"/>
              </a:rPr>
              <a:t>Tormach</a:t>
            </a:r>
            <a:r>
              <a:rPr lang="en-US" sz="800">
                <a:ea typeface="+mn-lt"/>
                <a:cs typeface="+mn-lt"/>
              </a:rPr>
              <a:t> Hacks, Upgrades, and Modifications.” [Online]. Available: </a:t>
            </a:r>
            <a:r>
              <a:rPr lang="en-US" sz="800">
                <a:ea typeface="+mn-lt"/>
                <a:cs typeface="+mn-lt"/>
                <a:hlinkClick r:id="rId3"/>
              </a:rPr>
              <a:t>https://www.cnccookbook.com/tormach-upgrades-hacks-modifications/</a:t>
            </a:r>
            <a:r>
              <a:rPr lang="en-US" sz="800">
                <a:ea typeface="+mn-lt"/>
                <a:cs typeface="+mn-lt"/>
              </a:rPr>
              <a:t>. [Accessed: 11-Nov-2020].</a:t>
            </a:r>
          </a:p>
          <a:p>
            <a:r>
              <a:rPr lang="en-US" sz="800">
                <a:ea typeface="+mn-lt"/>
                <a:cs typeface="+mn-lt"/>
              </a:rPr>
              <a:t>[</a:t>
            </a:r>
            <a:r>
              <a:rPr lang="en-US" sz="800">
                <a:cs typeface="Arial"/>
              </a:rPr>
              <a:t>7] “(6) </a:t>
            </a:r>
            <a:r>
              <a:rPr lang="en-US" sz="800" err="1">
                <a:cs typeface="Arial"/>
              </a:rPr>
              <a:t>Protolabs</a:t>
            </a:r>
            <a:r>
              <a:rPr lang="en-US" sz="800">
                <a:cs typeface="Arial"/>
              </a:rPr>
              <a:t>: Overview | LinkedIn.” [Online]. Available: </a:t>
            </a:r>
            <a:r>
              <a:rPr lang="en-US" sz="800">
                <a:cs typeface="Arial"/>
                <a:hlinkClick r:id="rId4"/>
              </a:rPr>
              <a:t>https://www.linkedin.com/company/proto-labs/</a:t>
            </a:r>
            <a:r>
              <a:rPr lang="en-US" sz="800">
                <a:cs typeface="Arial"/>
              </a:rPr>
              <a:t>. [Accessed: 11-Nov-2020]. </a:t>
            </a:r>
            <a:endParaRPr lang="en-US" sz="800">
              <a:ea typeface="+mn-lt"/>
              <a:cs typeface="+mn-lt"/>
            </a:endParaRPr>
          </a:p>
          <a:p>
            <a:r>
              <a:rPr lang="en-US" sz="800">
                <a:ea typeface="+mn-lt"/>
                <a:cs typeface="+mn-lt"/>
              </a:rPr>
              <a:t>[8] “Aluminum Honeycomb Panels,”</a:t>
            </a:r>
            <a:r>
              <a:rPr lang="en-US" sz="800" i="1">
                <a:ea typeface="+mn-lt"/>
                <a:cs typeface="+mn-lt"/>
              </a:rPr>
              <a:t> McMaster-Carr</a:t>
            </a:r>
            <a:r>
              <a:rPr lang="en-US" sz="800">
                <a:ea typeface="+mn-lt"/>
                <a:cs typeface="+mn-lt"/>
              </a:rPr>
              <a:t>. [Online].  Available: </a:t>
            </a:r>
            <a:r>
              <a:rPr lang="en-US" sz="800">
                <a:ea typeface="+mn-lt"/>
                <a:cs typeface="+mn-lt"/>
                <a:hlinkClick r:id="rId5"/>
              </a:rPr>
              <a:t>https://www.mcmaster.com/aluminum-honeycomb-panels/</a:t>
            </a:r>
            <a:r>
              <a:rPr lang="en-US" sz="800">
                <a:ea typeface="+mn-lt"/>
                <a:cs typeface="+mn-lt"/>
              </a:rPr>
              <a:t>. [Accessed: 11-Oct-2020]. </a:t>
            </a:r>
          </a:p>
          <a:p>
            <a:r>
              <a:rPr lang="en-US" sz="800">
                <a:ea typeface="+mn-lt"/>
                <a:cs typeface="+mn-lt"/>
              </a:rPr>
              <a:t>[9] “Aluminum stock” </a:t>
            </a:r>
            <a:r>
              <a:rPr lang="en-US" sz="800" i="1" err="1">
                <a:ea typeface="+mn-lt"/>
                <a:cs typeface="+mn-lt"/>
              </a:rPr>
              <a:t>MetalsDepot</a:t>
            </a:r>
            <a:r>
              <a:rPr lang="en-US" sz="800" i="1">
                <a:ea typeface="+mn-lt"/>
                <a:cs typeface="+mn-lt"/>
              </a:rPr>
              <a:t>.</a:t>
            </a:r>
            <a:r>
              <a:rPr lang="en-US" sz="800">
                <a:ea typeface="+mn-lt"/>
                <a:cs typeface="+mn-lt"/>
              </a:rPr>
              <a:t> [Online]. Available: </a:t>
            </a:r>
            <a:r>
              <a:rPr lang="en-US" sz="800">
                <a:ea typeface="+mn-lt"/>
                <a:cs typeface="+mn-lt"/>
                <a:hlinkClick r:id="rId6"/>
              </a:rPr>
              <a:t>https://www.metalsdepot.com/aluminum-products/aluminum-square-bar</a:t>
            </a:r>
            <a:r>
              <a:rPr lang="en-US" sz="800">
                <a:ea typeface="+mn-lt"/>
                <a:cs typeface="+mn-lt"/>
              </a:rPr>
              <a:t>.</a:t>
            </a:r>
          </a:p>
          <a:p>
            <a:r>
              <a:rPr lang="en-US" sz="800">
                <a:ea typeface="+mn-lt"/>
                <a:cs typeface="+mn-lt"/>
              </a:rPr>
              <a:t>[Accessed: 11-Oct-2020].</a:t>
            </a:r>
          </a:p>
          <a:p>
            <a:r>
              <a:rPr lang="en-US" sz="800">
                <a:cs typeface="Arial"/>
              </a:rPr>
              <a:t>[10] </a:t>
            </a:r>
            <a:r>
              <a:rPr lang="en-US" sz="800" err="1">
                <a:cs typeface="Arial"/>
              </a:rPr>
              <a:t>MetalsDepot</a:t>
            </a:r>
            <a:r>
              <a:rPr lang="en-US" sz="800">
                <a:cs typeface="Arial"/>
              </a:rPr>
              <a:t>® - T304 Stainless Steel Square Bar. [Online]. Available: </a:t>
            </a:r>
            <a:r>
              <a:rPr lang="en-US" sz="800">
                <a:cs typeface="Arial"/>
                <a:hlinkClick r:id="rId7"/>
              </a:rPr>
              <a:t>https://www.metalsdepot.com/stainless-steel-products/stainless-steel-square</a:t>
            </a:r>
            <a:r>
              <a:rPr lang="en-US" sz="800">
                <a:cs typeface="Arial"/>
              </a:rPr>
              <a:t> [Accessed: 11-Nov-2020]. </a:t>
            </a:r>
            <a:endParaRPr lang="en-US" sz="800">
              <a:ea typeface="+mn-lt"/>
              <a:cs typeface="+mn-lt"/>
            </a:endParaRPr>
          </a:p>
          <a:p>
            <a:r>
              <a:rPr lang="en-US" sz="800">
                <a:ea typeface="+mn-lt"/>
                <a:cs typeface="+mn-lt"/>
              </a:rPr>
              <a:t>[11] 7075 Aluminum: Get to Know its Properties and Uses [Online]. Available:</a:t>
            </a:r>
            <a:r>
              <a:rPr lang="en-US" sz="800">
                <a:effectLst/>
                <a:hlinkClick r:id="rId8"/>
              </a:rPr>
              <a:t>https://www.gabrian.com/7075-aluminum-properties/</a:t>
            </a:r>
            <a:r>
              <a:rPr lang="en-US" sz="800"/>
              <a:t> [Accessed: 23-Feb-2021]</a:t>
            </a:r>
            <a:endParaRPr lang="en-US" sz="800">
              <a:effectLst/>
            </a:endParaRPr>
          </a:p>
          <a:p>
            <a:r>
              <a:rPr lang="en-US" sz="800">
                <a:ea typeface="+mn-lt"/>
                <a:cs typeface="+mn-lt"/>
              </a:rPr>
              <a:t>[12] </a:t>
            </a:r>
            <a:r>
              <a:rPr lang="en-US" sz="800">
                <a:effectLst/>
              </a:rPr>
              <a:t>Materials engineering. (2012, June 02). Retrieved February 24, 2021, from http://www.substech.com/dokuwiki/doku.php?id=stainless_steel_aisi_304</a:t>
            </a:r>
            <a:endParaRPr lang="en-US" sz="800">
              <a:effectLst/>
              <a:cs typeface="Arial" panose="020B0604020202020204"/>
            </a:endParaRPr>
          </a:p>
          <a:p>
            <a:endParaRPr lang="en-US" sz="800">
              <a:ea typeface="+mn-lt"/>
              <a:cs typeface="+mn-lt"/>
            </a:endParaRPr>
          </a:p>
          <a:p>
            <a:endParaRPr lang="en-US" sz="800">
              <a:cs typeface="Arial"/>
            </a:endParaRPr>
          </a:p>
          <a:p>
            <a:endParaRPr lang="en-US" sz="800">
              <a:cs typeface="Arial"/>
            </a:endParaRPr>
          </a:p>
          <a:p>
            <a:endParaRPr lang="en-US" sz="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866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83E1B-9065-4F6E-91AC-00F4927D5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38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9392B6-38EB-43B0-A4C1-4E2D276C6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Appendix A: ESD Information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2D635-2DA8-4E04-80A0-176F5C076D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Electrostatic Discharge is created by rubbing insulative materials against another, cause electrons to build up in on material.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Electron buildup can cause sudden charges to arc across materials and potentially damage sensitive electronics.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This is avoided when using conductive materials attached to a 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 the current design, all parts are made of conductive metals, and all parts have electrical paths to the fairing, which is used as the ground.</a:t>
            </a:r>
          </a:p>
        </p:txBody>
      </p:sp>
    </p:spTree>
    <p:extLst>
      <p:ext uri="{BB962C8B-B14F-4D97-AF65-F5344CB8AC3E}">
        <p14:creationId xmlns:p14="http://schemas.microsoft.com/office/powerpoint/2010/main" val="2429524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83E1B-9065-4F6E-91AC-00F4927D5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39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9392B6-38EB-43B0-A4C1-4E2D276C6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Appendix B: BOM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2D635-2DA8-4E04-80A0-176F5C076D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BOM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34323B-9633-4D7A-8D72-009892366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66" y="1426913"/>
            <a:ext cx="5138695" cy="171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32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6B2D91-F880-4BCA-9298-2ECAE2DF2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Alex </a:t>
            </a:r>
            <a:fld id="{32A2F39E-E4DB-494E-AB40-38356C65078C}" type="slidenum">
              <a:rPr lang="en-US" dirty="0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72E61B-BE28-4109-A1F6-9245ABBF2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Intro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EA134-87A6-4E17-8A20-454CECAE7A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989697"/>
            <a:ext cx="4857500" cy="2543012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/>
              <a:t>Problem: </a:t>
            </a:r>
            <a:r>
              <a:rPr lang="en-US" sz="1400"/>
              <a:t>Antares Door “burps” while in flight</a:t>
            </a:r>
            <a:endParaRPr lang="en-US" sz="1400">
              <a:cs typeface="Arial"/>
            </a:endParaRPr>
          </a:p>
          <a:p>
            <a:pPr fontAlgn="base"/>
            <a:r>
              <a:rPr lang="en-US"/>
              <a:t>Goal:</a:t>
            </a:r>
            <a:endParaRPr lang="en-US">
              <a:cs typeface="Arial"/>
            </a:endParaRP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400"/>
              <a:t>Improve the latching system for the Antares rocket. </a:t>
            </a:r>
            <a:endParaRPr lang="en-US" sz="1400">
              <a:cs typeface="Arial"/>
            </a:endParaRP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400"/>
              <a:t>Our objective is to investigate potential failures of the door. </a:t>
            </a:r>
            <a:endParaRPr lang="en-US" sz="1400">
              <a:cs typeface="Arial"/>
            </a:endParaRP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sz="1400"/>
              <a:t>A successful design could be implemented into other launch vehicles</a:t>
            </a:r>
            <a:r>
              <a:rPr lang="en-US" sz="2000"/>
              <a:t>. </a:t>
            </a:r>
            <a:endParaRPr lang="en-US" sz="2000">
              <a:cs typeface="Arial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9414E2-DDE0-498B-B74A-D1E60BC69E3D}"/>
              </a:ext>
            </a:extLst>
          </p:cNvPr>
          <p:cNvGrpSpPr/>
          <p:nvPr/>
        </p:nvGrpSpPr>
        <p:grpSpPr>
          <a:xfrm>
            <a:off x="5658468" y="3074020"/>
            <a:ext cx="3063939" cy="1830183"/>
            <a:chOff x="826926" y="2941838"/>
            <a:chExt cx="3063939" cy="1830183"/>
          </a:xfrm>
        </p:grpSpPr>
        <p:pic>
          <p:nvPicPr>
            <p:cNvPr id="7" name="Picture 7" descr="A lit up city at night&#10;&#10;Description automatically generated">
              <a:extLst>
                <a:ext uri="{FF2B5EF4-FFF2-40B4-BE49-F238E27FC236}">
                  <a16:creationId xmlns:a16="http://schemas.microsoft.com/office/drawing/2014/main" id="{BD553556-4852-4B8D-8354-DAC70D474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6926" y="2941838"/>
              <a:ext cx="2743200" cy="151083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915F4D-5A7C-4F44-9F85-06CACC7C8B82}"/>
                </a:ext>
              </a:extLst>
            </p:cNvPr>
            <p:cNvSpPr txBox="1"/>
            <p:nvPr/>
          </p:nvSpPr>
          <p:spPr>
            <a:xfrm>
              <a:off x="1147665" y="4495022"/>
              <a:ext cx="274320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Figure 3: Nozzle is removed [2]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48B53D-60FF-4928-AD4A-960940823A71}"/>
              </a:ext>
            </a:extLst>
          </p:cNvPr>
          <p:cNvGrpSpPr/>
          <p:nvPr/>
        </p:nvGrpSpPr>
        <p:grpSpPr>
          <a:xfrm>
            <a:off x="5545765" y="983259"/>
            <a:ext cx="3598293" cy="1823081"/>
            <a:chOff x="5608866" y="2939814"/>
            <a:chExt cx="3300119" cy="1829291"/>
          </a:xfrm>
        </p:grpSpPr>
        <p:pic>
          <p:nvPicPr>
            <p:cNvPr id="6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853BE917-6490-4C69-9011-CD18D6AE4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8866" y="2939814"/>
              <a:ext cx="2912316" cy="15148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1F46D5-B2FD-4081-BFA5-2A5AFD5EF01A}"/>
                </a:ext>
              </a:extLst>
            </p:cNvPr>
            <p:cNvSpPr txBox="1"/>
            <p:nvPr/>
          </p:nvSpPr>
          <p:spPr>
            <a:xfrm>
              <a:off x="6165785" y="4492106"/>
              <a:ext cx="274320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cs typeface="Arial"/>
                </a:rPr>
                <a:t>Figure 2: Nozzle in place [2]</a:t>
              </a:r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880555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9DE135-3E8E-4DC3-85A5-81D3A006E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10D5E9-2A5F-4279-A3CF-198CA04B7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C: QFD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0E702A-FC2F-4334-B759-C30C91A852DF}"/>
              </a:ext>
            </a:extLst>
          </p:cNvPr>
          <p:cNvGrpSpPr/>
          <p:nvPr/>
        </p:nvGrpSpPr>
        <p:grpSpPr>
          <a:xfrm>
            <a:off x="3632200" y="229439"/>
            <a:ext cx="3937003" cy="4920836"/>
            <a:chOff x="3632200" y="229439"/>
            <a:chExt cx="3937003" cy="4920836"/>
          </a:xfrm>
        </p:grpSpPr>
        <p:pic>
          <p:nvPicPr>
            <p:cNvPr id="6" name="Picture 6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FE66014E-4D05-491A-B2E1-C7791FF87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99" b="14578"/>
            <a:stretch/>
          </p:blipFill>
          <p:spPr>
            <a:xfrm>
              <a:off x="3632200" y="1114946"/>
              <a:ext cx="3937000" cy="4035329"/>
            </a:xfrm>
            <a:prstGeom prst="rect">
              <a:avLst/>
            </a:prstGeom>
          </p:spPr>
        </p:pic>
        <p:pic>
          <p:nvPicPr>
            <p:cNvPr id="8" name="Picture 8" descr="Table&#10;&#10;Description automatically generated">
              <a:extLst>
                <a:ext uri="{FF2B5EF4-FFF2-40B4-BE49-F238E27FC236}">
                  <a16:creationId xmlns:a16="http://schemas.microsoft.com/office/drawing/2014/main" id="{7A2E2A70-BEA2-4D8A-9560-E762C4BA3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69" b="-1051"/>
            <a:stretch/>
          </p:blipFill>
          <p:spPr>
            <a:xfrm>
              <a:off x="3632200" y="229439"/>
              <a:ext cx="3937003" cy="890229"/>
            </a:xfrm>
            <a:prstGeom prst="rect">
              <a:avLst/>
            </a:prstGeom>
          </p:spPr>
        </p:pic>
      </p:grp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B04A2129-64D4-43F3-B0CF-4DED7C58C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09592"/>
              </p:ext>
            </p:extLst>
          </p:nvPr>
        </p:nvGraphicFramePr>
        <p:xfrm>
          <a:off x="938530" y="2271776"/>
          <a:ext cx="1502346" cy="1085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946">
                  <a:extLst>
                    <a:ext uri="{9D8B030D-6E8A-4147-A177-3AD203B41FA5}">
                      <a16:colId xmlns:a16="http://schemas.microsoft.com/office/drawing/2014/main" val="10963403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76400044"/>
                    </a:ext>
                  </a:extLst>
                </a:gridCol>
              </a:tblGrid>
              <a:tr h="219455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/>
                        <a:t>Legend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979096"/>
                  </a:ext>
                </a:extLst>
              </a:tr>
              <a:tr h="219455">
                <a:tc>
                  <a:txBody>
                    <a:bodyPr/>
                    <a:lstStyle/>
                    <a:p>
                      <a:r>
                        <a:rPr lang="en-US" sz="80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Strong relation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29999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r>
                        <a:rPr lang="en-US" sz="8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moderate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45272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r>
                        <a:rPr lang="en-US" sz="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weak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618528"/>
                  </a:ext>
                </a:extLst>
              </a:tr>
              <a:tr h="219455">
                <a:tc>
                  <a:txBody>
                    <a:bodyPr/>
                    <a:lstStyle/>
                    <a:p>
                      <a:r>
                        <a:rPr lang="en-US" sz="800"/>
                        <a:t>(blank)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377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5070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42BFCD-9680-4655-94D0-A8B1AEB92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0C4EDD-301D-42AC-8940-D804F8BB0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Appendix D: Old Thickness of Latch Analysis</a:t>
            </a:r>
            <a:endParaRPr lang="en-US" b="0">
              <a:ea typeface="+mj-lt"/>
              <a:cs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129F99E-5C20-4720-B1E7-39DC2F70B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610753"/>
              </p:ext>
            </p:extLst>
          </p:nvPr>
        </p:nvGraphicFramePr>
        <p:xfrm>
          <a:off x="4838701" y="971923"/>
          <a:ext cx="1780753" cy="938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753">
                  <a:extLst>
                    <a:ext uri="{9D8B030D-6E8A-4147-A177-3AD203B41FA5}">
                      <a16:colId xmlns:a16="http://schemas.microsoft.com/office/drawing/2014/main" val="1544548807"/>
                    </a:ext>
                  </a:extLst>
                </a:gridCol>
              </a:tblGrid>
              <a:tr h="19584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AISI 304 Stainless Steel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448170"/>
                  </a:ext>
                </a:extLst>
              </a:tr>
              <a:tr h="1855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Tensile Strength, Yeild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3345875"/>
                  </a:ext>
                </a:extLst>
              </a:tr>
              <a:tr h="185540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31,200 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6493664"/>
                  </a:ext>
                </a:extLst>
              </a:tr>
              <a:tr h="1855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Tensile Strength, Ult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7763621"/>
                  </a:ext>
                </a:extLst>
              </a:tr>
              <a:tr h="185540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73,200psi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486723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AD2C26D-F354-46A7-BD3B-0D70DF23C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195568"/>
              </p:ext>
            </p:extLst>
          </p:nvPr>
        </p:nvGraphicFramePr>
        <p:xfrm>
          <a:off x="220512" y="1908351"/>
          <a:ext cx="7506189" cy="1481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311">
                  <a:extLst>
                    <a:ext uri="{9D8B030D-6E8A-4147-A177-3AD203B41FA5}">
                      <a16:colId xmlns:a16="http://schemas.microsoft.com/office/drawing/2014/main" val="1941322595"/>
                    </a:ext>
                  </a:extLst>
                </a:gridCol>
                <a:gridCol w="762824">
                  <a:extLst>
                    <a:ext uri="{9D8B030D-6E8A-4147-A177-3AD203B41FA5}">
                      <a16:colId xmlns:a16="http://schemas.microsoft.com/office/drawing/2014/main" val="793188289"/>
                    </a:ext>
                  </a:extLst>
                </a:gridCol>
                <a:gridCol w="762824">
                  <a:extLst>
                    <a:ext uri="{9D8B030D-6E8A-4147-A177-3AD203B41FA5}">
                      <a16:colId xmlns:a16="http://schemas.microsoft.com/office/drawing/2014/main" val="892665720"/>
                    </a:ext>
                  </a:extLst>
                </a:gridCol>
                <a:gridCol w="762824">
                  <a:extLst>
                    <a:ext uri="{9D8B030D-6E8A-4147-A177-3AD203B41FA5}">
                      <a16:colId xmlns:a16="http://schemas.microsoft.com/office/drawing/2014/main" val="1857440804"/>
                    </a:ext>
                  </a:extLst>
                </a:gridCol>
                <a:gridCol w="762824">
                  <a:extLst>
                    <a:ext uri="{9D8B030D-6E8A-4147-A177-3AD203B41FA5}">
                      <a16:colId xmlns:a16="http://schemas.microsoft.com/office/drawing/2014/main" val="3751316164"/>
                    </a:ext>
                  </a:extLst>
                </a:gridCol>
                <a:gridCol w="839107">
                  <a:extLst>
                    <a:ext uri="{9D8B030D-6E8A-4147-A177-3AD203B41FA5}">
                      <a16:colId xmlns:a16="http://schemas.microsoft.com/office/drawing/2014/main" val="2969845447"/>
                    </a:ext>
                  </a:extLst>
                </a:gridCol>
                <a:gridCol w="1113723">
                  <a:extLst>
                    <a:ext uri="{9D8B030D-6E8A-4147-A177-3AD203B41FA5}">
                      <a16:colId xmlns:a16="http://schemas.microsoft.com/office/drawing/2014/main" val="340485725"/>
                    </a:ext>
                  </a:extLst>
                </a:gridCol>
                <a:gridCol w="1037441">
                  <a:extLst>
                    <a:ext uri="{9D8B030D-6E8A-4147-A177-3AD203B41FA5}">
                      <a16:colId xmlns:a16="http://schemas.microsoft.com/office/drawing/2014/main" val="2866227081"/>
                    </a:ext>
                  </a:extLst>
                </a:gridCol>
                <a:gridCol w="732311">
                  <a:extLst>
                    <a:ext uri="{9D8B030D-6E8A-4147-A177-3AD203B41FA5}">
                      <a16:colId xmlns:a16="http://schemas.microsoft.com/office/drawing/2014/main" val="3812855692"/>
                    </a:ext>
                  </a:extLst>
                </a:gridCol>
              </a:tblGrid>
              <a:tr h="181535">
                <a:tc gridSpan="3"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Estimated Door conditions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Latch Dimensions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Calculations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57448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Width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Deflection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-2.262E-05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84133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Hight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Moment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157.5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lb-in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2652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Pressure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7.5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psi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width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Shear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lb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24407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thickness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Normal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1312.5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03577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Force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lb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29,000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ksi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Bending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17500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846276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Surface area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in^2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0.0018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in^4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Total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/>
                        <a:t>18812.5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8456770"/>
                  </a:ext>
                </a:extLst>
              </a:tr>
            </a:tbl>
          </a:graphicData>
        </a:graphic>
      </p:graphicFrame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B025014-4826-4217-9FE5-FB2B366BF203}"/>
              </a:ext>
            </a:extLst>
          </p:cNvPr>
          <p:cNvSpPr>
            <a:spLocks noGrp="1"/>
          </p:cNvSpPr>
          <p:nvPr/>
        </p:nvSpPr>
        <p:spPr>
          <a:xfrm>
            <a:off x="340066" y="798639"/>
            <a:ext cx="8291302" cy="1248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17162" rtl="0" eaLnBrk="1" latinLnBrk="0" hangingPunct="1">
              <a:lnSpc>
                <a:spcPct val="100000"/>
              </a:lnSpc>
              <a:spcBef>
                <a:spcPts val="810"/>
              </a:spcBef>
              <a:spcAft>
                <a:spcPts val="54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57159" indent="-157159" algn="l" defTabSz="617162" rtl="0" eaLnBrk="1" latinLnBrk="0" hangingPunct="1">
              <a:lnSpc>
                <a:spcPct val="10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34320" indent="-132871" algn="l" defTabSz="617162" rtl="0" eaLnBrk="1" latinLnBrk="0" hangingPunct="1">
              <a:lnSpc>
                <a:spcPct val="9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03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38861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9719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77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35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937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cs typeface="Arial"/>
              </a:rPr>
              <a:t>Latch Thickness= .3in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cs typeface="Arial"/>
              </a:rPr>
              <a:t>Factor of Safety, Yield = </a:t>
            </a:r>
            <a:r>
              <a:rPr lang="en-US" sz="1200" b="1">
                <a:cs typeface="Arial"/>
              </a:rPr>
              <a:t>1.65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cs typeface="Arial"/>
              </a:rPr>
              <a:t>Factor of Safety, Ultimate=</a:t>
            </a:r>
            <a:r>
              <a:rPr lang="en-US" sz="1200" b="1">
                <a:cs typeface="Arial"/>
              </a:rPr>
              <a:t> 3.89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B8ECA773-495D-4BD8-8DDB-9C8F9B3F4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80" y="3582585"/>
            <a:ext cx="2743200" cy="807813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414CBC11-7424-4D40-B027-4F643F779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069" y="3646006"/>
            <a:ext cx="1619250" cy="419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FBDEC3-4793-4504-B773-D4103CB9C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069" y="4136268"/>
            <a:ext cx="771525" cy="247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64BAF1-7C88-4FCF-8F04-8A30C6FDE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069" y="4406777"/>
            <a:ext cx="1285875" cy="257175"/>
          </a:xfrm>
          <a:prstGeom prst="rect">
            <a:avLst/>
          </a:prstGeom>
        </p:spPr>
      </p:pic>
      <p:pic>
        <p:nvPicPr>
          <p:cNvPr id="21" name="Picture 20" descr="Text, letter&#10;&#10;Description automatically generated">
            <a:extLst>
              <a:ext uri="{FF2B5EF4-FFF2-40B4-BE49-F238E27FC236}">
                <a16:creationId xmlns:a16="http://schemas.microsoft.com/office/drawing/2014/main" id="{EDFF2CC4-1DCF-49B2-B703-D1CE69572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748" y="3561736"/>
            <a:ext cx="2743200" cy="1238639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D4D9B95D-2C12-4467-968F-045F2A34F8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3069" y="4644172"/>
            <a:ext cx="922805" cy="467286"/>
          </a:xfrm>
          <a:prstGeom prst="rect">
            <a:avLst/>
          </a:prstGeom>
        </p:spPr>
      </p:pic>
      <p:sp>
        <p:nvSpPr>
          <p:cNvPr id="25" name="TextBox 9">
            <a:extLst>
              <a:ext uri="{FF2B5EF4-FFF2-40B4-BE49-F238E27FC236}">
                <a16:creationId xmlns:a16="http://schemas.microsoft.com/office/drawing/2014/main" id="{F6E749AC-A434-4706-A5DA-80F4E207FF30}"/>
              </a:ext>
            </a:extLst>
          </p:cNvPr>
          <p:cNvSpPr txBox="1"/>
          <p:nvPr/>
        </p:nvSpPr>
        <p:spPr>
          <a:xfrm>
            <a:off x="4744454" y="746782"/>
            <a:ext cx="2128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7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4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0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87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1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28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75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Table  9: Latch Analysis [7]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D5CFFE4-28E2-4B3A-82C8-C4F017F7A663}"/>
              </a:ext>
            </a:extLst>
          </p:cNvPr>
          <p:cNvSpPr txBox="1"/>
          <p:nvPr/>
        </p:nvSpPr>
        <p:spPr>
          <a:xfrm>
            <a:off x="455251" y="4442538"/>
            <a:ext cx="2128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7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4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0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87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1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28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75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Figure 49: Cantilever Beam Representing Latch</a:t>
            </a: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6C2785B6-0DAF-4155-8521-02EA10FD65EB}"/>
              </a:ext>
            </a:extLst>
          </p:cNvPr>
          <p:cNvSpPr txBox="1"/>
          <p:nvPr/>
        </p:nvSpPr>
        <p:spPr>
          <a:xfrm>
            <a:off x="4043306" y="4767281"/>
            <a:ext cx="2128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7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4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0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87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1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28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75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Figure 17: Rubber Bumper</a:t>
            </a:r>
          </a:p>
        </p:txBody>
      </p:sp>
    </p:spTree>
    <p:extLst>
      <p:ext uri="{BB962C8B-B14F-4D97-AF65-F5344CB8AC3E}">
        <p14:creationId xmlns:p14="http://schemas.microsoft.com/office/powerpoint/2010/main" val="20268188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8BFE4-7C9D-4477-8296-070A62F36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FC4FFC-7E01-4B5B-B53F-8BF026AFA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E: Torsion Spring Analysis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907B5B-E9D7-4B32-A3F1-3A4BD1267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048674"/>
              </p:ext>
            </p:extLst>
          </p:nvPr>
        </p:nvGraphicFramePr>
        <p:xfrm>
          <a:off x="632346" y="865500"/>
          <a:ext cx="2895600" cy="1985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360">
                  <a:extLst>
                    <a:ext uri="{9D8B030D-6E8A-4147-A177-3AD203B41FA5}">
                      <a16:colId xmlns:a16="http://schemas.microsoft.com/office/drawing/2014/main" val="1458580851"/>
                    </a:ext>
                  </a:extLst>
                </a:gridCol>
                <a:gridCol w="1395240">
                  <a:extLst>
                    <a:ext uri="{9D8B030D-6E8A-4147-A177-3AD203B41FA5}">
                      <a16:colId xmlns:a16="http://schemas.microsoft.com/office/drawing/2014/main" val="2979399349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Torsion Spring Parameters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4392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Wire Material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Music Wire ASTM A228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4874186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 [kpsi*in^m]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6644776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0.145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6999364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Wire diameter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1084689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Outside Diameter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6845123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 of Coils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2162597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Pin Diameter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136083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Leg Length #1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41875911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Leg Length #2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419812685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8C090FE-A7EF-4399-9EA8-2D807D77B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293523"/>
              </p:ext>
            </p:extLst>
          </p:nvPr>
        </p:nvGraphicFramePr>
        <p:xfrm>
          <a:off x="632346" y="2850510"/>
          <a:ext cx="2895600" cy="2141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360">
                  <a:extLst>
                    <a:ext uri="{9D8B030D-6E8A-4147-A177-3AD203B41FA5}">
                      <a16:colId xmlns:a16="http://schemas.microsoft.com/office/drawing/2014/main" val="2458820508"/>
                    </a:ext>
                  </a:extLst>
                </a:gridCol>
                <a:gridCol w="1395240">
                  <a:extLst>
                    <a:ext uri="{9D8B030D-6E8A-4147-A177-3AD203B41FA5}">
                      <a16:colId xmlns:a16="http://schemas.microsoft.com/office/drawing/2014/main" val="1097644932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Torsion Spring Design Parameters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404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Sut [kpsi]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289.900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9648869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Sy [kpsi]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226.122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8155185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Mean Coil Diameter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7540403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Spring Index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11.250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8299535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Stress-Correction Factor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9317421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 Torque [lbf*in]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10.613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9202590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 Bending Stress [kpsi]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226.122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2964011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# of Turns of Coil Body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6233037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Loaded Clearance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275322692"/>
                  </a:ext>
                </a:extLst>
              </a:tr>
            </a:tbl>
          </a:graphicData>
        </a:graphic>
      </p:graphicFrame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7B48626-D565-4C96-8CF0-2558D121A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226" y="1237397"/>
            <a:ext cx="1329755" cy="794243"/>
          </a:xfrm>
          <a:prstGeom prst="rect">
            <a:avLst/>
          </a:prstGeom>
        </p:spPr>
      </p:pic>
      <p:pic>
        <p:nvPicPr>
          <p:cNvPr id="11" name="Picture 10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B22E603A-2EAF-4DF2-BE62-89241EFEC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226" y="2031640"/>
            <a:ext cx="1593796" cy="691285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B3653831-C012-4886-BE2D-6AF4B1E43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226" y="2920840"/>
            <a:ext cx="1178105" cy="6912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DA093A-60E2-4D61-B875-1B9ADAB523B5}"/>
                  </a:ext>
                </a:extLst>
              </p:cNvPr>
              <p:cNvSpPr txBox="1"/>
              <p:nvPr/>
            </p:nvSpPr>
            <p:spPr>
              <a:xfrm>
                <a:off x="6424272" y="2643623"/>
                <a:ext cx="2522468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200">
                    <a:solidFill>
                      <a:srgbClr val="000000"/>
                    </a:solidFill>
                  </a:rPr>
                  <a:t>σ</a:t>
                </a:r>
                <a:r>
                  <a:rPr lang="en-US" sz="1200">
                    <a:solidFill>
                      <a:srgbClr val="000000"/>
                    </a:solidFill>
                  </a:rPr>
                  <a:t> = bending stress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Ki = internal stress correction factor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C = spring index</a:t>
                </a:r>
              </a:p>
              <a:p>
                <a:r>
                  <a:rPr lang="en-US" sz="1200" err="1">
                    <a:solidFill>
                      <a:srgbClr val="000000"/>
                    </a:solidFill>
                  </a:rPr>
                  <a:t>Nb</a:t>
                </a:r>
                <a:r>
                  <a:rPr lang="en-US" sz="1200">
                    <a:solidFill>
                      <a:srgbClr val="000000"/>
                    </a:solidFill>
                  </a:rPr>
                  <a:t> = # of coils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D’ = coil diameter under load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20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angular</m:t>
                      </m:r>
                      <m: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deflection</m:t>
                      </m:r>
                    </m:oMath>
                  </m:oMathPara>
                </a14:m>
                <a:endParaRPr lang="en-US" sz="1200">
                  <a:solidFill>
                    <a:srgbClr val="000000"/>
                  </a:solidFill>
                </a:endParaRP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D = mean coil diameter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d = wire diameter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F = tangential force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r = radius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DA093A-60E2-4D61-B875-1B9ADAB52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272" y="2643623"/>
                <a:ext cx="2522468" cy="2123658"/>
              </a:xfrm>
              <a:prstGeom prst="rect">
                <a:avLst/>
              </a:prstGeom>
              <a:blipFill>
                <a:blip r:embed="rId5"/>
                <a:stretch>
                  <a:fillRect l="-242" t="-575"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9">
            <a:extLst>
              <a:ext uri="{FF2B5EF4-FFF2-40B4-BE49-F238E27FC236}">
                <a16:creationId xmlns:a16="http://schemas.microsoft.com/office/drawing/2014/main" id="{3A92B2B5-3112-4602-A2D5-99690BADA072}"/>
              </a:ext>
            </a:extLst>
          </p:cNvPr>
          <p:cNvSpPr txBox="1"/>
          <p:nvPr/>
        </p:nvSpPr>
        <p:spPr>
          <a:xfrm>
            <a:off x="3684478" y="994712"/>
            <a:ext cx="2128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7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4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0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87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1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28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75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Figure 52: Torsion Spring [8]</a:t>
            </a:r>
          </a:p>
        </p:txBody>
      </p:sp>
    </p:spTree>
    <p:extLst>
      <p:ext uri="{BB962C8B-B14F-4D97-AF65-F5344CB8AC3E}">
        <p14:creationId xmlns:p14="http://schemas.microsoft.com/office/powerpoint/2010/main" val="369468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F1DC8E-4729-4514-8DEB-6CFE1A8F2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72" y="4773151"/>
            <a:ext cx="2057400" cy="273844"/>
          </a:xfrm>
        </p:spPr>
        <p:txBody>
          <a:bodyPr lIns="91440" tIns="45720" rIns="91440" bIns="45720" anchor="t"/>
          <a:lstStyle/>
          <a:p>
            <a:r>
              <a:rPr lang="en-US"/>
              <a:t>Sam </a:t>
            </a:r>
            <a:fld id="{32A2F39E-E4DB-494E-AB40-38356C65078C}" type="slidenum">
              <a:rPr lang="en-US" dirty="0" smtClean="0"/>
              <a:pPr/>
              <a:t>43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7A0152-A996-4746-B722-91D118EF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F: Concept Evaluation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565C14-AFA7-48CD-A0DC-9EFAAA44C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354437"/>
              </p:ext>
            </p:extLst>
          </p:nvPr>
        </p:nvGraphicFramePr>
        <p:xfrm>
          <a:off x="1102418" y="982780"/>
          <a:ext cx="4309936" cy="4091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755">
                  <a:extLst>
                    <a:ext uri="{9D8B030D-6E8A-4147-A177-3AD203B41FA5}">
                      <a16:colId xmlns:a16="http://schemas.microsoft.com/office/drawing/2014/main" val="2547362430"/>
                    </a:ext>
                  </a:extLst>
                </a:gridCol>
                <a:gridCol w="549593">
                  <a:extLst>
                    <a:ext uri="{9D8B030D-6E8A-4147-A177-3AD203B41FA5}">
                      <a16:colId xmlns:a16="http://schemas.microsoft.com/office/drawing/2014/main" val="3252185602"/>
                    </a:ext>
                  </a:extLst>
                </a:gridCol>
                <a:gridCol w="576580">
                  <a:extLst>
                    <a:ext uri="{9D8B030D-6E8A-4147-A177-3AD203B41FA5}">
                      <a16:colId xmlns:a16="http://schemas.microsoft.com/office/drawing/2014/main" val="3446138478"/>
                    </a:ext>
                  </a:extLst>
                </a:gridCol>
                <a:gridCol w="301752">
                  <a:extLst>
                    <a:ext uri="{9D8B030D-6E8A-4147-A177-3AD203B41FA5}">
                      <a16:colId xmlns:a16="http://schemas.microsoft.com/office/drawing/2014/main" val="4008668588"/>
                    </a:ext>
                  </a:extLst>
                </a:gridCol>
                <a:gridCol w="301752">
                  <a:extLst>
                    <a:ext uri="{9D8B030D-6E8A-4147-A177-3AD203B41FA5}">
                      <a16:colId xmlns:a16="http://schemas.microsoft.com/office/drawing/2014/main" val="2670979641"/>
                    </a:ext>
                  </a:extLst>
                </a:gridCol>
                <a:gridCol w="301752">
                  <a:extLst>
                    <a:ext uri="{9D8B030D-6E8A-4147-A177-3AD203B41FA5}">
                      <a16:colId xmlns:a16="http://schemas.microsoft.com/office/drawing/2014/main" val="3705543547"/>
                    </a:ext>
                  </a:extLst>
                </a:gridCol>
                <a:gridCol w="301752">
                  <a:extLst>
                    <a:ext uri="{9D8B030D-6E8A-4147-A177-3AD203B41FA5}">
                      <a16:colId xmlns:a16="http://schemas.microsoft.com/office/drawing/2014/main" val="2008000798"/>
                    </a:ext>
                  </a:extLst>
                </a:gridCol>
              </a:tblGrid>
              <a:tr h="278877">
                <a:tc>
                  <a:txBody>
                    <a:bodyPr/>
                    <a:lstStyle/>
                    <a:p>
                      <a:r>
                        <a:rPr lang="en-US" sz="800"/>
                        <a:t>Selection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Weight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DATUM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/>
                        <a:t>Concepts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621745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7"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/>
                        <a:t>1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/>
                        <a:t>2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/>
                        <a:t>3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176658"/>
                  </a:ext>
                </a:extLst>
              </a:tr>
              <a:tr h="251895">
                <a:tc>
                  <a:txBody>
                    <a:bodyPr/>
                    <a:lstStyle/>
                    <a:p>
                      <a:r>
                        <a:rPr lang="en-US" sz="800"/>
                        <a:t>Ease/Safety of Installation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46509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Scalable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0283671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Reopenable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6062269"/>
                  </a:ext>
                </a:extLst>
              </a:tr>
              <a:tr h="307949">
                <a:tc>
                  <a:txBody>
                    <a:bodyPr/>
                    <a:lstStyle/>
                    <a:p>
                      <a:r>
                        <a:rPr lang="en-US" sz="800"/>
                        <a:t>Withstand Pressure Differential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4214746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No contaminates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497330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Does not use gravity 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586042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Activates on launch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4349302"/>
                  </a:ext>
                </a:extLst>
              </a:tr>
              <a:tr h="266040">
                <a:tc>
                  <a:txBody>
                    <a:bodyPr/>
                    <a:lstStyle/>
                    <a:p>
                      <a:r>
                        <a:rPr lang="en-US" sz="800"/>
                        <a:t>Does not interfere with nearby systems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7850906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Professionalism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3773253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Does not influence aerodynamics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3823966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ESD Safe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701005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Indicates open/closed status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424978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Total (+)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769985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Total (-)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031564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Overall Score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451486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Weighted Total (+)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13333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480EB2D-1E36-4308-AEDC-984ED06EDDF0}"/>
              </a:ext>
            </a:extLst>
          </p:cNvPr>
          <p:cNvSpPr txBox="1"/>
          <p:nvPr/>
        </p:nvSpPr>
        <p:spPr>
          <a:xfrm>
            <a:off x="2780153" y="736559"/>
            <a:ext cx="1907177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/>
              <a:t>Table 6: Pugh Chart</a:t>
            </a:r>
          </a:p>
        </p:txBody>
      </p:sp>
      <p:pic>
        <p:nvPicPr>
          <p:cNvPr id="7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E7F1B7-AF31-47EA-9309-76802D491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649" y="1343086"/>
            <a:ext cx="1314451" cy="1755178"/>
          </a:xfrm>
          <a:prstGeom prst="rect">
            <a:avLst/>
          </a:prstGeom>
        </p:spPr>
      </p:pic>
      <p:pic>
        <p:nvPicPr>
          <p:cNvPr id="8" name="Picture 9" descr="Diagram&#10;&#10;Description automatically generated">
            <a:extLst>
              <a:ext uri="{FF2B5EF4-FFF2-40B4-BE49-F238E27FC236}">
                <a16:creationId xmlns:a16="http://schemas.microsoft.com/office/drawing/2014/main" id="{DE657155-AD82-4AF0-AA2A-53B4F0D0D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806" y="2667494"/>
            <a:ext cx="1413588" cy="17037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5592C4-655F-470B-A335-A834CC8FE82B}"/>
              </a:ext>
            </a:extLst>
          </p:cNvPr>
          <p:cNvSpPr txBox="1"/>
          <p:nvPr/>
        </p:nvSpPr>
        <p:spPr>
          <a:xfrm>
            <a:off x="7515806" y="4378389"/>
            <a:ext cx="16993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Arial"/>
              </a:rPr>
              <a:t>Figure 34: Datum Closed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0E7BE-A945-4D91-A970-1855B3F4E9AE}"/>
              </a:ext>
            </a:extLst>
          </p:cNvPr>
          <p:cNvSpPr txBox="1"/>
          <p:nvPr/>
        </p:nvSpPr>
        <p:spPr>
          <a:xfrm>
            <a:off x="5711031" y="3118755"/>
            <a:ext cx="16993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Arial"/>
              </a:rPr>
              <a:t>Figure 33: Datum Opened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AF9336-57F5-4C1D-BCCC-F675A6F512E0}"/>
              </a:ext>
            </a:extLst>
          </p:cNvPr>
          <p:cNvSpPr/>
          <p:nvPr/>
        </p:nvSpPr>
        <p:spPr>
          <a:xfrm>
            <a:off x="4778925" y="4852896"/>
            <a:ext cx="33528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8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9A6854-2501-4807-B029-95F56657B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848924"/>
            <a:ext cx="2057400" cy="273844"/>
          </a:xfrm>
        </p:spPr>
        <p:txBody>
          <a:bodyPr/>
          <a:lstStyle/>
          <a:p>
            <a:r>
              <a:rPr lang="en-US"/>
              <a:t>Sam </a:t>
            </a:r>
            <a:fld id="{32A2F39E-E4DB-494E-AB40-38356C65078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2FBD38-CE37-445F-92FD-5B682835C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Concept Evaluation Cont.</a:t>
            </a:r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B469CDF-D89F-4F88-ACD5-9C57D5504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201610"/>
              </p:ext>
            </p:extLst>
          </p:nvPr>
        </p:nvGraphicFramePr>
        <p:xfrm>
          <a:off x="711886" y="1130278"/>
          <a:ext cx="7720226" cy="3708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855">
                  <a:extLst>
                    <a:ext uri="{9D8B030D-6E8A-4147-A177-3AD203B41FA5}">
                      <a16:colId xmlns:a16="http://schemas.microsoft.com/office/drawing/2014/main" val="3586637737"/>
                    </a:ext>
                  </a:extLst>
                </a:gridCol>
                <a:gridCol w="576774">
                  <a:extLst>
                    <a:ext uri="{9D8B030D-6E8A-4147-A177-3AD203B41FA5}">
                      <a16:colId xmlns:a16="http://schemas.microsoft.com/office/drawing/2014/main" val="2274234819"/>
                    </a:ext>
                  </a:extLst>
                </a:gridCol>
                <a:gridCol w="624698">
                  <a:extLst>
                    <a:ext uri="{9D8B030D-6E8A-4147-A177-3AD203B41FA5}">
                      <a16:colId xmlns:a16="http://schemas.microsoft.com/office/drawing/2014/main" val="824413888"/>
                    </a:ext>
                  </a:extLst>
                </a:gridCol>
                <a:gridCol w="768469">
                  <a:extLst>
                    <a:ext uri="{9D8B030D-6E8A-4147-A177-3AD203B41FA5}">
                      <a16:colId xmlns:a16="http://schemas.microsoft.com/office/drawing/2014/main" val="471812059"/>
                    </a:ext>
                  </a:extLst>
                </a:gridCol>
                <a:gridCol w="624698">
                  <a:extLst>
                    <a:ext uri="{9D8B030D-6E8A-4147-A177-3AD203B41FA5}">
                      <a16:colId xmlns:a16="http://schemas.microsoft.com/office/drawing/2014/main" val="3446977442"/>
                    </a:ext>
                  </a:extLst>
                </a:gridCol>
                <a:gridCol w="768469">
                  <a:extLst>
                    <a:ext uri="{9D8B030D-6E8A-4147-A177-3AD203B41FA5}">
                      <a16:colId xmlns:a16="http://schemas.microsoft.com/office/drawing/2014/main" val="3835605603"/>
                    </a:ext>
                  </a:extLst>
                </a:gridCol>
                <a:gridCol w="703580">
                  <a:extLst>
                    <a:ext uri="{9D8B030D-6E8A-4147-A177-3AD203B41FA5}">
                      <a16:colId xmlns:a16="http://schemas.microsoft.com/office/drawing/2014/main" val="98491151"/>
                    </a:ext>
                  </a:extLst>
                </a:gridCol>
                <a:gridCol w="842561">
                  <a:extLst>
                    <a:ext uri="{9D8B030D-6E8A-4147-A177-3AD203B41FA5}">
                      <a16:colId xmlns:a16="http://schemas.microsoft.com/office/drawing/2014/main" val="3219396492"/>
                    </a:ext>
                  </a:extLst>
                </a:gridCol>
                <a:gridCol w="842561">
                  <a:extLst>
                    <a:ext uri="{9D8B030D-6E8A-4147-A177-3AD203B41FA5}">
                      <a16:colId xmlns:a16="http://schemas.microsoft.com/office/drawing/2014/main" val="3904756664"/>
                    </a:ext>
                  </a:extLst>
                </a:gridCol>
                <a:gridCol w="842561">
                  <a:extLst>
                    <a:ext uri="{9D8B030D-6E8A-4147-A177-3AD203B41FA5}">
                      <a16:colId xmlns:a16="http://schemas.microsoft.com/office/drawing/2014/main" val="13803000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"/>
                        <a:t>Sliding Door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"/>
                        <a:t> Exterior Hinge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"/>
                        <a:t>Interior Hinge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"/>
                        <a:t>Twisting Latch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7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732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Criteria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Weight (%)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Score (1-10)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Weighted Score 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Score (1-10)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Weighted Score 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Score (1-10)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Weighted Score 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/>
                        <a:t>Score (1-10)</a:t>
                      </a:r>
                    </a:p>
                    <a:p>
                      <a:pPr algn="ctr"/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/>
                        <a:t>Weighted Score </a:t>
                      </a:r>
                    </a:p>
                    <a:p>
                      <a:pPr algn="ctr"/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993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Safety Factor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9328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Vibrations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128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112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112</a:t>
                      </a:r>
                    </a:p>
                    <a:p>
                      <a:pPr algn="ctr"/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0615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Pressure Differential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160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180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2286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Budget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471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Dimensions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112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126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112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4823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Weight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7112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Crush Rating of Design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120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989881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Totals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572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770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668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802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121332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4947786-1D1C-45A1-928C-9E9B6C083C20}"/>
              </a:ext>
            </a:extLst>
          </p:cNvPr>
          <p:cNvSpPr txBox="1"/>
          <p:nvPr/>
        </p:nvSpPr>
        <p:spPr>
          <a:xfrm>
            <a:off x="3711656" y="875029"/>
            <a:ext cx="1720687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/>
              <a:t>Table 7: Decision Matrix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8CF83D-113A-432D-9E46-BD742524DFC7}"/>
              </a:ext>
            </a:extLst>
          </p:cNvPr>
          <p:cNvSpPr/>
          <p:nvPr/>
        </p:nvSpPr>
        <p:spPr>
          <a:xfrm>
            <a:off x="7727839" y="4450057"/>
            <a:ext cx="579120" cy="388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93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93E43E-6F63-4A8B-B849-DAE7FD33F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338E51-3F5C-4FBD-88CE-AF82570DF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Appendix G: Threads Analysis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1703AE1-177E-4DAF-92DF-7EAF3F1E0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310182"/>
              </p:ext>
            </p:extLst>
          </p:nvPr>
        </p:nvGraphicFramePr>
        <p:xfrm>
          <a:off x="1897244" y="1161763"/>
          <a:ext cx="5143500" cy="3494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3925516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906905669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56838555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77796913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 Description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Value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Units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8891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Alpha  angle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2a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14.5000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079356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Minor diameter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dr</a:t>
                      </a:r>
                      <a:endParaRPr lang="en-US" err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0.5000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788572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Major diameter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0.6250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113133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Mean diameter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0.5625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82009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Number of engaged threads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nt</a:t>
                      </a:r>
                      <a:endParaRPr lang="en-US" err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55427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Pitch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0.1250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10486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Lead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0.1250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19260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Force applied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lbs</a:t>
                      </a:r>
                      <a:endParaRPr lang="en-US" err="1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189465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Coefficient of friction threaded pair-nut material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(max)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47014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Coefficient of friction thrust collar running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  <a:r>
                        <a:rPr lang="en-US" baseline="-25000"/>
                        <a:t>c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(no)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549124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Coefficient of friction thrust collar starting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  <a:r>
                        <a:rPr lang="en-US" baseline="-25000"/>
                        <a:t>c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(yes)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68038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Collar diameter max.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dc_max</a:t>
                      </a:r>
                      <a:endParaRPr lang="en-US" err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0.6300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32763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Collar diameter min.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dc_min</a:t>
                      </a:r>
                      <a:endParaRPr lang="en-US" err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0.3500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686984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Diameter of collar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0.4900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39115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Torque required to raise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in*lbs</a:t>
                      </a:r>
                      <a:endParaRPr lang="en-US" err="1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04698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Torque required to lower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in*lbs</a:t>
                      </a:r>
                      <a:endParaRPr lang="en-US" err="1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4238944"/>
                  </a:ext>
                </a:extLst>
              </a:tr>
            </a:tbl>
          </a:graphicData>
        </a:graphic>
      </p:graphicFrame>
      <p:sp>
        <p:nvSpPr>
          <p:cNvPr id="9" name="TextBox 9">
            <a:extLst>
              <a:ext uri="{FF2B5EF4-FFF2-40B4-BE49-F238E27FC236}">
                <a16:creationId xmlns:a16="http://schemas.microsoft.com/office/drawing/2014/main" id="{5F4A6C27-B5E6-4A82-8A97-979A51341FB0}"/>
              </a:ext>
            </a:extLst>
          </p:cNvPr>
          <p:cNvSpPr txBox="1"/>
          <p:nvPr/>
        </p:nvSpPr>
        <p:spPr>
          <a:xfrm>
            <a:off x="3309724" y="844811"/>
            <a:ext cx="2128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7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4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0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87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1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28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75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Figure 52: Torsion Spring [8]</a:t>
            </a:r>
          </a:p>
        </p:txBody>
      </p:sp>
    </p:spTree>
    <p:extLst>
      <p:ext uri="{BB962C8B-B14F-4D97-AF65-F5344CB8AC3E}">
        <p14:creationId xmlns:p14="http://schemas.microsoft.com/office/powerpoint/2010/main" val="3331869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B896E-8313-4CE4-95EA-9A8696F9B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H: Additional Videos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2F0D6-3E56-418A-9C28-2C3A98760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7D02B36-172D-4735-B904-143F8E3546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06224" y="915959"/>
            <a:ext cx="6780619" cy="4076096"/>
          </a:xfrm>
        </p:spPr>
      </p:sp>
      <p:pic>
        <p:nvPicPr>
          <p:cNvPr id="7" name="video-20210407-033429-0dc71a5d">
            <a:hlinkClick r:id="" action="ppaction://media"/>
            <a:extLst>
              <a:ext uri="{FF2B5EF4-FFF2-40B4-BE49-F238E27FC236}">
                <a16:creationId xmlns:a16="http://schemas.microsoft.com/office/drawing/2014/main" id="{4E840C0F-EF95-4B4C-92DF-892765FF67F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66" end="25981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2485" y="1016384"/>
            <a:ext cx="3926456" cy="179213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0DCD32F-37EF-4097-BCED-A119CE4441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Repeated action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Single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10" name="video-20210407-033311-ba5cf76b">
            <a:hlinkClick r:id="" action="ppaction://media"/>
            <a:extLst>
              <a:ext uri="{FF2B5EF4-FFF2-40B4-BE49-F238E27FC236}">
                <a16:creationId xmlns:a16="http://schemas.microsoft.com/office/drawing/2014/main" id="{65E9D3C8-BFC6-409D-8FC4-77A7770FCA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934" end="4465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3447" y="3096343"/>
            <a:ext cx="3635315" cy="181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AE15B6-190E-4B15-82BF-AAD596A91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 </a:t>
            </a:r>
            <a:fld id="{32A2F39E-E4DB-494E-AB40-38356C65078C}" type="slidenum">
              <a:rPr lang="en-US" dirty="0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49632F-06C6-477B-9262-203778EE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Requirements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AAF645-33FA-4BB0-B349-93D2E5CEB4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7644" y="1148450"/>
            <a:ext cx="3892498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/>
              <a:t>The level of importance was determined by a rating from 1-10. ​</a:t>
            </a:r>
            <a:endParaRPr lang="en-US">
              <a:cs typeface="Arial"/>
            </a:endParaRPr>
          </a:p>
          <a:p>
            <a:pPr fontAlgn="base"/>
            <a:r>
              <a:rPr lang="en-US"/>
              <a:t>Priority: ​</a:t>
            </a:r>
            <a:endParaRPr lang="en-US">
              <a:cs typeface="Arial"/>
            </a:endParaRPr>
          </a:p>
          <a:p>
            <a:pPr marL="442595" lvl="1" indent="-285750" fontAlgn="base">
              <a:spcBef>
                <a:spcPts val="0"/>
              </a:spcBef>
            </a:pPr>
            <a:r>
              <a:rPr lang="en-US" sz="1600">
                <a:latin typeface="Arial"/>
                <a:cs typeface="Arial"/>
              </a:rPr>
              <a:t>Pressure differential ​</a:t>
            </a:r>
          </a:p>
          <a:p>
            <a:pPr marL="442595" lvl="1" indent="-285750" fontAlgn="base">
              <a:spcBef>
                <a:spcPts val="0"/>
              </a:spcBef>
            </a:pPr>
            <a:r>
              <a:rPr lang="en-US" sz="1600">
                <a:latin typeface="Arial"/>
                <a:cs typeface="Arial"/>
              </a:rPr>
              <a:t>Activates on launch characteristics​</a:t>
            </a:r>
          </a:p>
          <a:p>
            <a:pPr marL="442595" lvl="1" indent="-285750" fontAlgn="base">
              <a:spcBef>
                <a:spcPts val="0"/>
              </a:spcBef>
            </a:pPr>
            <a:r>
              <a:rPr lang="en-US" sz="1600">
                <a:latin typeface="Arial"/>
                <a:cs typeface="Arial"/>
              </a:rPr>
              <a:t>No interference with nearby systems​</a:t>
            </a:r>
          </a:p>
          <a:p>
            <a:pPr fontAlgn="base"/>
            <a:r>
              <a:rPr lang="en-US"/>
              <a:t>Nice to have:​</a:t>
            </a:r>
            <a:endParaRPr lang="en-US">
              <a:cs typeface="Arial"/>
            </a:endParaRPr>
          </a:p>
          <a:p>
            <a:pPr marL="442595" lvl="1" indent="-285750" fontAlgn="base">
              <a:spcBef>
                <a:spcPts val="0"/>
              </a:spcBef>
            </a:pPr>
            <a:r>
              <a:rPr lang="en-US" sz="1600">
                <a:latin typeface="Arial"/>
                <a:cs typeface="Arial"/>
              </a:rPr>
              <a:t>Indicate</a:t>
            </a:r>
            <a:r>
              <a:rPr lang="en-US">
                <a:latin typeface="Arial"/>
                <a:cs typeface="Arial"/>
              </a:rPr>
              <a:t> Open/Closed status.​</a:t>
            </a:r>
          </a:p>
          <a:p>
            <a:pPr fontAlgn="base"/>
            <a:r>
              <a:rPr lang="en-US"/>
              <a:t>​</a:t>
            </a:r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BD2E2716-8C22-4B0E-8D6C-2E59BEC5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1314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28A970-1722-452B-BCEB-CB47B15F8102}"/>
              </a:ext>
            </a:extLst>
          </p:cNvPr>
          <p:cNvSpPr/>
          <p:nvPr/>
        </p:nvSpPr>
        <p:spPr>
          <a:xfrm>
            <a:off x="5037632" y="763621"/>
            <a:ext cx="288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00269A"/>
                </a:solidFill>
                <a:latin typeface="Arial" panose="020B0604020202020204" pitchFamily="34" charset="0"/>
              </a:rPr>
              <a:t>Table 1: Rated Customer Requirements</a:t>
            </a:r>
            <a:endParaRPr lang="en-US" sz="120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9F319769-47D6-402C-8E9F-A713C0EA6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452410"/>
              </p:ext>
            </p:extLst>
          </p:nvPr>
        </p:nvGraphicFramePr>
        <p:xfrm>
          <a:off x="4937012" y="986705"/>
          <a:ext cx="3321305" cy="4129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93">
                  <a:extLst>
                    <a:ext uri="{9D8B030D-6E8A-4147-A177-3AD203B41FA5}">
                      <a16:colId xmlns:a16="http://schemas.microsoft.com/office/drawing/2014/main" val="3165678264"/>
                    </a:ext>
                  </a:extLst>
                </a:gridCol>
                <a:gridCol w="2106930">
                  <a:extLst>
                    <a:ext uri="{9D8B030D-6E8A-4147-A177-3AD203B41FA5}">
                      <a16:colId xmlns:a16="http://schemas.microsoft.com/office/drawing/2014/main" val="3681390627"/>
                    </a:ext>
                  </a:extLst>
                </a:gridCol>
                <a:gridCol w="817182">
                  <a:extLst>
                    <a:ext uri="{9D8B030D-6E8A-4147-A177-3AD203B41FA5}">
                      <a16:colId xmlns:a16="http://schemas.microsoft.com/office/drawing/2014/main" val="1209501206"/>
                    </a:ext>
                  </a:extLst>
                </a:gridCol>
              </a:tblGrid>
              <a:tr h="207818">
                <a:tc>
                  <a:txBody>
                    <a:bodyPr/>
                    <a:lstStyle/>
                    <a:p>
                      <a:r>
                        <a:rPr lang="en-US" sz="105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Customer 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Rating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253466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Ease/safety of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241267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Scalable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620662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Reopenable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165783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Withstand pressure differential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690569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No contaminates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774516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Does not use gravity or acceleration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41620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Activates on launch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027115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Does not interfere with nearby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32686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Professionalism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31762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Does not influence aerodynamics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704064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ESD safe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355745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Indicates open/close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358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01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CE64DF-6FC5-4DD7-A1D8-C59EBC3A9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 </a:t>
            </a:r>
            <a:fld id="{32A2F39E-E4DB-494E-AB40-38356C65078C}" type="slidenum">
              <a:rPr lang="en-US" dirty="0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76AB5B-F954-4B40-957F-63B635463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Requirements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451752C-800D-40F8-A6B6-E5B829B45F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392889"/>
              </p:ext>
            </p:extLst>
          </p:nvPr>
        </p:nvGraphicFramePr>
        <p:xfrm>
          <a:off x="4468582" y="1174417"/>
          <a:ext cx="4227946" cy="3650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973">
                  <a:extLst>
                    <a:ext uri="{9D8B030D-6E8A-4147-A177-3AD203B41FA5}">
                      <a16:colId xmlns:a16="http://schemas.microsoft.com/office/drawing/2014/main" val="3387028546"/>
                    </a:ext>
                  </a:extLst>
                </a:gridCol>
                <a:gridCol w="2113973">
                  <a:extLst>
                    <a:ext uri="{9D8B030D-6E8A-4147-A177-3AD203B41FA5}">
                      <a16:colId xmlns:a16="http://schemas.microsoft.com/office/drawing/2014/main" val="732127556"/>
                    </a:ext>
                  </a:extLst>
                </a:gridCol>
              </a:tblGrid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Engineering 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Limiting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972578"/>
                  </a:ext>
                </a:extLst>
              </a:tr>
              <a:tr h="947017">
                <a:tc>
                  <a:txBody>
                    <a:bodyPr/>
                    <a:lstStyle/>
                    <a:p>
                      <a:r>
                        <a:rPr lang="en-US" sz="1200"/>
                        <a:t>Safety Factor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Metallic: 1.6 yield and 2.0 for ultimate</a:t>
                      </a:r>
                    </a:p>
                    <a:p>
                      <a:endParaRPr lang="en-US" sz="1200"/>
                    </a:p>
                    <a:p>
                      <a:r>
                        <a:rPr lang="en-US" sz="1200"/>
                        <a:t>Plastic or composite: 2.0 ultimate and 2.3 for buckling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450338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Vibrations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24 Gs for 9 secs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25464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Pressure differential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7.5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70033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713528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Inlet Area: 203 in^2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101950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 </a:t>
                      </a:r>
                      <a:r>
                        <a:rPr lang="en-US" sz="1200" err="1"/>
                        <a:t>lbm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758309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Pressure Limit on Fairing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810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8442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0340B6-CF4B-48D6-9D75-11EB956E15D4}"/>
              </a:ext>
            </a:extLst>
          </p:cNvPr>
          <p:cNvSpPr txBox="1"/>
          <p:nvPr/>
        </p:nvSpPr>
        <p:spPr>
          <a:xfrm>
            <a:off x="447472" y="1006426"/>
            <a:ext cx="3604982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rial" panose="020B0604020202020204"/>
                <a:cs typeface="Arial"/>
              </a:rPr>
              <a:t>Provided by Northrop Grumman project proposal</a:t>
            </a: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rial" panose="020B0604020202020204"/>
              </a:rPr>
              <a:t>High standard of design performance, reliability, durability, and safety</a:t>
            </a:r>
            <a:endParaRPr lang="en-US" sz="1800">
              <a:solidFill>
                <a:srgbClr val="000000"/>
              </a:solidFill>
              <a:latin typeface="Arial" panose="020B0604020202020204"/>
              <a:cs typeface="Arial"/>
            </a:endParaRP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rial" panose="020B0604020202020204"/>
              </a:rPr>
              <a:t>Quantitative Requirements</a:t>
            </a:r>
            <a:endParaRPr lang="en-US" sz="180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AEAA6D-0052-4223-9140-A763ABDDE30F}"/>
              </a:ext>
            </a:extLst>
          </p:cNvPr>
          <p:cNvSpPr/>
          <p:nvPr/>
        </p:nvSpPr>
        <p:spPr>
          <a:xfrm>
            <a:off x="4886670" y="871451"/>
            <a:ext cx="3715325" cy="3185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i="1">
                <a:solidFill>
                  <a:srgbClr val="00269A"/>
                </a:solidFill>
                <a:latin typeface="Arial"/>
                <a:cs typeface="Arial"/>
              </a:rPr>
              <a:t>Table 2: Listed Engineering Requirements</a:t>
            </a:r>
            <a:endParaRPr lang="en-US" sz="1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86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3C14E-C5C7-490A-8768-EC28A4D3C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605" y="1703543"/>
            <a:ext cx="7339220" cy="1736417"/>
          </a:xfrm>
        </p:spPr>
        <p:txBody>
          <a:bodyPr/>
          <a:lstStyle/>
          <a:p>
            <a:r>
              <a:rPr lang="en-US" dirty="0"/>
              <a:t>Section 2: Design 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26B93-A209-4569-B033-E2B86BF4B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Jake </a:t>
            </a:r>
            <a:fld id="{32A2F39E-E4DB-494E-AB40-38356C65078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54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240F1B-38B9-469F-92F1-4AAC4A3AE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Jake </a:t>
            </a:r>
            <a:fld id="{32A2F39E-E4DB-494E-AB40-38356C65078C}" type="slidenum">
              <a:rPr lang="en-US" dirty="0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22C55E-F786-4ECA-A185-B4B372BC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Twisting Latch Design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0B6659-A7D7-46B4-82F7-C528B82285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934571"/>
            <a:ext cx="4621899" cy="36807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Uses exterior hinge design, with a solid aluminum door.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Latching system activates as the door hits the fairing.</a:t>
            </a:r>
            <a:endParaRPr lang="en-US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Latch twists 90 degrees until it locks down the door to the fairing.</a:t>
            </a:r>
            <a:endParaRPr lang="en-US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design can be reopenable by hand, by turning the latch counterclockwise with enough force to overcome the torsion spring.</a:t>
            </a:r>
            <a:endParaRPr lang="en-US">
              <a:cs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5324F-7357-4915-8EA4-F657E1514E6E}"/>
              </a:ext>
            </a:extLst>
          </p:cNvPr>
          <p:cNvSpPr txBox="1"/>
          <p:nvPr/>
        </p:nvSpPr>
        <p:spPr>
          <a:xfrm>
            <a:off x="5265722" y="2376220"/>
            <a:ext cx="256126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Figure 4: (a) Open Door View </a:t>
            </a:r>
            <a:endParaRPr lang="en-US" sz="1400"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4C202B-3CD1-48DC-8BF8-91D88878A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439" y="376219"/>
            <a:ext cx="2067048" cy="19770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CE5C00-EF56-40A3-B362-301438652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439" y="2685532"/>
            <a:ext cx="2049722" cy="20817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971BAA-92EF-412C-9CA3-18C6928D69CB}"/>
              </a:ext>
            </a:extLst>
          </p:cNvPr>
          <p:cNvSpPr txBox="1"/>
          <p:nvPr/>
        </p:nvSpPr>
        <p:spPr>
          <a:xfrm>
            <a:off x="5312439" y="4615364"/>
            <a:ext cx="20574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(b) Closed Door View 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69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5BAFB2-E997-444B-89A7-6553C332E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Jake 9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6B54B7-4C1E-4F43-A167-104E8127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Final Design</a:t>
            </a:r>
            <a:endParaRPr lang="en-US"/>
          </a:p>
        </p:txBody>
      </p:sp>
      <p:pic>
        <p:nvPicPr>
          <p:cNvPr id="6" name="Picture 6" descr="A picture containing indoor, floor, person, cooking&#10;&#10;Description automatically generated">
            <a:extLst>
              <a:ext uri="{FF2B5EF4-FFF2-40B4-BE49-F238E27FC236}">
                <a16:creationId xmlns:a16="http://schemas.microsoft.com/office/drawing/2014/main" id="{E5466E61-3B52-4851-9925-D95F2A5E5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383" y="868147"/>
            <a:ext cx="1996354" cy="1789999"/>
          </a:xfrm>
          <a:prstGeom prst="rect">
            <a:avLst/>
          </a:prstGeom>
        </p:spPr>
      </p:pic>
      <p:pic>
        <p:nvPicPr>
          <p:cNvPr id="7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BDB43EBA-2E72-4B32-B624-81AB50349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587" y="2916920"/>
            <a:ext cx="2373024" cy="216740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78B6FA3-F796-4B06-8CCF-B0648AEA7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353" y="865325"/>
            <a:ext cx="2743200" cy="173976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E9CAC55-3A5D-4A13-8F8E-AA30D64A9F8A}"/>
              </a:ext>
            </a:extLst>
          </p:cNvPr>
          <p:cNvSpPr txBox="1">
            <a:spLocks/>
          </p:cNvSpPr>
          <p:nvPr/>
        </p:nvSpPr>
        <p:spPr>
          <a:xfrm>
            <a:off x="340066" y="1000345"/>
            <a:ext cx="2345425" cy="36150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54289" indent="-154289" algn="l" defTabSz="617162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287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71451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03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861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719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77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35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937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3670" indent="-153670"/>
            <a:r>
              <a:rPr lang="en-US">
                <a:cs typeface="Arial"/>
              </a:rPr>
              <a:t>The design allows for use in multiple fairing sizes.</a:t>
            </a:r>
          </a:p>
          <a:p>
            <a:pPr marL="153670" indent="-153670"/>
            <a:r>
              <a:rPr lang="en-US">
                <a:cs typeface="Arial"/>
              </a:rPr>
              <a:t>Fast activation as it used a torsion spring to rotate</a:t>
            </a:r>
          </a:p>
          <a:p>
            <a:pPr marL="153670" indent="-153670"/>
            <a:r>
              <a:rPr lang="en-US">
                <a:cs typeface="Arial"/>
              </a:rPr>
              <a:t>Friction on the threads prevents further rotation, holding the latch in place.</a:t>
            </a:r>
          </a:p>
          <a:p>
            <a:pPr marL="153670" indent="-153670"/>
            <a:endParaRPr lang="en-US">
              <a:cs typeface="Arial"/>
            </a:endParaRPr>
          </a:p>
        </p:txBody>
      </p:sp>
      <p:pic>
        <p:nvPicPr>
          <p:cNvPr id="2" name="Picture 4" descr="A picture containing old, dirty&#10;&#10;Description automatically generated">
            <a:extLst>
              <a:ext uri="{FF2B5EF4-FFF2-40B4-BE49-F238E27FC236}">
                <a16:creationId xmlns:a16="http://schemas.microsoft.com/office/drawing/2014/main" id="{AFB30095-967C-42AF-9DEA-0A4B28EC9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272173" y="2650017"/>
            <a:ext cx="1683297" cy="2496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5ABCFE-0168-4E43-935B-6185A268FF5A}"/>
              </a:ext>
            </a:extLst>
          </p:cNvPr>
          <p:cNvSpPr txBox="1"/>
          <p:nvPr/>
        </p:nvSpPr>
        <p:spPr>
          <a:xfrm>
            <a:off x="3098335" y="2613446"/>
            <a:ext cx="256126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Figure 5: Side View</a:t>
            </a:r>
            <a:endParaRPr lang="en-US" sz="1400"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E0BE99-1204-40C0-9ED5-FFD9B96D8D71}"/>
              </a:ext>
            </a:extLst>
          </p:cNvPr>
          <p:cNvSpPr txBox="1"/>
          <p:nvPr/>
        </p:nvSpPr>
        <p:spPr>
          <a:xfrm>
            <a:off x="5794089" y="2613446"/>
            <a:ext cx="256126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Figure 6: Manufactured Design</a:t>
            </a:r>
            <a:endParaRPr lang="en-US" sz="1400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7776F8-EF7F-4B01-83EB-D90C2B318730}"/>
              </a:ext>
            </a:extLst>
          </p:cNvPr>
          <p:cNvSpPr txBox="1"/>
          <p:nvPr/>
        </p:nvSpPr>
        <p:spPr>
          <a:xfrm>
            <a:off x="3098335" y="4806555"/>
            <a:ext cx="256126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Figure 7: Iso View</a:t>
            </a:r>
            <a:endParaRPr lang="en-US" sz="1400"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8FF9BB-F146-4535-A7A6-61771F190BAC}"/>
              </a:ext>
            </a:extLst>
          </p:cNvPr>
          <p:cNvSpPr txBox="1"/>
          <p:nvPr/>
        </p:nvSpPr>
        <p:spPr>
          <a:xfrm>
            <a:off x="5759921" y="4703272"/>
            <a:ext cx="256126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Figure 8: Major Individual Components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0707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G 2020 Blue, Black and Accents">
      <a:dk1>
        <a:srgbClr val="00269A"/>
      </a:dk1>
      <a:lt1>
        <a:srgbClr val="FFFFFF"/>
      </a:lt1>
      <a:dk2>
        <a:srgbClr val="000000"/>
      </a:dk2>
      <a:lt2>
        <a:srgbClr val="E7E6E6"/>
      </a:lt2>
      <a:accent1>
        <a:srgbClr val="135FA5"/>
      </a:accent1>
      <a:accent2>
        <a:srgbClr val="83D3D4"/>
      </a:accent2>
      <a:accent3>
        <a:srgbClr val="2D8183"/>
      </a:accent3>
      <a:accent4>
        <a:srgbClr val="910C07"/>
      </a:accent4>
      <a:accent5>
        <a:srgbClr val="209FDE"/>
      </a:accent5>
      <a:accent6>
        <a:srgbClr val="F48154"/>
      </a:accent6>
      <a:hlink>
        <a:srgbClr val="135FA5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C_MasterPPT_Template_2020_16x9_v2.potx" id="{20E3E047-3AFD-4842-A538-D9FAA2F18675}" vid="{3B06EE90-9415-4BA0-A1DB-744B4A6C18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BCC586FA37A141A958BE8A33A37FED" ma:contentTypeVersion="10" ma:contentTypeDescription="Create a new document." ma:contentTypeScope="" ma:versionID="a6c00cdf76931ca0893244bdaa4692c8">
  <xsd:schema xmlns:xsd="http://www.w3.org/2001/XMLSchema" xmlns:xs="http://www.w3.org/2001/XMLSchema" xmlns:p="http://schemas.microsoft.com/office/2006/metadata/properties" xmlns:ns2="9d9aa378-6e7a-426a-b961-20202a0aac26" targetNamespace="http://schemas.microsoft.com/office/2006/metadata/properties" ma:root="true" ma:fieldsID="22ac6b085ccd4dc5ebf9526b652dc569" ns2:_="">
    <xsd:import namespace="9d9aa378-6e7a-426a-b961-20202a0aac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9aa378-6e7a-426a-b961-20202a0aac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1386F8-E168-492C-B4C3-9A800EDC59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E2CDB4-3352-4150-919A-B30B39FD5827}">
  <ds:schemaRefs>
    <ds:schemaRef ds:uri="9d9aa378-6e7a-426a-b961-20202a0aac2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A37DF7D-2378-4610-AB74-50A9B3CDC75C}">
  <ds:schemaRefs>
    <ds:schemaRef ds:uri="9d9aa378-6e7a-426a-b961-20202a0aac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NGC_MasterPPT_Template_2020_16x9_v2</Template>
  <Application>Microsoft Office PowerPoint</Application>
  <PresentationFormat>On-screen Show (16:9)</PresentationFormat>
  <Slides>46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Environmental Control System Door Redesign</vt:lpstr>
      <vt:lpstr>Outline</vt:lpstr>
      <vt:lpstr>PowerPoint Presentation</vt:lpstr>
      <vt:lpstr>Project Intro</vt:lpstr>
      <vt:lpstr>Customer Requirements</vt:lpstr>
      <vt:lpstr>Engineering Requirements</vt:lpstr>
      <vt:lpstr>PowerPoint Presentation</vt:lpstr>
      <vt:lpstr>Twisting Latch Design</vt:lpstr>
      <vt:lpstr>Final Design</vt:lpstr>
      <vt:lpstr>Full System Activation</vt:lpstr>
      <vt:lpstr>Latching System Activation</vt:lpstr>
      <vt:lpstr>Thread Analysis NEW</vt:lpstr>
      <vt:lpstr>Thermal Expansion</vt:lpstr>
      <vt:lpstr>Weight Analysis</vt:lpstr>
      <vt:lpstr>Thickness of Latch Analysis</vt:lpstr>
      <vt:lpstr>FEA Analysis</vt:lpstr>
      <vt:lpstr>PowerPoint Presentation</vt:lpstr>
      <vt:lpstr>3D Printed Proof Of Concept</vt:lpstr>
      <vt:lpstr>3D Printed Proof Of Concept Cont.</vt:lpstr>
      <vt:lpstr>Manufacturing</vt:lpstr>
      <vt:lpstr>Manufacturing Cont.</vt:lpstr>
      <vt:lpstr>Manufacturing Cont.</vt:lpstr>
      <vt:lpstr>Manufacturing Cont.  </vt:lpstr>
      <vt:lpstr>Manufacturing Cont.</vt:lpstr>
      <vt:lpstr>Torsion Spring Design</vt:lpstr>
      <vt:lpstr>Torsion Spring and Rubber Band</vt:lpstr>
      <vt:lpstr>Torsion Spring Analysis </vt:lpstr>
      <vt:lpstr>Testing Jig</vt:lpstr>
      <vt:lpstr>Functional Testing</vt:lpstr>
      <vt:lpstr>Functional Testing Cont.</vt:lpstr>
      <vt:lpstr>Thermal Test  </vt:lpstr>
      <vt:lpstr>Vibration Testing </vt:lpstr>
      <vt:lpstr>PowerPoint Presentation</vt:lpstr>
      <vt:lpstr>Bill of Materials</vt:lpstr>
      <vt:lpstr>Budget</vt:lpstr>
      <vt:lpstr>References</vt:lpstr>
      <vt:lpstr>PowerPoint Presentation</vt:lpstr>
      <vt:lpstr>Appendix A: ESD Information</vt:lpstr>
      <vt:lpstr>Appendix B: BOM</vt:lpstr>
      <vt:lpstr>Appendix C: QFD</vt:lpstr>
      <vt:lpstr>Appendix D: Old Thickness of Latch Analysis</vt:lpstr>
      <vt:lpstr>Appendix E: Torsion Spring Analysis</vt:lpstr>
      <vt:lpstr>Appendix F: Concept Evaluation</vt:lpstr>
      <vt:lpstr>Concept Evaluation Cont.</vt:lpstr>
      <vt:lpstr>Appendix G: Threads Analysis</vt:lpstr>
      <vt:lpstr>Appendix H: Additional Videos</vt:lpstr>
    </vt:vector>
  </TitlesOfParts>
  <Company>Orbital ATK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Tuttle, Rebecca</dc:creator>
  <cp:revision>13</cp:revision>
  <dcterms:created xsi:type="dcterms:W3CDTF">2020-01-02T18:52:40Z</dcterms:created>
  <dcterms:modified xsi:type="dcterms:W3CDTF">2021-04-24T22:11:20Z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GCENTSensitivityLevels">
    <vt:lpwstr/>
  </property>
  <property fmtid="{D5CDD505-2E9C-101B-9397-08002B2CF9AE}" pid="3" name="NGCENTProgram">
    <vt:lpwstr/>
  </property>
  <property fmtid="{D5CDD505-2E9C-101B-9397-08002B2CF9AE}" pid="4" name="NGCENTOrganization">
    <vt:lpwstr/>
  </property>
  <property fmtid="{D5CDD505-2E9C-101B-9397-08002B2CF9AE}" pid="5" name="NGCENTOriginCountry">
    <vt:lpwstr>1;#United States (US)|f4f4ed40-0317-491b-9959-5ea628d96313</vt:lpwstr>
  </property>
  <property fmtid="{D5CDD505-2E9C-101B-9397-08002B2CF9AE}" pid="6" name="NGCENTDivision">
    <vt:lpwstr/>
  </property>
  <property fmtid="{D5CDD505-2E9C-101B-9397-08002B2CF9AE}" pid="7" name="ContentTypeId">
    <vt:lpwstr>0x01010047BCC586FA37A141A958BE8A33A37FED</vt:lpwstr>
  </property>
  <property fmtid="{D5CDD505-2E9C-101B-9397-08002B2CF9AE}" pid="8" name="NGCENTSector">
    <vt:lpwstr>45;#Corporate Office (CO)|025da7ed-eff4-4c15-81b7-396cffb54ad8</vt:lpwstr>
  </property>
  <property fmtid="{D5CDD505-2E9C-101B-9397-08002B2CF9AE}" pid="9" name="_dlc_DocIdItemGuid">
    <vt:lpwstr>f96136da-0f5c-4fdb-8454-6493281a5d36</vt:lpwstr>
  </property>
  <property fmtid="{D5CDD505-2E9C-101B-9397-08002B2CF9AE}" pid="10" name="NGCENTCampus">
    <vt:lpwstr/>
  </property>
</Properties>
</file>