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
  </p:notesMasterIdLst>
  <p:sldIdLst>
    <p:sldId id="256" r:id="rId2"/>
  </p:sldIdLst>
  <p:sldSz cx="39776400" cy="31089600"/>
  <p:notesSz cx="44472225" cy="32100838"/>
  <p:embeddedFontLst>
    <p:embeddedFont>
      <p:font typeface="Caveat" panose="020B0604020202020204" charset="0"/>
      <p:regular r:id="rId4"/>
      <p:bold r:id="rId5"/>
    </p:embeddedFont>
    <p:embeddedFont>
      <p:font typeface="Helvetica Neue" panose="020B0604020202020204" charset="0"/>
      <p:regular r:id="rId6"/>
      <p:bold r:id="rId7"/>
      <p:italic r:id="rId8"/>
      <p:boldItalic r:id="rId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9792">
          <p15:clr>
            <a:srgbClr val="A4A3A4"/>
          </p15:clr>
        </p15:guide>
        <p15:guide id="2" pos="1252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99795E0-682C-4A59-9271-32DCA2C91E2E}">
  <a:tblStyle styleId="{499795E0-682C-4A59-9271-32DCA2C91E2E}"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56DA3A06-2A64-4B2D-91FF-14406116EFCE}"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25" d="100"/>
          <a:sy n="25" d="100"/>
        </p:scale>
        <p:origin x="1902" y="-12"/>
      </p:cViewPr>
      <p:guideLst>
        <p:guide orient="horz" pos="9792"/>
        <p:guide pos="1252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viewProps" Target="viewProps.xml"/><Relationship Id="rId5" Type="http://schemas.openxmlformats.org/officeDocument/2006/relationships/font" Target="fonts/font2.fntdata"/><Relationship Id="rId10" Type="http://schemas.openxmlformats.org/officeDocument/2006/relationships/presProps" Target="presProps.xml"/><Relationship Id="rId4" Type="http://schemas.openxmlformats.org/officeDocument/2006/relationships/font" Target="fonts/font1.fntdata"/><Relationship Id="rId9"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body" idx="1"/>
          </p:nvPr>
        </p:nvSpPr>
        <p:spPr>
          <a:xfrm>
            <a:off x="5929447" y="15247408"/>
            <a:ext cx="32613333" cy="14446358"/>
          </a:xfrm>
          <a:prstGeom prst="rect">
            <a:avLst/>
          </a:prstGeom>
          <a:noFill/>
          <a:ln>
            <a:noFill/>
          </a:ln>
        </p:spPr>
        <p:txBody>
          <a:bodyPr spcFirstLastPara="1" wrap="square" lIns="405000" tIns="201150" rIns="405000" bIns="201150" anchor="t" anchorCtr="0"/>
          <a:lstStyle>
            <a:lvl1pPr marL="457200" marR="0" lvl="0" indent="-228600" algn="l" rtl="0">
              <a:lnSpc>
                <a:spcPct val="100000"/>
              </a:lnSpc>
              <a:spcBef>
                <a:spcPts val="1800"/>
              </a:spcBef>
              <a:spcAft>
                <a:spcPts val="0"/>
              </a:spcAft>
              <a:buClr>
                <a:srgbClr val="000000"/>
              </a:buClr>
              <a:buSzPts val="1400"/>
              <a:buFont typeface="Arial"/>
              <a:buNone/>
              <a:defRPr sz="6000" b="0" i="0" u="none" strike="noStrike" cap="none">
                <a:solidFill>
                  <a:schemeClr val="dk1"/>
                </a:solidFill>
                <a:latin typeface="Times New Roman"/>
                <a:ea typeface="Times New Roman"/>
                <a:cs typeface="Times New Roman"/>
                <a:sym typeface="Times New Roman"/>
              </a:defRPr>
            </a:lvl1pPr>
            <a:lvl2pPr marL="914400" marR="0" lvl="1" indent="-228600" algn="l" rtl="0">
              <a:lnSpc>
                <a:spcPct val="100000"/>
              </a:lnSpc>
              <a:spcBef>
                <a:spcPts val="1800"/>
              </a:spcBef>
              <a:spcAft>
                <a:spcPts val="0"/>
              </a:spcAft>
              <a:buClr>
                <a:srgbClr val="000000"/>
              </a:buClr>
              <a:buSzPts val="1400"/>
              <a:buFont typeface="Arial"/>
              <a:buNone/>
              <a:defRPr sz="6000" b="0" i="0" u="none" strike="noStrike" cap="none">
                <a:solidFill>
                  <a:schemeClr val="dk1"/>
                </a:solidFill>
                <a:latin typeface="Times New Roman"/>
                <a:ea typeface="Times New Roman"/>
                <a:cs typeface="Times New Roman"/>
                <a:sym typeface="Times New Roman"/>
              </a:defRPr>
            </a:lvl2pPr>
            <a:lvl3pPr marL="1371600" marR="0" lvl="2" indent="-228600" algn="l" rtl="0">
              <a:lnSpc>
                <a:spcPct val="100000"/>
              </a:lnSpc>
              <a:spcBef>
                <a:spcPts val="1800"/>
              </a:spcBef>
              <a:spcAft>
                <a:spcPts val="0"/>
              </a:spcAft>
              <a:buClr>
                <a:srgbClr val="000000"/>
              </a:buClr>
              <a:buSzPts val="1400"/>
              <a:buFont typeface="Arial"/>
              <a:buNone/>
              <a:defRPr sz="6000" b="0" i="0" u="none" strike="noStrike" cap="none">
                <a:solidFill>
                  <a:schemeClr val="dk1"/>
                </a:solidFill>
                <a:latin typeface="Times New Roman"/>
                <a:ea typeface="Times New Roman"/>
                <a:cs typeface="Times New Roman"/>
                <a:sym typeface="Times New Roman"/>
              </a:defRPr>
            </a:lvl3pPr>
            <a:lvl4pPr marL="1828800" marR="0" lvl="3" indent="-228600" algn="l" rtl="0">
              <a:lnSpc>
                <a:spcPct val="100000"/>
              </a:lnSpc>
              <a:spcBef>
                <a:spcPts val="1800"/>
              </a:spcBef>
              <a:spcAft>
                <a:spcPts val="0"/>
              </a:spcAft>
              <a:buClr>
                <a:srgbClr val="000000"/>
              </a:buClr>
              <a:buSzPts val="1400"/>
              <a:buFont typeface="Arial"/>
              <a:buNone/>
              <a:defRPr sz="6000" b="0" i="0" u="none" strike="noStrike" cap="none">
                <a:solidFill>
                  <a:schemeClr val="dk1"/>
                </a:solidFill>
                <a:latin typeface="Times New Roman"/>
                <a:ea typeface="Times New Roman"/>
                <a:cs typeface="Times New Roman"/>
                <a:sym typeface="Times New Roman"/>
              </a:defRPr>
            </a:lvl4pPr>
            <a:lvl5pPr marL="2286000" marR="0" lvl="4" indent="-228600" algn="l" rtl="0">
              <a:lnSpc>
                <a:spcPct val="100000"/>
              </a:lnSpc>
              <a:spcBef>
                <a:spcPts val="1800"/>
              </a:spcBef>
              <a:spcAft>
                <a:spcPts val="0"/>
              </a:spcAft>
              <a:buClr>
                <a:srgbClr val="000000"/>
              </a:buClr>
              <a:buSzPts val="1400"/>
              <a:buFont typeface="Arial"/>
              <a:buNone/>
              <a:defRPr sz="6000" b="0" i="0" u="none" strike="noStrike" cap="none">
                <a:solidFill>
                  <a:schemeClr val="dk1"/>
                </a:solidFill>
                <a:latin typeface="Times New Roman"/>
                <a:ea typeface="Times New Roman"/>
                <a:cs typeface="Times New Roman"/>
                <a:sym typeface="Times New Roman"/>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4" name="Google Shape;4;n"/>
          <p:cNvSpPr>
            <a:spLocks noGrp="1" noRot="1" noChangeAspect="1"/>
          </p:cNvSpPr>
          <p:nvPr>
            <p:ph type="sldImg" idx="2"/>
          </p:nvPr>
        </p:nvSpPr>
        <p:spPr>
          <a:xfrm>
            <a:off x="13557250" y="1651000"/>
            <a:ext cx="17359313" cy="135683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chemeClr val="dk1"/>
            </a:solidFill>
            <a:prstDash val="solid"/>
            <a:miter lim="800000"/>
            <a:headEnd type="none" w="sm" len="sm"/>
            <a:tailEnd type="none" w="sm" len="sm"/>
          </a:ln>
        </p:spPr>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Google Shape;45;p1:notes"/>
          <p:cNvSpPr txBox="1">
            <a:spLocks noGrp="1"/>
          </p:cNvSpPr>
          <p:nvPr>
            <p:ph type="body" idx="1"/>
          </p:nvPr>
        </p:nvSpPr>
        <p:spPr>
          <a:xfrm>
            <a:off x="5929447" y="15247408"/>
            <a:ext cx="32613333" cy="14446358"/>
          </a:xfrm>
          <a:prstGeom prst="rect">
            <a:avLst/>
          </a:prstGeom>
          <a:noFill/>
          <a:ln>
            <a:noFill/>
          </a:ln>
        </p:spPr>
        <p:txBody>
          <a:bodyPr spcFirstLastPara="1" wrap="square" lIns="405000" tIns="201150" rIns="405000" bIns="201150" anchor="t" anchorCtr="0">
            <a:noAutofit/>
          </a:bodyPr>
          <a:lstStyle/>
          <a:p>
            <a:pPr marL="0" lvl="0" indent="0" algn="l" rtl="0">
              <a:lnSpc>
                <a:spcPct val="100000"/>
              </a:lnSpc>
              <a:spcBef>
                <a:spcPts val="0"/>
              </a:spcBef>
              <a:spcAft>
                <a:spcPts val="0"/>
              </a:spcAft>
              <a:buSzPts val="1400"/>
              <a:buNone/>
            </a:pPr>
            <a:endParaRPr/>
          </a:p>
        </p:txBody>
      </p:sp>
      <p:sp>
        <p:nvSpPr>
          <p:cNvPr id="46" name="Google Shape;46;p1:notes"/>
          <p:cNvSpPr>
            <a:spLocks noGrp="1" noRot="1" noChangeAspect="1"/>
          </p:cNvSpPr>
          <p:nvPr>
            <p:ph type="sldImg" idx="2"/>
          </p:nvPr>
        </p:nvSpPr>
        <p:spPr>
          <a:xfrm>
            <a:off x="13557250" y="1651000"/>
            <a:ext cx="17359313" cy="135683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8"/>
        <p:cNvGrpSpPr/>
        <p:nvPr/>
      </p:nvGrpSpPr>
      <p:grpSpPr>
        <a:xfrm>
          <a:off x="0" y="0"/>
          <a:ext cx="0" cy="0"/>
          <a:chOff x="0" y="0"/>
          <a:chExt cx="0" cy="0"/>
        </a:xfrm>
      </p:grpSpPr>
      <p:sp>
        <p:nvSpPr>
          <p:cNvPr id="9" name="Google Shape;9;p2"/>
          <p:cNvSpPr txBox="1">
            <a:spLocks noGrp="1"/>
          </p:cNvSpPr>
          <p:nvPr>
            <p:ph type="title"/>
          </p:nvPr>
        </p:nvSpPr>
        <p:spPr>
          <a:xfrm>
            <a:off x="2982368" y="2763838"/>
            <a:ext cx="33811666" cy="5181600"/>
          </a:xfrm>
          <a:prstGeom prst="rect">
            <a:avLst/>
          </a:prstGeom>
          <a:noFill/>
          <a:ln>
            <a:noFill/>
          </a:ln>
        </p:spPr>
        <p:txBody>
          <a:bodyPr spcFirstLastPara="1" wrap="square" lIns="441325" tIns="220650" rIns="441325" bIns="220650" anchor="ctr" anchorCtr="0"/>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0" name="Google Shape;10;p2"/>
          <p:cNvSpPr txBox="1">
            <a:spLocks noGrp="1"/>
          </p:cNvSpPr>
          <p:nvPr>
            <p:ph type="body" idx="1"/>
          </p:nvPr>
        </p:nvSpPr>
        <p:spPr>
          <a:xfrm>
            <a:off x="2982368" y="8980488"/>
            <a:ext cx="33811666" cy="18654712"/>
          </a:xfrm>
          <a:prstGeom prst="rect">
            <a:avLst/>
          </a:prstGeom>
          <a:noFill/>
          <a:ln>
            <a:noFill/>
          </a:ln>
        </p:spPr>
        <p:txBody>
          <a:bodyPr spcFirstLastPara="1" wrap="square" lIns="441325" tIns="220650" rIns="441325" bIns="220650" anchor="t" anchorCtr="0"/>
          <a:lstStyle>
            <a:lvl1pPr marL="457200" lvl="0" indent="-228600" algn="l">
              <a:lnSpc>
                <a:spcPct val="100000"/>
              </a:lnSpc>
              <a:spcBef>
                <a:spcPts val="36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38"/>
        <p:cNvGrpSpPr/>
        <p:nvPr/>
      </p:nvGrpSpPr>
      <p:grpSpPr>
        <a:xfrm>
          <a:off x="0" y="0"/>
          <a:ext cx="0" cy="0"/>
          <a:chOff x="0" y="0"/>
          <a:chExt cx="0" cy="0"/>
        </a:xfrm>
      </p:grpSpPr>
      <p:sp>
        <p:nvSpPr>
          <p:cNvPr id="39" name="Google Shape;39;p11"/>
          <p:cNvSpPr txBox="1">
            <a:spLocks noGrp="1"/>
          </p:cNvSpPr>
          <p:nvPr>
            <p:ph type="title"/>
          </p:nvPr>
        </p:nvSpPr>
        <p:spPr>
          <a:xfrm>
            <a:off x="2982368" y="2763838"/>
            <a:ext cx="33811666" cy="5181600"/>
          </a:xfrm>
          <a:prstGeom prst="rect">
            <a:avLst/>
          </a:prstGeom>
          <a:noFill/>
          <a:ln>
            <a:noFill/>
          </a:ln>
        </p:spPr>
        <p:txBody>
          <a:bodyPr spcFirstLastPara="1" wrap="square" lIns="441325" tIns="220650" rIns="441325" bIns="220650" anchor="ctr" anchorCtr="0"/>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40" name="Google Shape;40;p11"/>
          <p:cNvSpPr txBox="1">
            <a:spLocks noGrp="1"/>
          </p:cNvSpPr>
          <p:nvPr>
            <p:ph type="body" idx="1"/>
          </p:nvPr>
        </p:nvSpPr>
        <p:spPr>
          <a:xfrm rot="5400000">
            <a:off x="10560845" y="1402011"/>
            <a:ext cx="18654712" cy="33811666"/>
          </a:xfrm>
          <a:prstGeom prst="rect">
            <a:avLst/>
          </a:prstGeom>
          <a:noFill/>
          <a:ln>
            <a:noFill/>
          </a:ln>
        </p:spPr>
        <p:txBody>
          <a:bodyPr spcFirstLastPara="1" wrap="square" lIns="441325" tIns="220650" rIns="441325" bIns="220650" anchor="t" anchorCtr="0"/>
          <a:lstStyle>
            <a:lvl1pPr marL="457200" lvl="0" indent="-228600" algn="l">
              <a:lnSpc>
                <a:spcPct val="100000"/>
              </a:lnSpc>
              <a:spcBef>
                <a:spcPts val="36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41"/>
        <p:cNvGrpSpPr/>
        <p:nvPr/>
      </p:nvGrpSpPr>
      <p:grpSpPr>
        <a:xfrm>
          <a:off x="0" y="0"/>
          <a:ext cx="0" cy="0"/>
          <a:chOff x="0" y="0"/>
          <a:chExt cx="0" cy="0"/>
        </a:xfrm>
      </p:grpSpPr>
      <p:sp>
        <p:nvSpPr>
          <p:cNvPr id="42" name="Google Shape;42;p12"/>
          <p:cNvSpPr txBox="1">
            <a:spLocks noGrp="1"/>
          </p:cNvSpPr>
          <p:nvPr>
            <p:ph type="title"/>
          </p:nvPr>
        </p:nvSpPr>
        <p:spPr>
          <a:xfrm rot="5400000">
            <a:off x="20132255" y="10973420"/>
            <a:ext cx="24871362" cy="8452197"/>
          </a:xfrm>
          <a:prstGeom prst="rect">
            <a:avLst/>
          </a:prstGeom>
          <a:noFill/>
          <a:ln>
            <a:noFill/>
          </a:ln>
        </p:spPr>
        <p:txBody>
          <a:bodyPr spcFirstLastPara="1" wrap="square" lIns="441325" tIns="220650" rIns="441325" bIns="220650" anchor="ctr" anchorCtr="0"/>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43" name="Google Shape;43;p12"/>
          <p:cNvSpPr txBox="1">
            <a:spLocks noGrp="1"/>
          </p:cNvSpPr>
          <p:nvPr>
            <p:ph type="body" idx="1"/>
          </p:nvPr>
        </p:nvSpPr>
        <p:spPr>
          <a:xfrm rot="5400000">
            <a:off x="3157366" y="2588841"/>
            <a:ext cx="24871362" cy="25221356"/>
          </a:xfrm>
          <a:prstGeom prst="rect">
            <a:avLst/>
          </a:prstGeom>
          <a:noFill/>
          <a:ln>
            <a:noFill/>
          </a:ln>
        </p:spPr>
        <p:txBody>
          <a:bodyPr spcFirstLastPara="1" wrap="square" lIns="441325" tIns="220650" rIns="441325" bIns="220650" anchor="t" anchorCtr="0"/>
          <a:lstStyle>
            <a:lvl1pPr marL="457200" lvl="0" indent="-228600" algn="l">
              <a:lnSpc>
                <a:spcPct val="100000"/>
              </a:lnSpc>
              <a:spcBef>
                <a:spcPts val="360"/>
              </a:spcBef>
              <a:spcAft>
                <a:spcPts val="0"/>
              </a:spcAft>
              <a:buSzPts val="1400"/>
              <a:buNone/>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3"/>
          <p:cNvSpPr txBox="1">
            <a:spLocks noGrp="1"/>
          </p:cNvSpPr>
          <p:nvPr>
            <p:ph type="ctrTitle"/>
          </p:nvPr>
        </p:nvSpPr>
        <p:spPr>
          <a:xfrm>
            <a:off x="2983806" y="9658352"/>
            <a:ext cx="33808788" cy="6664325"/>
          </a:xfrm>
          <a:prstGeom prst="rect">
            <a:avLst/>
          </a:prstGeom>
          <a:noFill/>
          <a:ln>
            <a:noFill/>
          </a:ln>
        </p:spPr>
        <p:txBody>
          <a:bodyPr spcFirstLastPara="1" wrap="square" lIns="441325" tIns="220650" rIns="441325" bIns="220650" anchor="ctr" anchorCtr="0"/>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3" name="Google Shape;13;p3"/>
          <p:cNvSpPr txBox="1">
            <a:spLocks noGrp="1"/>
          </p:cNvSpPr>
          <p:nvPr>
            <p:ph type="subTitle" idx="1"/>
          </p:nvPr>
        </p:nvSpPr>
        <p:spPr>
          <a:xfrm>
            <a:off x="5966173" y="17618075"/>
            <a:ext cx="27844056" cy="7943850"/>
          </a:xfrm>
          <a:prstGeom prst="rect">
            <a:avLst/>
          </a:prstGeom>
          <a:noFill/>
          <a:ln>
            <a:noFill/>
          </a:ln>
        </p:spPr>
        <p:txBody>
          <a:bodyPr spcFirstLastPara="1" wrap="square" lIns="441325" tIns="220650" rIns="441325" bIns="220650" anchor="t" anchorCtr="0"/>
          <a:lstStyle>
            <a:lvl1pPr lvl="0" algn="ctr">
              <a:lnSpc>
                <a:spcPct val="100000"/>
              </a:lnSpc>
              <a:spcBef>
                <a:spcPts val="1080"/>
              </a:spcBef>
              <a:spcAft>
                <a:spcPts val="0"/>
              </a:spcAft>
              <a:buClr>
                <a:schemeClr val="dk1"/>
              </a:buClr>
              <a:buSzPts val="5400"/>
              <a:buFont typeface="Times New Roman"/>
              <a:buNone/>
              <a:defRPr/>
            </a:lvl1pPr>
            <a:lvl2pPr lvl="1" algn="ctr">
              <a:lnSpc>
                <a:spcPct val="100000"/>
              </a:lnSpc>
              <a:spcBef>
                <a:spcPts val="2680"/>
              </a:spcBef>
              <a:spcAft>
                <a:spcPts val="0"/>
              </a:spcAft>
              <a:buClr>
                <a:schemeClr val="dk1"/>
              </a:buClr>
              <a:buSzPts val="13400"/>
              <a:buFont typeface="Times New Roman"/>
              <a:buNone/>
              <a:defRPr/>
            </a:lvl2pPr>
            <a:lvl3pPr lvl="2" algn="ctr">
              <a:lnSpc>
                <a:spcPct val="100000"/>
              </a:lnSpc>
              <a:spcBef>
                <a:spcPts val="2300"/>
              </a:spcBef>
              <a:spcAft>
                <a:spcPts val="0"/>
              </a:spcAft>
              <a:buClr>
                <a:schemeClr val="dk1"/>
              </a:buClr>
              <a:buSzPts val="11500"/>
              <a:buFont typeface="Times New Roman"/>
              <a:buNone/>
              <a:defRPr/>
            </a:lvl3pPr>
            <a:lvl4pPr lvl="3" algn="ctr">
              <a:lnSpc>
                <a:spcPct val="100000"/>
              </a:lnSpc>
              <a:spcBef>
                <a:spcPts val="1920"/>
              </a:spcBef>
              <a:spcAft>
                <a:spcPts val="0"/>
              </a:spcAft>
              <a:buClr>
                <a:schemeClr val="dk1"/>
              </a:buClr>
              <a:buSzPts val="9600"/>
              <a:buFont typeface="Times New Roman"/>
              <a:buNone/>
              <a:defRPr/>
            </a:lvl4pPr>
            <a:lvl5pPr lvl="4" algn="ctr">
              <a:lnSpc>
                <a:spcPct val="100000"/>
              </a:lnSpc>
              <a:spcBef>
                <a:spcPts val="1920"/>
              </a:spcBef>
              <a:spcAft>
                <a:spcPts val="0"/>
              </a:spcAft>
              <a:buClr>
                <a:schemeClr val="dk1"/>
              </a:buClr>
              <a:buSzPts val="9600"/>
              <a:buFont typeface="Times New Roman"/>
              <a:buNone/>
              <a:defRPr/>
            </a:lvl5pPr>
            <a:lvl6pPr lvl="5" algn="ctr">
              <a:lnSpc>
                <a:spcPct val="100000"/>
              </a:lnSpc>
              <a:spcBef>
                <a:spcPts val="1920"/>
              </a:spcBef>
              <a:spcAft>
                <a:spcPts val="0"/>
              </a:spcAft>
              <a:buClr>
                <a:schemeClr val="dk1"/>
              </a:buClr>
              <a:buSzPts val="9600"/>
              <a:buFont typeface="Times New Roman"/>
              <a:buNone/>
              <a:defRPr/>
            </a:lvl6pPr>
            <a:lvl7pPr lvl="6" algn="ctr">
              <a:lnSpc>
                <a:spcPct val="100000"/>
              </a:lnSpc>
              <a:spcBef>
                <a:spcPts val="1920"/>
              </a:spcBef>
              <a:spcAft>
                <a:spcPts val="0"/>
              </a:spcAft>
              <a:buClr>
                <a:schemeClr val="dk1"/>
              </a:buClr>
              <a:buSzPts val="9600"/>
              <a:buFont typeface="Times New Roman"/>
              <a:buNone/>
              <a:defRPr/>
            </a:lvl7pPr>
            <a:lvl8pPr lvl="7" algn="ctr">
              <a:lnSpc>
                <a:spcPct val="100000"/>
              </a:lnSpc>
              <a:spcBef>
                <a:spcPts val="1920"/>
              </a:spcBef>
              <a:spcAft>
                <a:spcPts val="0"/>
              </a:spcAft>
              <a:buClr>
                <a:schemeClr val="dk1"/>
              </a:buClr>
              <a:buSzPts val="9600"/>
              <a:buFont typeface="Times New Roman"/>
              <a:buNone/>
              <a:defRPr/>
            </a:lvl8pPr>
            <a:lvl9pPr lvl="8" algn="ctr">
              <a:lnSpc>
                <a:spcPct val="100000"/>
              </a:lnSpc>
              <a:spcBef>
                <a:spcPts val="1920"/>
              </a:spcBef>
              <a:spcAft>
                <a:spcPts val="0"/>
              </a:spcAft>
              <a:buClr>
                <a:schemeClr val="dk1"/>
              </a:buClr>
              <a:buSzPts val="9600"/>
              <a:buFont typeface="Times New Roman"/>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
        <p:cNvGrpSpPr/>
        <p:nvPr/>
      </p:nvGrpSpPr>
      <p:grpSpPr>
        <a:xfrm>
          <a:off x="0" y="0"/>
          <a:ext cx="0" cy="0"/>
          <a:chOff x="0" y="0"/>
          <a:chExt cx="0" cy="0"/>
        </a:xfrm>
      </p:grpSpPr>
      <p:sp>
        <p:nvSpPr>
          <p:cNvPr id="15" name="Google Shape;15;p4"/>
          <p:cNvSpPr txBox="1">
            <a:spLocks noGrp="1"/>
          </p:cNvSpPr>
          <p:nvPr>
            <p:ph type="title"/>
          </p:nvPr>
        </p:nvSpPr>
        <p:spPr>
          <a:xfrm>
            <a:off x="3142059" y="19978691"/>
            <a:ext cx="33810230" cy="6173787"/>
          </a:xfrm>
          <a:prstGeom prst="rect">
            <a:avLst/>
          </a:prstGeom>
          <a:noFill/>
          <a:ln>
            <a:noFill/>
          </a:ln>
        </p:spPr>
        <p:txBody>
          <a:bodyPr spcFirstLastPara="1" wrap="square" lIns="441325" tIns="220650" rIns="441325" bIns="220650" anchor="t" anchorCtr="0"/>
          <a:lstStyle>
            <a:lvl1pPr lvl="0" algn="l">
              <a:lnSpc>
                <a:spcPct val="100000"/>
              </a:lnSpc>
              <a:spcBef>
                <a:spcPts val="0"/>
              </a:spcBef>
              <a:spcAft>
                <a:spcPts val="0"/>
              </a:spcAft>
              <a:buSzPts val="1400"/>
              <a:buNone/>
              <a:defRPr sz="4000" b="1" cap="none"/>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6" name="Google Shape;16;p4"/>
          <p:cNvSpPr txBox="1">
            <a:spLocks noGrp="1"/>
          </p:cNvSpPr>
          <p:nvPr>
            <p:ph type="body" idx="1"/>
          </p:nvPr>
        </p:nvSpPr>
        <p:spPr>
          <a:xfrm>
            <a:off x="3142059" y="13177838"/>
            <a:ext cx="33810230" cy="6800850"/>
          </a:xfrm>
          <a:prstGeom prst="rect">
            <a:avLst/>
          </a:prstGeom>
          <a:noFill/>
          <a:ln>
            <a:noFill/>
          </a:ln>
        </p:spPr>
        <p:txBody>
          <a:bodyPr spcFirstLastPara="1" wrap="square" lIns="441325" tIns="220650" rIns="441325" bIns="220650" anchor="b" anchorCtr="0"/>
          <a:lstStyle>
            <a:lvl1pPr marL="457200" lvl="0" indent="-228600" algn="l">
              <a:lnSpc>
                <a:spcPct val="100000"/>
              </a:lnSpc>
              <a:spcBef>
                <a:spcPts val="400"/>
              </a:spcBef>
              <a:spcAft>
                <a:spcPts val="0"/>
              </a:spcAft>
              <a:buClr>
                <a:schemeClr val="dk1"/>
              </a:buClr>
              <a:buSzPts val="2000"/>
              <a:buFont typeface="Times New Roman"/>
              <a:buNone/>
              <a:defRPr sz="2000"/>
            </a:lvl1pPr>
            <a:lvl2pPr marL="914400" lvl="1" indent="-228600" algn="l">
              <a:lnSpc>
                <a:spcPct val="100000"/>
              </a:lnSpc>
              <a:spcBef>
                <a:spcPts val="360"/>
              </a:spcBef>
              <a:spcAft>
                <a:spcPts val="0"/>
              </a:spcAft>
              <a:buClr>
                <a:schemeClr val="dk1"/>
              </a:buClr>
              <a:buSzPts val="1800"/>
              <a:buFont typeface="Times New Roman"/>
              <a:buNone/>
              <a:defRPr sz="1800"/>
            </a:lvl2pPr>
            <a:lvl3pPr marL="1371600" lvl="2" indent="-228600" algn="l">
              <a:lnSpc>
                <a:spcPct val="100000"/>
              </a:lnSpc>
              <a:spcBef>
                <a:spcPts val="320"/>
              </a:spcBef>
              <a:spcAft>
                <a:spcPts val="0"/>
              </a:spcAft>
              <a:buClr>
                <a:schemeClr val="dk1"/>
              </a:buClr>
              <a:buSzPts val="1600"/>
              <a:buFont typeface="Times New Roman"/>
              <a:buNone/>
              <a:defRPr sz="1600"/>
            </a:lvl3pPr>
            <a:lvl4pPr marL="1828800" lvl="3" indent="-228600" algn="l">
              <a:lnSpc>
                <a:spcPct val="100000"/>
              </a:lnSpc>
              <a:spcBef>
                <a:spcPts val="280"/>
              </a:spcBef>
              <a:spcAft>
                <a:spcPts val="0"/>
              </a:spcAft>
              <a:buClr>
                <a:schemeClr val="dk1"/>
              </a:buClr>
              <a:buSzPts val="1400"/>
              <a:buFont typeface="Times New Roman"/>
              <a:buNone/>
              <a:defRPr sz="1400"/>
            </a:lvl4pPr>
            <a:lvl5pPr marL="2286000" lvl="4" indent="-228600" algn="l">
              <a:lnSpc>
                <a:spcPct val="100000"/>
              </a:lnSpc>
              <a:spcBef>
                <a:spcPts val="280"/>
              </a:spcBef>
              <a:spcAft>
                <a:spcPts val="0"/>
              </a:spcAft>
              <a:buClr>
                <a:schemeClr val="dk1"/>
              </a:buClr>
              <a:buSzPts val="1400"/>
              <a:buFont typeface="Times New Roman"/>
              <a:buNone/>
              <a:defRPr sz="1400"/>
            </a:lvl5pPr>
            <a:lvl6pPr marL="2743200" lvl="5" indent="-228600" algn="l">
              <a:lnSpc>
                <a:spcPct val="100000"/>
              </a:lnSpc>
              <a:spcBef>
                <a:spcPts val="280"/>
              </a:spcBef>
              <a:spcAft>
                <a:spcPts val="0"/>
              </a:spcAft>
              <a:buClr>
                <a:schemeClr val="dk1"/>
              </a:buClr>
              <a:buSzPts val="1400"/>
              <a:buFont typeface="Times New Roman"/>
              <a:buNone/>
              <a:defRPr sz="1400"/>
            </a:lvl6pPr>
            <a:lvl7pPr marL="3200400" lvl="6" indent="-228600" algn="l">
              <a:lnSpc>
                <a:spcPct val="100000"/>
              </a:lnSpc>
              <a:spcBef>
                <a:spcPts val="280"/>
              </a:spcBef>
              <a:spcAft>
                <a:spcPts val="0"/>
              </a:spcAft>
              <a:buClr>
                <a:schemeClr val="dk1"/>
              </a:buClr>
              <a:buSzPts val="1400"/>
              <a:buFont typeface="Times New Roman"/>
              <a:buNone/>
              <a:defRPr sz="1400"/>
            </a:lvl7pPr>
            <a:lvl8pPr marL="3657600" lvl="7" indent="-228600" algn="l">
              <a:lnSpc>
                <a:spcPct val="100000"/>
              </a:lnSpc>
              <a:spcBef>
                <a:spcPts val="280"/>
              </a:spcBef>
              <a:spcAft>
                <a:spcPts val="0"/>
              </a:spcAft>
              <a:buClr>
                <a:schemeClr val="dk1"/>
              </a:buClr>
              <a:buSzPts val="1400"/>
              <a:buFont typeface="Times New Roman"/>
              <a:buNone/>
              <a:defRPr sz="1400"/>
            </a:lvl8pPr>
            <a:lvl9pPr marL="4114800" lvl="8" indent="-228600" algn="l">
              <a:lnSpc>
                <a:spcPct val="100000"/>
              </a:lnSpc>
              <a:spcBef>
                <a:spcPts val="280"/>
              </a:spcBef>
              <a:spcAft>
                <a:spcPts val="0"/>
              </a:spcAft>
              <a:buClr>
                <a:schemeClr val="dk1"/>
              </a:buClr>
              <a:buSzPts val="1400"/>
              <a:buFont typeface="Times New Roman"/>
              <a:buNone/>
              <a:defRPr sz="14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7"/>
        <p:cNvGrpSpPr/>
        <p:nvPr/>
      </p:nvGrpSpPr>
      <p:grpSpPr>
        <a:xfrm>
          <a:off x="0" y="0"/>
          <a:ext cx="0" cy="0"/>
          <a:chOff x="0" y="0"/>
          <a:chExt cx="0" cy="0"/>
        </a:xfrm>
      </p:grpSpPr>
      <p:sp>
        <p:nvSpPr>
          <p:cNvPr id="18" name="Google Shape;18;p5"/>
          <p:cNvSpPr txBox="1">
            <a:spLocks noGrp="1"/>
          </p:cNvSpPr>
          <p:nvPr>
            <p:ph type="title"/>
          </p:nvPr>
        </p:nvSpPr>
        <p:spPr>
          <a:xfrm>
            <a:off x="2982368" y="2763838"/>
            <a:ext cx="33811666" cy="5181600"/>
          </a:xfrm>
          <a:prstGeom prst="rect">
            <a:avLst/>
          </a:prstGeom>
          <a:noFill/>
          <a:ln>
            <a:noFill/>
          </a:ln>
        </p:spPr>
        <p:txBody>
          <a:bodyPr spcFirstLastPara="1" wrap="square" lIns="441325" tIns="220650" rIns="441325" bIns="220650" anchor="ctr" anchorCtr="0"/>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9" name="Google Shape;19;p5"/>
          <p:cNvSpPr txBox="1">
            <a:spLocks noGrp="1"/>
          </p:cNvSpPr>
          <p:nvPr>
            <p:ph type="body" idx="1"/>
          </p:nvPr>
        </p:nvSpPr>
        <p:spPr>
          <a:xfrm>
            <a:off x="2982367" y="8980488"/>
            <a:ext cx="16836777" cy="18654712"/>
          </a:xfrm>
          <a:prstGeom prst="rect">
            <a:avLst/>
          </a:prstGeom>
          <a:noFill/>
          <a:ln>
            <a:noFill/>
          </a:ln>
        </p:spPr>
        <p:txBody>
          <a:bodyPr spcFirstLastPara="1" wrap="square" lIns="441325" tIns="220650" rIns="441325" bIns="220650" anchor="t" anchorCtr="0"/>
          <a:lstStyle>
            <a:lvl1pPr marL="457200" lvl="0" indent="-228600" algn="l">
              <a:lnSpc>
                <a:spcPct val="100000"/>
              </a:lnSpc>
              <a:spcBef>
                <a:spcPts val="560"/>
              </a:spcBef>
              <a:spcAft>
                <a:spcPts val="0"/>
              </a:spcAft>
              <a:buSzPts val="1400"/>
              <a:buNone/>
              <a:defRPr sz="2800"/>
            </a:lvl1pPr>
            <a:lvl2pPr marL="914400" lvl="1" indent="-381000" algn="l">
              <a:lnSpc>
                <a:spcPct val="100000"/>
              </a:lnSpc>
              <a:spcBef>
                <a:spcPts val="480"/>
              </a:spcBef>
              <a:spcAft>
                <a:spcPts val="0"/>
              </a:spcAft>
              <a:buClr>
                <a:schemeClr val="dk1"/>
              </a:buClr>
              <a:buSzPts val="2400"/>
              <a:buFont typeface="Times New Roman"/>
              <a:buChar char="–"/>
              <a:defRPr sz="2400"/>
            </a:lvl2pPr>
            <a:lvl3pPr marL="1371600" lvl="2" indent="-355600" algn="l">
              <a:lnSpc>
                <a:spcPct val="100000"/>
              </a:lnSpc>
              <a:spcBef>
                <a:spcPts val="400"/>
              </a:spcBef>
              <a:spcAft>
                <a:spcPts val="0"/>
              </a:spcAft>
              <a:buClr>
                <a:schemeClr val="dk1"/>
              </a:buClr>
              <a:buSzPts val="2000"/>
              <a:buFont typeface="Times New Roman"/>
              <a:buChar char="•"/>
              <a:defRPr sz="2000"/>
            </a:lvl3pPr>
            <a:lvl4pPr marL="1828800" lvl="3" indent="-342900" algn="l">
              <a:lnSpc>
                <a:spcPct val="100000"/>
              </a:lnSpc>
              <a:spcBef>
                <a:spcPts val="360"/>
              </a:spcBef>
              <a:spcAft>
                <a:spcPts val="0"/>
              </a:spcAft>
              <a:buClr>
                <a:schemeClr val="dk1"/>
              </a:buClr>
              <a:buSzPts val="1800"/>
              <a:buFont typeface="Times New Roman"/>
              <a:buChar char="–"/>
              <a:defRPr sz="1800"/>
            </a:lvl4pPr>
            <a:lvl5pPr marL="2286000" lvl="4" indent="-342900" algn="l">
              <a:lnSpc>
                <a:spcPct val="100000"/>
              </a:lnSpc>
              <a:spcBef>
                <a:spcPts val="360"/>
              </a:spcBef>
              <a:spcAft>
                <a:spcPts val="0"/>
              </a:spcAft>
              <a:buClr>
                <a:schemeClr val="dk1"/>
              </a:buClr>
              <a:buSzPts val="1800"/>
              <a:buFont typeface="Times New Roman"/>
              <a:buChar char="•"/>
              <a:defRPr sz="1800"/>
            </a:lvl5pPr>
            <a:lvl6pPr marL="2743200" lvl="5" indent="-342900" algn="l">
              <a:lnSpc>
                <a:spcPct val="100000"/>
              </a:lnSpc>
              <a:spcBef>
                <a:spcPts val="360"/>
              </a:spcBef>
              <a:spcAft>
                <a:spcPts val="0"/>
              </a:spcAft>
              <a:buClr>
                <a:schemeClr val="dk1"/>
              </a:buClr>
              <a:buSzPts val="1800"/>
              <a:buFont typeface="Times New Roman"/>
              <a:buChar char="•"/>
              <a:defRPr sz="1800"/>
            </a:lvl6pPr>
            <a:lvl7pPr marL="3200400" lvl="6" indent="-342900" algn="l">
              <a:lnSpc>
                <a:spcPct val="100000"/>
              </a:lnSpc>
              <a:spcBef>
                <a:spcPts val="360"/>
              </a:spcBef>
              <a:spcAft>
                <a:spcPts val="0"/>
              </a:spcAft>
              <a:buClr>
                <a:schemeClr val="dk1"/>
              </a:buClr>
              <a:buSzPts val="1800"/>
              <a:buFont typeface="Times New Roman"/>
              <a:buChar char="•"/>
              <a:defRPr sz="1800"/>
            </a:lvl7pPr>
            <a:lvl8pPr marL="3657600" lvl="7" indent="-342900" algn="l">
              <a:lnSpc>
                <a:spcPct val="100000"/>
              </a:lnSpc>
              <a:spcBef>
                <a:spcPts val="360"/>
              </a:spcBef>
              <a:spcAft>
                <a:spcPts val="0"/>
              </a:spcAft>
              <a:buClr>
                <a:schemeClr val="dk1"/>
              </a:buClr>
              <a:buSzPts val="1800"/>
              <a:buFont typeface="Times New Roman"/>
              <a:buChar char="•"/>
              <a:defRPr sz="1800"/>
            </a:lvl8pPr>
            <a:lvl9pPr marL="4114800" lvl="8" indent="-342900" algn="l">
              <a:lnSpc>
                <a:spcPct val="100000"/>
              </a:lnSpc>
              <a:spcBef>
                <a:spcPts val="360"/>
              </a:spcBef>
              <a:spcAft>
                <a:spcPts val="0"/>
              </a:spcAft>
              <a:buClr>
                <a:schemeClr val="dk1"/>
              </a:buClr>
              <a:buSzPts val="1800"/>
              <a:buFont typeface="Times New Roman"/>
              <a:buChar char="•"/>
              <a:defRPr sz="1800"/>
            </a:lvl9pPr>
          </a:lstStyle>
          <a:p>
            <a:endParaRPr/>
          </a:p>
        </p:txBody>
      </p:sp>
      <p:sp>
        <p:nvSpPr>
          <p:cNvPr id="20" name="Google Shape;20;p5"/>
          <p:cNvSpPr txBox="1">
            <a:spLocks noGrp="1"/>
          </p:cNvSpPr>
          <p:nvPr>
            <p:ph type="body" idx="2"/>
          </p:nvPr>
        </p:nvSpPr>
        <p:spPr>
          <a:xfrm>
            <a:off x="19957256" y="8980488"/>
            <a:ext cx="16836778" cy="18654712"/>
          </a:xfrm>
          <a:prstGeom prst="rect">
            <a:avLst/>
          </a:prstGeom>
          <a:noFill/>
          <a:ln>
            <a:noFill/>
          </a:ln>
        </p:spPr>
        <p:txBody>
          <a:bodyPr spcFirstLastPara="1" wrap="square" lIns="441325" tIns="220650" rIns="441325" bIns="220650" anchor="t" anchorCtr="0"/>
          <a:lstStyle>
            <a:lvl1pPr marL="457200" lvl="0" indent="-228600" algn="l">
              <a:lnSpc>
                <a:spcPct val="100000"/>
              </a:lnSpc>
              <a:spcBef>
                <a:spcPts val="560"/>
              </a:spcBef>
              <a:spcAft>
                <a:spcPts val="0"/>
              </a:spcAft>
              <a:buSzPts val="1400"/>
              <a:buNone/>
              <a:defRPr sz="2800"/>
            </a:lvl1pPr>
            <a:lvl2pPr marL="914400" lvl="1" indent="-381000" algn="l">
              <a:lnSpc>
                <a:spcPct val="100000"/>
              </a:lnSpc>
              <a:spcBef>
                <a:spcPts val="480"/>
              </a:spcBef>
              <a:spcAft>
                <a:spcPts val="0"/>
              </a:spcAft>
              <a:buClr>
                <a:schemeClr val="dk1"/>
              </a:buClr>
              <a:buSzPts val="2400"/>
              <a:buFont typeface="Times New Roman"/>
              <a:buChar char="–"/>
              <a:defRPr sz="2400"/>
            </a:lvl2pPr>
            <a:lvl3pPr marL="1371600" lvl="2" indent="-355600" algn="l">
              <a:lnSpc>
                <a:spcPct val="100000"/>
              </a:lnSpc>
              <a:spcBef>
                <a:spcPts val="400"/>
              </a:spcBef>
              <a:spcAft>
                <a:spcPts val="0"/>
              </a:spcAft>
              <a:buClr>
                <a:schemeClr val="dk1"/>
              </a:buClr>
              <a:buSzPts val="2000"/>
              <a:buFont typeface="Times New Roman"/>
              <a:buChar char="•"/>
              <a:defRPr sz="2000"/>
            </a:lvl3pPr>
            <a:lvl4pPr marL="1828800" lvl="3" indent="-342900" algn="l">
              <a:lnSpc>
                <a:spcPct val="100000"/>
              </a:lnSpc>
              <a:spcBef>
                <a:spcPts val="360"/>
              </a:spcBef>
              <a:spcAft>
                <a:spcPts val="0"/>
              </a:spcAft>
              <a:buClr>
                <a:schemeClr val="dk1"/>
              </a:buClr>
              <a:buSzPts val="1800"/>
              <a:buFont typeface="Times New Roman"/>
              <a:buChar char="–"/>
              <a:defRPr sz="1800"/>
            </a:lvl4pPr>
            <a:lvl5pPr marL="2286000" lvl="4" indent="-342900" algn="l">
              <a:lnSpc>
                <a:spcPct val="100000"/>
              </a:lnSpc>
              <a:spcBef>
                <a:spcPts val="360"/>
              </a:spcBef>
              <a:spcAft>
                <a:spcPts val="0"/>
              </a:spcAft>
              <a:buClr>
                <a:schemeClr val="dk1"/>
              </a:buClr>
              <a:buSzPts val="1800"/>
              <a:buFont typeface="Times New Roman"/>
              <a:buChar char="•"/>
              <a:defRPr sz="1800"/>
            </a:lvl5pPr>
            <a:lvl6pPr marL="2743200" lvl="5" indent="-342900" algn="l">
              <a:lnSpc>
                <a:spcPct val="100000"/>
              </a:lnSpc>
              <a:spcBef>
                <a:spcPts val="360"/>
              </a:spcBef>
              <a:spcAft>
                <a:spcPts val="0"/>
              </a:spcAft>
              <a:buClr>
                <a:schemeClr val="dk1"/>
              </a:buClr>
              <a:buSzPts val="1800"/>
              <a:buFont typeface="Times New Roman"/>
              <a:buChar char="•"/>
              <a:defRPr sz="1800"/>
            </a:lvl6pPr>
            <a:lvl7pPr marL="3200400" lvl="6" indent="-342900" algn="l">
              <a:lnSpc>
                <a:spcPct val="100000"/>
              </a:lnSpc>
              <a:spcBef>
                <a:spcPts val="360"/>
              </a:spcBef>
              <a:spcAft>
                <a:spcPts val="0"/>
              </a:spcAft>
              <a:buClr>
                <a:schemeClr val="dk1"/>
              </a:buClr>
              <a:buSzPts val="1800"/>
              <a:buFont typeface="Times New Roman"/>
              <a:buChar char="•"/>
              <a:defRPr sz="1800"/>
            </a:lvl7pPr>
            <a:lvl8pPr marL="3657600" lvl="7" indent="-342900" algn="l">
              <a:lnSpc>
                <a:spcPct val="100000"/>
              </a:lnSpc>
              <a:spcBef>
                <a:spcPts val="360"/>
              </a:spcBef>
              <a:spcAft>
                <a:spcPts val="0"/>
              </a:spcAft>
              <a:buClr>
                <a:schemeClr val="dk1"/>
              </a:buClr>
              <a:buSzPts val="1800"/>
              <a:buFont typeface="Times New Roman"/>
              <a:buChar char="•"/>
              <a:defRPr sz="1800"/>
            </a:lvl8pPr>
            <a:lvl9pPr marL="4114800" lvl="8" indent="-342900" algn="l">
              <a:lnSpc>
                <a:spcPct val="100000"/>
              </a:lnSpc>
              <a:spcBef>
                <a:spcPts val="360"/>
              </a:spcBef>
              <a:spcAft>
                <a:spcPts val="0"/>
              </a:spcAft>
              <a:buClr>
                <a:schemeClr val="dk1"/>
              </a:buClr>
              <a:buSzPts val="1800"/>
              <a:buFont typeface="Times New Roman"/>
              <a:buChar char="•"/>
              <a:defRPr sz="18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1"/>
        <p:cNvGrpSpPr/>
        <p:nvPr/>
      </p:nvGrpSpPr>
      <p:grpSpPr>
        <a:xfrm>
          <a:off x="0" y="0"/>
          <a:ext cx="0" cy="0"/>
          <a:chOff x="0" y="0"/>
          <a:chExt cx="0" cy="0"/>
        </a:xfrm>
      </p:grpSpPr>
      <p:sp>
        <p:nvSpPr>
          <p:cNvPr id="22" name="Google Shape;22;p6"/>
          <p:cNvSpPr txBox="1">
            <a:spLocks noGrp="1"/>
          </p:cNvSpPr>
          <p:nvPr>
            <p:ph type="title"/>
          </p:nvPr>
        </p:nvSpPr>
        <p:spPr>
          <a:xfrm>
            <a:off x="1988245" y="1244600"/>
            <a:ext cx="35799911" cy="5181600"/>
          </a:xfrm>
          <a:prstGeom prst="rect">
            <a:avLst/>
          </a:prstGeom>
          <a:noFill/>
          <a:ln>
            <a:noFill/>
          </a:ln>
        </p:spPr>
        <p:txBody>
          <a:bodyPr spcFirstLastPara="1" wrap="square" lIns="441325" tIns="220650" rIns="441325" bIns="220650" anchor="ctr" anchorCtr="0"/>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3" name="Google Shape;23;p6"/>
          <p:cNvSpPr txBox="1">
            <a:spLocks noGrp="1"/>
          </p:cNvSpPr>
          <p:nvPr>
            <p:ph type="body" idx="1"/>
          </p:nvPr>
        </p:nvSpPr>
        <p:spPr>
          <a:xfrm>
            <a:off x="1988245" y="6959602"/>
            <a:ext cx="17574816" cy="2900363"/>
          </a:xfrm>
          <a:prstGeom prst="rect">
            <a:avLst/>
          </a:prstGeom>
          <a:noFill/>
          <a:ln>
            <a:noFill/>
          </a:ln>
        </p:spPr>
        <p:txBody>
          <a:bodyPr spcFirstLastPara="1" wrap="square" lIns="441325" tIns="220650" rIns="441325" bIns="220650" anchor="b" anchorCtr="0"/>
          <a:lstStyle>
            <a:lvl1pPr marL="457200" lvl="0" indent="-228600" algn="l">
              <a:lnSpc>
                <a:spcPct val="100000"/>
              </a:lnSpc>
              <a:spcBef>
                <a:spcPts val="480"/>
              </a:spcBef>
              <a:spcAft>
                <a:spcPts val="0"/>
              </a:spcAft>
              <a:buClr>
                <a:schemeClr val="dk1"/>
              </a:buClr>
              <a:buSzPts val="2400"/>
              <a:buFont typeface="Times New Roman"/>
              <a:buNone/>
              <a:defRPr sz="2400" b="1"/>
            </a:lvl1pPr>
            <a:lvl2pPr marL="914400" lvl="1" indent="-228600" algn="l">
              <a:lnSpc>
                <a:spcPct val="100000"/>
              </a:lnSpc>
              <a:spcBef>
                <a:spcPts val="400"/>
              </a:spcBef>
              <a:spcAft>
                <a:spcPts val="0"/>
              </a:spcAft>
              <a:buClr>
                <a:schemeClr val="dk1"/>
              </a:buClr>
              <a:buSzPts val="2000"/>
              <a:buFont typeface="Times New Roman"/>
              <a:buNone/>
              <a:defRPr sz="2000" b="1"/>
            </a:lvl2pPr>
            <a:lvl3pPr marL="1371600" lvl="2" indent="-228600" algn="l">
              <a:lnSpc>
                <a:spcPct val="100000"/>
              </a:lnSpc>
              <a:spcBef>
                <a:spcPts val="360"/>
              </a:spcBef>
              <a:spcAft>
                <a:spcPts val="0"/>
              </a:spcAft>
              <a:buClr>
                <a:schemeClr val="dk1"/>
              </a:buClr>
              <a:buSzPts val="1800"/>
              <a:buFont typeface="Times New Roman"/>
              <a:buNone/>
              <a:defRPr sz="1800" b="1"/>
            </a:lvl3pPr>
            <a:lvl4pPr marL="1828800" lvl="3" indent="-228600" algn="l">
              <a:lnSpc>
                <a:spcPct val="100000"/>
              </a:lnSpc>
              <a:spcBef>
                <a:spcPts val="320"/>
              </a:spcBef>
              <a:spcAft>
                <a:spcPts val="0"/>
              </a:spcAft>
              <a:buClr>
                <a:schemeClr val="dk1"/>
              </a:buClr>
              <a:buSzPts val="1600"/>
              <a:buFont typeface="Times New Roman"/>
              <a:buNone/>
              <a:defRPr sz="1600" b="1"/>
            </a:lvl4pPr>
            <a:lvl5pPr marL="2286000" lvl="4" indent="-228600" algn="l">
              <a:lnSpc>
                <a:spcPct val="100000"/>
              </a:lnSpc>
              <a:spcBef>
                <a:spcPts val="320"/>
              </a:spcBef>
              <a:spcAft>
                <a:spcPts val="0"/>
              </a:spcAft>
              <a:buClr>
                <a:schemeClr val="dk1"/>
              </a:buClr>
              <a:buSzPts val="1600"/>
              <a:buFont typeface="Times New Roman"/>
              <a:buNone/>
              <a:defRPr sz="1600" b="1"/>
            </a:lvl5pPr>
            <a:lvl6pPr marL="2743200" lvl="5" indent="-228600" algn="l">
              <a:lnSpc>
                <a:spcPct val="100000"/>
              </a:lnSpc>
              <a:spcBef>
                <a:spcPts val="320"/>
              </a:spcBef>
              <a:spcAft>
                <a:spcPts val="0"/>
              </a:spcAft>
              <a:buClr>
                <a:schemeClr val="dk1"/>
              </a:buClr>
              <a:buSzPts val="1600"/>
              <a:buFont typeface="Times New Roman"/>
              <a:buNone/>
              <a:defRPr sz="1600" b="1"/>
            </a:lvl6pPr>
            <a:lvl7pPr marL="3200400" lvl="6" indent="-228600" algn="l">
              <a:lnSpc>
                <a:spcPct val="100000"/>
              </a:lnSpc>
              <a:spcBef>
                <a:spcPts val="320"/>
              </a:spcBef>
              <a:spcAft>
                <a:spcPts val="0"/>
              </a:spcAft>
              <a:buClr>
                <a:schemeClr val="dk1"/>
              </a:buClr>
              <a:buSzPts val="1600"/>
              <a:buFont typeface="Times New Roman"/>
              <a:buNone/>
              <a:defRPr sz="1600" b="1"/>
            </a:lvl7pPr>
            <a:lvl8pPr marL="3657600" lvl="7" indent="-228600" algn="l">
              <a:lnSpc>
                <a:spcPct val="100000"/>
              </a:lnSpc>
              <a:spcBef>
                <a:spcPts val="320"/>
              </a:spcBef>
              <a:spcAft>
                <a:spcPts val="0"/>
              </a:spcAft>
              <a:buClr>
                <a:schemeClr val="dk1"/>
              </a:buClr>
              <a:buSzPts val="1600"/>
              <a:buFont typeface="Times New Roman"/>
              <a:buNone/>
              <a:defRPr sz="1600" b="1"/>
            </a:lvl8pPr>
            <a:lvl9pPr marL="4114800" lvl="8" indent="-228600" algn="l">
              <a:lnSpc>
                <a:spcPct val="100000"/>
              </a:lnSpc>
              <a:spcBef>
                <a:spcPts val="320"/>
              </a:spcBef>
              <a:spcAft>
                <a:spcPts val="0"/>
              </a:spcAft>
              <a:buClr>
                <a:schemeClr val="dk1"/>
              </a:buClr>
              <a:buSzPts val="1600"/>
              <a:buFont typeface="Times New Roman"/>
              <a:buNone/>
              <a:defRPr sz="1600" b="1"/>
            </a:lvl9pPr>
          </a:lstStyle>
          <a:p>
            <a:endParaRPr/>
          </a:p>
        </p:txBody>
      </p:sp>
      <p:sp>
        <p:nvSpPr>
          <p:cNvPr id="24" name="Google Shape;24;p6"/>
          <p:cNvSpPr txBox="1">
            <a:spLocks noGrp="1"/>
          </p:cNvSpPr>
          <p:nvPr>
            <p:ph type="body" idx="2"/>
          </p:nvPr>
        </p:nvSpPr>
        <p:spPr>
          <a:xfrm>
            <a:off x="1988245" y="9859963"/>
            <a:ext cx="17574816" cy="17911762"/>
          </a:xfrm>
          <a:prstGeom prst="rect">
            <a:avLst/>
          </a:prstGeom>
          <a:noFill/>
          <a:ln>
            <a:noFill/>
          </a:ln>
        </p:spPr>
        <p:txBody>
          <a:bodyPr spcFirstLastPara="1" wrap="square" lIns="441325" tIns="220650" rIns="441325" bIns="220650" anchor="t" anchorCtr="0"/>
          <a:lstStyle>
            <a:lvl1pPr marL="457200" lvl="0" indent="-228600" algn="l">
              <a:lnSpc>
                <a:spcPct val="100000"/>
              </a:lnSpc>
              <a:spcBef>
                <a:spcPts val="480"/>
              </a:spcBef>
              <a:spcAft>
                <a:spcPts val="0"/>
              </a:spcAft>
              <a:buSzPts val="1400"/>
              <a:buNone/>
              <a:defRPr sz="2400"/>
            </a:lvl1pPr>
            <a:lvl2pPr marL="914400" lvl="1" indent="-355600" algn="l">
              <a:lnSpc>
                <a:spcPct val="100000"/>
              </a:lnSpc>
              <a:spcBef>
                <a:spcPts val="400"/>
              </a:spcBef>
              <a:spcAft>
                <a:spcPts val="0"/>
              </a:spcAft>
              <a:buClr>
                <a:schemeClr val="dk1"/>
              </a:buClr>
              <a:buSzPts val="2000"/>
              <a:buFont typeface="Times New Roman"/>
              <a:buChar char="–"/>
              <a:defRPr sz="2000"/>
            </a:lvl2pPr>
            <a:lvl3pPr marL="1371600" lvl="2" indent="-342900" algn="l">
              <a:lnSpc>
                <a:spcPct val="100000"/>
              </a:lnSpc>
              <a:spcBef>
                <a:spcPts val="360"/>
              </a:spcBef>
              <a:spcAft>
                <a:spcPts val="0"/>
              </a:spcAft>
              <a:buClr>
                <a:schemeClr val="dk1"/>
              </a:buClr>
              <a:buSzPts val="1800"/>
              <a:buFont typeface="Times New Roman"/>
              <a:buChar char="•"/>
              <a:defRPr sz="1800"/>
            </a:lvl3pPr>
            <a:lvl4pPr marL="1828800" lvl="3" indent="-330200" algn="l">
              <a:lnSpc>
                <a:spcPct val="100000"/>
              </a:lnSpc>
              <a:spcBef>
                <a:spcPts val="320"/>
              </a:spcBef>
              <a:spcAft>
                <a:spcPts val="0"/>
              </a:spcAft>
              <a:buClr>
                <a:schemeClr val="dk1"/>
              </a:buClr>
              <a:buSzPts val="1600"/>
              <a:buFont typeface="Times New Roman"/>
              <a:buChar char="–"/>
              <a:defRPr sz="1600"/>
            </a:lvl4pPr>
            <a:lvl5pPr marL="2286000" lvl="4" indent="-330200" algn="l">
              <a:lnSpc>
                <a:spcPct val="100000"/>
              </a:lnSpc>
              <a:spcBef>
                <a:spcPts val="320"/>
              </a:spcBef>
              <a:spcAft>
                <a:spcPts val="0"/>
              </a:spcAft>
              <a:buClr>
                <a:schemeClr val="dk1"/>
              </a:buClr>
              <a:buSzPts val="1600"/>
              <a:buFont typeface="Times New Roman"/>
              <a:buChar char="•"/>
              <a:defRPr sz="1600"/>
            </a:lvl5pPr>
            <a:lvl6pPr marL="2743200" lvl="5" indent="-330200" algn="l">
              <a:lnSpc>
                <a:spcPct val="100000"/>
              </a:lnSpc>
              <a:spcBef>
                <a:spcPts val="320"/>
              </a:spcBef>
              <a:spcAft>
                <a:spcPts val="0"/>
              </a:spcAft>
              <a:buClr>
                <a:schemeClr val="dk1"/>
              </a:buClr>
              <a:buSzPts val="1600"/>
              <a:buFont typeface="Times New Roman"/>
              <a:buChar char="•"/>
              <a:defRPr sz="1600"/>
            </a:lvl6pPr>
            <a:lvl7pPr marL="3200400" lvl="6" indent="-330200" algn="l">
              <a:lnSpc>
                <a:spcPct val="100000"/>
              </a:lnSpc>
              <a:spcBef>
                <a:spcPts val="320"/>
              </a:spcBef>
              <a:spcAft>
                <a:spcPts val="0"/>
              </a:spcAft>
              <a:buClr>
                <a:schemeClr val="dk1"/>
              </a:buClr>
              <a:buSzPts val="1600"/>
              <a:buFont typeface="Times New Roman"/>
              <a:buChar char="•"/>
              <a:defRPr sz="1600"/>
            </a:lvl7pPr>
            <a:lvl8pPr marL="3657600" lvl="7" indent="-330200" algn="l">
              <a:lnSpc>
                <a:spcPct val="100000"/>
              </a:lnSpc>
              <a:spcBef>
                <a:spcPts val="320"/>
              </a:spcBef>
              <a:spcAft>
                <a:spcPts val="0"/>
              </a:spcAft>
              <a:buClr>
                <a:schemeClr val="dk1"/>
              </a:buClr>
              <a:buSzPts val="1600"/>
              <a:buFont typeface="Times New Roman"/>
              <a:buChar char="•"/>
              <a:defRPr sz="1600"/>
            </a:lvl8pPr>
            <a:lvl9pPr marL="4114800" lvl="8" indent="-330200" algn="l">
              <a:lnSpc>
                <a:spcPct val="100000"/>
              </a:lnSpc>
              <a:spcBef>
                <a:spcPts val="320"/>
              </a:spcBef>
              <a:spcAft>
                <a:spcPts val="0"/>
              </a:spcAft>
              <a:buClr>
                <a:schemeClr val="dk1"/>
              </a:buClr>
              <a:buSzPts val="1600"/>
              <a:buFont typeface="Times New Roman"/>
              <a:buChar char="•"/>
              <a:defRPr sz="1600"/>
            </a:lvl9pPr>
          </a:lstStyle>
          <a:p>
            <a:endParaRPr/>
          </a:p>
        </p:txBody>
      </p:sp>
      <p:sp>
        <p:nvSpPr>
          <p:cNvPr id="25" name="Google Shape;25;p6"/>
          <p:cNvSpPr txBox="1">
            <a:spLocks noGrp="1"/>
          </p:cNvSpPr>
          <p:nvPr>
            <p:ph type="body" idx="3"/>
          </p:nvPr>
        </p:nvSpPr>
        <p:spPr>
          <a:xfrm>
            <a:off x="20206148" y="6959602"/>
            <a:ext cx="17582009" cy="2900363"/>
          </a:xfrm>
          <a:prstGeom prst="rect">
            <a:avLst/>
          </a:prstGeom>
          <a:noFill/>
          <a:ln>
            <a:noFill/>
          </a:ln>
        </p:spPr>
        <p:txBody>
          <a:bodyPr spcFirstLastPara="1" wrap="square" lIns="441325" tIns="220650" rIns="441325" bIns="220650" anchor="b" anchorCtr="0"/>
          <a:lstStyle>
            <a:lvl1pPr marL="457200" lvl="0" indent="-228600" algn="l">
              <a:lnSpc>
                <a:spcPct val="100000"/>
              </a:lnSpc>
              <a:spcBef>
                <a:spcPts val="480"/>
              </a:spcBef>
              <a:spcAft>
                <a:spcPts val="0"/>
              </a:spcAft>
              <a:buClr>
                <a:schemeClr val="dk1"/>
              </a:buClr>
              <a:buSzPts val="2400"/>
              <a:buFont typeface="Times New Roman"/>
              <a:buNone/>
              <a:defRPr sz="2400" b="1"/>
            </a:lvl1pPr>
            <a:lvl2pPr marL="914400" lvl="1" indent="-228600" algn="l">
              <a:lnSpc>
                <a:spcPct val="100000"/>
              </a:lnSpc>
              <a:spcBef>
                <a:spcPts val="400"/>
              </a:spcBef>
              <a:spcAft>
                <a:spcPts val="0"/>
              </a:spcAft>
              <a:buClr>
                <a:schemeClr val="dk1"/>
              </a:buClr>
              <a:buSzPts val="2000"/>
              <a:buFont typeface="Times New Roman"/>
              <a:buNone/>
              <a:defRPr sz="2000" b="1"/>
            </a:lvl2pPr>
            <a:lvl3pPr marL="1371600" lvl="2" indent="-228600" algn="l">
              <a:lnSpc>
                <a:spcPct val="100000"/>
              </a:lnSpc>
              <a:spcBef>
                <a:spcPts val="360"/>
              </a:spcBef>
              <a:spcAft>
                <a:spcPts val="0"/>
              </a:spcAft>
              <a:buClr>
                <a:schemeClr val="dk1"/>
              </a:buClr>
              <a:buSzPts val="1800"/>
              <a:buFont typeface="Times New Roman"/>
              <a:buNone/>
              <a:defRPr sz="1800" b="1"/>
            </a:lvl3pPr>
            <a:lvl4pPr marL="1828800" lvl="3" indent="-228600" algn="l">
              <a:lnSpc>
                <a:spcPct val="100000"/>
              </a:lnSpc>
              <a:spcBef>
                <a:spcPts val="320"/>
              </a:spcBef>
              <a:spcAft>
                <a:spcPts val="0"/>
              </a:spcAft>
              <a:buClr>
                <a:schemeClr val="dk1"/>
              </a:buClr>
              <a:buSzPts val="1600"/>
              <a:buFont typeface="Times New Roman"/>
              <a:buNone/>
              <a:defRPr sz="1600" b="1"/>
            </a:lvl4pPr>
            <a:lvl5pPr marL="2286000" lvl="4" indent="-228600" algn="l">
              <a:lnSpc>
                <a:spcPct val="100000"/>
              </a:lnSpc>
              <a:spcBef>
                <a:spcPts val="320"/>
              </a:spcBef>
              <a:spcAft>
                <a:spcPts val="0"/>
              </a:spcAft>
              <a:buClr>
                <a:schemeClr val="dk1"/>
              </a:buClr>
              <a:buSzPts val="1600"/>
              <a:buFont typeface="Times New Roman"/>
              <a:buNone/>
              <a:defRPr sz="1600" b="1"/>
            </a:lvl5pPr>
            <a:lvl6pPr marL="2743200" lvl="5" indent="-228600" algn="l">
              <a:lnSpc>
                <a:spcPct val="100000"/>
              </a:lnSpc>
              <a:spcBef>
                <a:spcPts val="320"/>
              </a:spcBef>
              <a:spcAft>
                <a:spcPts val="0"/>
              </a:spcAft>
              <a:buClr>
                <a:schemeClr val="dk1"/>
              </a:buClr>
              <a:buSzPts val="1600"/>
              <a:buFont typeface="Times New Roman"/>
              <a:buNone/>
              <a:defRPr sz="1600" b="1"/>
            </a:lvl6pPr>
            <a:lvl7pPr marL="3200400" lvl="6" indent="-228600" algn="l">
              <a:lnSpc>
                <a:spcPct val="100000"/>
              </a:lnSpc>
              <a:spcBef>
                <a:spcPts val="320"/>
              </a:spcBef>
              <a:spcAft>
                <a:spcPts val="0"/>
              </a:spcAft>
              <a:buClr>
                <a:schemeClr val="dk1"/>
              </a:buClr>
              <a:buSzPts val="1600"/>
              <a:buFont typeface="Times New Roman"/>
              <a:buNone/>
              <a:defRPr sz="1600" b="1"/>
            </a:lvl7pPr>
            <a:lvl8pPr marL="3657600" lvl="7" indent="-228600" algn="l">
              <a:lnSpc>
                <a:spcPct val="100000"/>
              </a:lnSpc>
              <a:spcBef>
                <a:spcPts val="320"/>
              </a:spcBef>
              <a:spcAft>
                <a:spcPts val="0"/>
              </a:spcAft>
              <a:buClr>
                <a:schemeClr val="dk1"/>
              </a:buClr>
              <a:buSzPts val="1600"/>
              <a:buFont typeface="Times New Roman"/>
              <a:buNone/>
              <a:defRPr sz="1600" b="1"/>
            </a:lvl8pPr>
            <a:lvl9pPr marL="4114800" lvl="8" indent="-228600" algn="l">
              <a:lnSpc>
                <a:spcPct val="100000"/>
              </a:lnSpc>
              <a:spcBef>
                <a:spcPts val="320"/>
              </a:spcBef>
              <a:spcAft>
                <a:spcPts val="0"/>
              </a:spcAft>
              <a:buClr>
                <a:schemeClr val="dk1"/>
              </a:buClr>
              <a:buSzPts val="1600"/>
              <a:buFont typeface="Times New Roman"/>
              <a:buNone/>
              <a:defRPr sz="1600" b="1"/>
            </a:lvl9pPr>
          </a:lstStyle>
          <a:p>
            <a:endParaRPr/>
          </a:p>
        </p:txBody>
      </p:sp>
      <p:sp>
        <p:nvSpPr>
          <p:cNvPr id="26" name="Google Shape;26;p6"/>
          <p:cNvSpPr txBox="1">
            <a:spLocks noGrp="1"/>
          </p:cNvSpPr>
          <p:nvPr>
            <p:ph type="body" idx="4"/>
          </p:nvPr>
        </p:nvSpPr>
        <p:spPr>
          <a:xfrm>
            <a:off x="20206148" y="9859963"/>
            <a:ext cx="17582009" cy="17911762"/>
          </a:xfrm>
          <a:prstGeom prst="rect">
            <a:avLst/>
          </a:prstGeom>
          <a:noFill/>
          <a:ln>
            <a:noFill/>
          </a:ln>
        </p:spPr>
        <p:txBody>
          <a:bodyPr spcFirstLastPara="1" wrap="square" lIns="441325" tIns="220650" rIns="441325" bIns="220650" anchor="t" anchorCtr="0"/>
          <a:lstStyle>
            <a:lvl1pPr marL="457200" lvl="0" indent="-228600" algn="l">
              <a:lnSpc>
                <a:spcPct val="100000"/>
              </a:lnSpc>
              <a:spcBef>
                <a:spcPts val="480"/>
              </a:spcBef>
              <a:spcAft>
                <a:spcPts val="0"/>
              </a:spcAft>
              <a:buSzPts val="1400"/>
              <a:buNone/>
              <a:defRPr sz="2400"/>
            </a:lvl1pPr>
            <a:lvl2pPr marL="914400" lvl="1" indent="-355600" algn="l">
              <a:lnSpc>
                <a:spcPct val="100000"/>
              </a:lnSpc>
              <a:spcBef>
                <a:spcPts val="400"/>
              </a:spcBef>
              <a:spcAft>
                <a:spcPts val="0"/>
              </a:spcAft>
              <a:buClr>
                <a:schemeClr val="dk1"/>
              </a:buClr>
              <a:buSzPts val="2000"/>
              <a:buFont typeface="Times New Roman"/>
              <a:buChar char="–"/>
              <a:defRPr sz="2000"/>
            </a:lvl2pPr>
            <a:lvl3pPr marL="1371600" lvl="2" indent="-342900" algn="l">
              <a:lnSpc>
                <a:spcPct val="100000"/>
              </a:lnSpc>
              <a:spcBef>
                <a:spcPts val="360"/>
              </a:spcBef>
              <a:spcAft>
                <a:spcPts val="0"/>
              </a:spcAft>
              <a:buClr>
                <a:schemeClr val="dk1"/>
              </a:buClr>
              <a:buSzPts val="1800"/>
              <a:buFont typeface="Times New Roman"/>
              <a:buChar char="•"/>
              <a:defRPr sz="1800"/>
            </a:lvl3pPr>
            <a:lvl4pPr marL="1828800" lvl="3" indent="-330200" algn="l">
              <a:lnSpc>
                <a:spcPct val="100000"/>
              </a:lnSpc>
              <a:spcBef>
                <a:spcPts val="320"/>
              </a:spcBef>
              <a:spcAft>
                <a:spcPts val="0"/>
              </a:spcAft>
              <a:buClr>
                <a:schemeClr val="dk1"/>
              </a:buClr>
              <a:buSzPts val="1600"/>
              <a:buFont typeface="Times New Roman"/>
              <a:buChar char="–"/>
              <a:defRPr sz="1600"/>
            </a:lvl4pPr>
            <a:lvl5pPr marL="2286000" lvl="4" indent="-330200" algn="l">
              <a:lnSpc>
                <a:spcPct val="100000"/>
              </a:lnSpc>
              <a:spcBef>
                <a:spcPts val="320"/>
              </a:spcBef>
              <a:spcAft>
                <a:spcPts val="0"/>
              </a:spcAft>
              <a:buClr>
                <a:schemeClr val="dk1"/>
              </a:buClr>
              <a:buSzPts val="1600"/>
              <a:buFont typeface="Times New Roman"/>
              <a:buChar char="•"/>
              <a:defRPr sz="1600"/>
            </a:lvl5pPr>
            <a:lvl6pPr marL="2743200" lvl="5" indent="-330200" algn="l">
              <a:lnSpc>
                <a:spcPct val="100000"/>
              </a:lnSpc>
              <a:spcBef>
                <a:spcPts val="320"/>
              </a:spcBef>
              <a:spcAft>
                <a:spcPts val="0"/>
              </a:spcAft>
              <a:buClr>
                <a:schemeClr val="dk1"/>
              </a:buClr>
              <a:buSzPts val="1600"/>
              <a:buFont typeface="Times New Roman"/>
              <a:buChar char="•"/>
              <a:defRPr sz="1600"/>
            </a:lvl6pPr>
            <a:lvl7pPr marL="3200400" lvl="6" indent="-330200" algn="l">
              <a:lnSpc>
                <a:spcPct val="100000"/>
              </a:lnSpc>
              <a:spcBef>
                <a:spcPts val="320"/>
              </a:spcBef>
              <a:spcAft>
                <a:spcPts val="0"/>
              </a:spcAft>
              <a:buClr>
                <a:schemeClr val="dk1"/>
              </a:buClr>
              <a:buSzPts val="1600"/>
              <a:buFont typeface="Times New Roman"/>
              <a:buChar char="•"/>
              <a:defRPr sz="1600"/>
            </a:lvl7pPr>
            <a:lvl8pPr marL="3657600" lvl="7" indent="-330200" algn="l">
              <a:lnSpc>
                <a:spcPct val="100000"/>
              </a:lnSpc>
              <a:spcBef>
                <a:spcPts val="320"/>
              </a:spcBef>
              <a:spcAft>
                <a:spcPts val="0"/>
              </a:spcAft>
              <a:buClr>
                <a:schemeClr val="dk1"/>
              </a:buClr>
              <a:buSzPts val="1600"/>
              <a:buFont typeface="Times New Roman"/>
              <a:buChar char="•"/>
              <a:defRPr sz="1600"/>
            </a:lvl8pPr>
            <a:lvl9pPr marL="4114800" lvl="8" indent="-330200" algn="l">
              <a:lnSpc>
                <a:spcPct val="100000"/>
              </a:lnSpc>
              <a:spcBef>
                <a:spcPts val="320"/>
              </a:spcBef>
              <a:spcAft>
                <a:spcPts val="0"/>
              </a:spcAft>
              <a:buClr>
                <a:schemeClr val="dk1"/>
              </a:buClr>
              <a:buSzPts val="1600"/>
              <a:buFont typeface="Times New Roman"/>
              <a:buChar char="•"/>
              <a:defRPr sz="16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
        <p:cNvGrpSpPr/>
        <p:nvPr/>
      </p:nvGrpSpPr>
      <p:grpSpPr>
        <a:xfrm>
          <a:off x="0" y="0"/>
          <a:ext cx="0" cy="0"/>
          <a:chOff x="0" y="0"/>
          <a:chExt cx="0" cy="0"/>
        </a:xfrm>
      </p:grpSpPr>
      <p:sp>
        <p:nvSpPr>
          <p:cNvPr id="28" name="Google Shape;28;p7"/>
          <p:cNvSpPr txBox="1">
            <a:spLocks noGrp="1"/>
          </p:cNvSpPr>
          <p:nvPr>
            <p:ph type="title"/>
          </p:nvPr>
        </p:nvSpPr>
        <p:spPr>
          <a:xfrm>
            <a:off x="2982368" y="2763838"/>
            <a:ext cx="33811666" cy="5181600"/>
          </a:xfrm>
          <a:prstGeom prst="rect">
            <a:avLst/>
          </a:prstGeom>
          <a:noFill/>
          <a:ln>
            <a:noFill/>
          </a:ln>
        </p:spPr>
        <p:txBody>
          <a:bodyPr spcFirstLastPara="1" wrap="square" lIns="441325" tIns="220650" rIns="441325" bIns="220650" anchor="ctr" anchorCtr="0"/>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9"/>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30"/>
        <p:cNvGrpSpPr/>
        <p:nvPr/>
      </p:nvGrpSpPr>
      <p:grpSpPr>
        <a:xfrm>
          <a:off x="0" y="0"/>
          <a:ext cx="0" cy="0"/>
          <a:chOff x="0" y="0"/>
          <a:chExt cx="0" cy="0"/>
        </a:xfrm>
      </p:grpSpPr>
      <p:sp>
        <p:nvSpPr>
          <p:cNvPr id="31" name="Google Shape;31;p9"/>
          <p:cNvSpPr txBox="1">
            <a:spLocks noGrp="1"/>
          </p:cNvSpPr>
          <p:nvPr>
            <p:ph type="title"/>
          </p:nvPr>
        </p:nvSpPr>
        <p:spPr>
          <a:xfrm>
            <a:off x="1988245" y="1238252"/>
            <a:ext cx="13086159" cy="5267325"/>
          </a:xfrm>
          <a:prstGeom prst="rect">
            <a:avLst/>
          </a:prstGeom>
          <a:noFill/>
          <a:ln>
            <a:noFill/>
          </a:ln>
        </p:spPr>
        <p:txBody>
          <a:bodyPr spcFirstLastPara="1" wrap="square" lIns="441325" tIns="220650" rIns="441325" bIns="220650" anchor="b" anchorCtr="0"/>
          <a:lstStyle>
            <a:lvl1pPr lvl="0" algn="l">
              <a:lnSpc>
                <a:spcPct val="100000"/>
              </a:lnSpc>
              <a:spcBef>
                <a:spcPts val="0"/>
              </a:spcBef>
              <a:spcAft>
                <a:spcPts val="0"/>
              </a:spcAft>
              <a:buSzPts val="1400"/>
              <a:buNone/>
              <a:defRPr sz="2000" b="1"/>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32" name="Google Shape;32;p9"/>
          <p:cNvSpPr txBox="1">
            <a:spLocks noGrp="1"/>
          </p:cNvSpPr>
          <p:nvPr>
            <p:ph type="body" idx="1"/>
          </p:nvPr>
        </p:nvSpPr>
        <p:spPr>
          <a:xfrm>
            <a:off x="15552044" y="1238252"/>
            <a:ext cx="22236114" cy="26533476"/>
          </a:xfrm>
          <a:prstGeom prst="rect">
            <a:avLst/>
          </a:prstGeom>
          <a:noFill/>
          <a:ln>
            <a:noFill/>
          </a:ln>
        </p:spPr>
        <p:txBody>
          <a:bodyPr spcFirstLastPara="1" wrap="square" lIns="441325" tIns="220650" rIns="441325" bIns="220650" anchor="t" anchorCtr="0"/>
          <a:lstStyle>
            <a:lvl1pPr marL="457200" lvl="0" indent="-228600" algn="l">
              <a:lnSpc>
                <a:spcPct val="100000"/>
              </a:lnSpc>
              <a:spcBef>
                <a:spcPts val="640"/>
              </a:spcBef>
              <a:spcAft>
                <a:spcPts val="0"/>
              </a:spcAft>
              <a:buSzPts val="1400"/>
              <a:buNone/>
              <a:defRPr sz="3200"/>
            </a:lvl1pPr>
            <a:lvl2pPr marL="914400" lvl="1" indent="-406400" algn="l">
              <a:lnSpc>
                <a:spcPct val="100000"/>
              </a:lnSpc>
              <a:spcBef>
                <a:spcPts val="560"/>
              </a:spcBef>
              <a:spcAft>
                <a:spcPts val="0"/>
              </a:spcAft>
              <a:buClr>
                <a:schemeClr val="dk1"/>
              </a:buClr>
              <a:buSzPts val="2800"/>
              <a:buFont typeface="Times New Roman"/>
              <a:buChar char="–"/>
              <a:defRPr sz="2800"/>
            </a:lvl2pPr>
            <a:lvl3pPr marL="1371600" lvl="2" indent="-381000" algn="l">
              <a:lnSpc>
                <a:spcPct val="100000"/>
              </a:lnSpc>
              <a:spcBef>
                <a:spcPts val="480"/>
              </a:spcBef>
              <a:spcAft>
                <a:spcPts val="0"/>
              </a:spcAft>
              <a:buClr>
                <a:schemeClr val="dk1"/>
              </a:buClr>
              <a:buSzPts val="2400"/>
              <a:buFont typeface="Times New Roman"/>
              <a:buChar char="•"/>
              <a:defRPr sz="2400"/>
            </a:lvl3pPr>
            <a:lvl4pPr marL="1828800" lvl="3" indent="-355600" algn="l">
              <a:lnSpc>
                <a:spcPct val="100000"/>
              </a:lnSpc>
              <a:spcBef>
                <a:spcPts val="400"/>
              </a:spcBef>
              <a:spcAft>
                <a:spcPts val="0"/>
              </a:spcAft>
              <a:buClr>
                <a:schemeClr val="dk1"/>
              </a:buClr>
              <a:buSzPts val="2000"/>
              <a:buFont typeface="Times New Roman"/>
              <a:buChar char="–"/>
              <a:defRPr sz="2000"/>
            </a:lvl4pPr>
            <a:lvl5pPr marL="2286000" lvl="4" indent="-355600" algn="l">
              <a:lnSpc>
                <a:spcPct val="100000"/>
              </a:lnSpc>
              <a:spcBef>
                <a:spcPts val="400"/>
              </a:spcBef>
              <a:spcAft>
                <a:spcPts val="0"/>
              </a:spcAft>
              <a:buClr>
                <a:schemeClr val="dk1"/>
              </a:buClr>
              <a:buSzPts val="2000"/>
              <a:buFont typeface="Times New Roman"/>
              <a:buChar char="•"/>
              <a:defRPr sz="2000"/>
            </a:lvl5pPr>
            <a:lvl6pPr marL="2743200" lvl="5" indent="-355600" algn="l">
              <a:lnSpc>
                <a:spcPct val="100000"/>
              </a:lnSpc>
              <a:spcBef>
                <a:spcPts val="400"/>
              </a:spcBef>
              <a:spcAft>
                <a:spcPts val="0"/>
              </a:spcAft>
              <a:buClr>
                <a:schemeClr val="dk1"/>
              </a:buClr>
              <a:buSzPts val="2000"/>
              <a:buFont typeface="Times New Roman"/>
              <a:buChar char="•"/>
              <a:defRPr sz="2000"/>
            </a:lvl6pPr>
            <a:lvl7pPr marL="3200400" lvl="6" indent="-355600" algn="l">
              <a:lnSpc>
                <a:spcPct val="100000"/>
              </a:lnSpc>
              <a:spcBef>
                <a:spcPts val="400"/>
              </a:spcBef>
              <a:spcAft>
                <a:spcPts val="0"/>
              </a:spcAft>
              <a:buClr>
                <a:schemeClr val="dk1"/>
              </a:buClr>
              <a:buSzPts val="2000"/>
              <a:buFont typeface="Times New Roman"/>
              <a:buChar char="•"/>
              <a:defRPr sz="2000"/>
            </a:lvl7pPr>
            <a:lvl8pPr marL="3657600" lvl="7" indent="-355600" algn="l">
              <a:lnSpc>
                <a:spcPct val="100000"/>
              </a:lnSpc>
              <a:spcBef>
                <a:spcPts val="400"/>
              </a:spcBef>
              <a:spcAft>
                <a:spcPts val="0"/>
              </a:spcAft>
              <a:buClr>
                <a:schemeClr val="dk1"/>
              </a:buClr>
              <a:buSzPts val="2000"/>
              <a:buFont typeface="Times New Roman"/>
              <a:buChar char="•"/>
              <a:defRPr sz="2000"/>
            </a:lvl8pPr>
            <a:lvl9pPr marL="4114800" lvl="8" indent="-355600" algn="l">
              <a:lnSpc>
                <a:spcPct val="100000"/>
              </a:lnSpc>
              <a:spcBef>
                <a:spcPts val="400"/>
              </a:spcBef>
              <a:spcAft>
                <a:spcPts val="0"/>
              </a:spcAft>
              <a:buClr>
                <a:schemeClr val="dk1"/>
              </a:buClr>
              <a:buSzPts val="2000"/>
              <a:buFont typeface="Times New Roman"/>
              <a:buChar char="•"/>
              <a:defRPr sz="2000"/>
            </a:lvl9pPr>
          </a:lstStyle>
          <a:p>
            <a:endParaRPr/>
          </a:p>
        </p:txBody>
      </p:sp>
      <p:sp>
        <p:nvSpPr>
          <p:cNvPr id="33" name="Google Shape;33;p9"/>
          <p:cNvSpPr txBox="1">
            <a:spLocks noGrp="1"/>
          </p:cNvSpPr>
          <p:nvPr>
            <p:ph type="body" idx="2"/>
          </p:nvPr>
        </p:nvSpPr>
        <p:spPr>
          <a:xfrm>
            <a:off x="1988245" y="6505575"/>
            <a:ext cx="13086159" cy="21266150"/>
          </a:xfrm>
          <a:prstGeom prst="rect">
            <a:avLst/>
          </a:prstGeom>
          <a:noFill/>
          <a:ln>
            <a:noFill/>
          </a:ln>
        </p:spPr>
        <p:txBody>
          <a:bodyPr spcFirstLastPara="1" wrap="square" lIns="441325" tIns="220650" rIns="441325" bIns="220650" anchor="t" anchorCtr="0"/>
          <a:lstStyle>
            <a:lvl1pPr marL="457200" lvl="0" indent="-228600" algn="l">
              <a:lnSpc>
                <a:spcPct val="100000"/>
              </a:lnSpc>
              <a:spcBef>
                <a:spcPts val="280"/>
              </a:spcBef>
              <a:spcAft>
                <a:spcPts val="0"/>
              </a:spcAft>
              <a:buClr>
                <a:schemeClr val="dk1"/>
              </a:buClr>
              <a:buSzPts val="1400"/>
              <a:buFont typeface="Times New Roman"/>
              <a:buNone/>
              <a:defRPr sz="1400"/>
            </a:lvl1pPr>
            <a:lvl2pPr marL="914400" lvl="1" indent="-228600" algn="l">
              <a:lnSpc>
                <a:spcPct val="100000"/>
              </a:lnSpc>
              <a:spcBef>
                <a:spcPts val="240"/>
              </a:spcBef>
              <a:spcAft>
                <a:spcPts val="0"/>
              </a:spcAft>
              <a:buClr>
                <a:schemeClr val="dk1"/>
              </a:buClr>
              <a:buSzPts val="1200"/>
              <a:buFont typeface="Times New Roman"/>
              <a:buNone/>
              <a:defRPr sz="1200"/>
            </a:lvl2pPr>
            <a:lvl3pPr marL="1371600" lvl="2" indent="-228600" algn="l">
              <a:lnSpc>
                <a:spcPct val="100000"/>
              </a:lnSpc>
              <a:spcBef>
                <a:spcPts val="200"/>
              </a:spcBef>
              <a:spcAft>
                <a:spcPts val="0"/>
              </a:spcAft>
              <a:buClr>
                <a:schemeClr val="dk1"/>
              </a:buClr>
              <a:buSzPts val="1000"/>
              <a:buFont typeface="Times New Roman"/>
              <a:buNone/>
              <a:defRPr sz="1000"/>
            </a:lvl3pPr>
            <a:lvl4pPr marL="1828800" lvl="3" indent="-228600" algn="l">
              <a:lnSpc>
                <a:spcPct val="100000"/>
              </a:lnSpc>
              <a:spcBef>
                <a:spcPts val="180"/>
              </a:spcBef>
              <a:spcAft>
                <a:spcPts val="0"/>
              </a:spcAft>
              <a:buClr>
                <a:schemeClr val="dk1"/>
              </a:buClr>
              <a:buSzPts val="900"/>
              <a:buFont typeface="Times New Roman"/>
              <a:buNone/>
              <a:defRPr sz="900"/>
            </a:lvl4pPr>
            <a:lvl5pPr marL="2286000" lvl="4" indent="-228600" algn="l">
              <a:lnSpc>
                <a:spcPct val="100000"/>
              </a:lnSpc>
              <a:spcBef>
                <a:spcPts val="180"/>
              </a:spcBef>
              <a:spcAft>
                <a:spcPts val="0"/>
              </a:spcAft>
              <a:buClr>
                <a:schemeClr val="dk1"/>
              </a:buClr>
              <a:buSzPts val="900"/>
              <a:buFont typeface="Times New Roman"/>
              <a:buNone/>
              <a:defRPr sz="900"/>
            </a:lvl5pPr>
            <a:lvl6pPr marL="2743200" lvl="5" indent="-228600" algn="l">
              <a:lnSpc>
                <a:spcPct val="100000"/>
              </a:lnSpc>
              <a:spcBef>
                <a:spcPts val="180"/>
              </a:spcBef>
              <a:spcAft>
                <a:spcPts val="0"/>
              </a:spcAft>
              <a:buClr>
                <a:schemeClr val="dk1"/>
              </a:buClr>
              <a:buSzPts val="900"/>
              <a:buFont typeface="Times New Roman"/>
              <a:buNone/>
              <a:defRPr sz="900"/>
            </a:lvl6pPr>
            <a:lvl7pPr marL="3200400" lvl="6" indent="-228600" algn="l">
              <a:lnSpc>
                <a:spcPct val="100000"/>
              </a:lnSpc>
              <a:spcBef>
                <a:spcPts val="180"/>
              </a:spcBef>
              <a:spcAft>
                <a:spcPts val="0"/>
              </a:spcAft>
              <a:buClr>
                <a:schemeClr val="dk1"/>
              </a:buClr>
              <a:buSzPts val="900"/>
              <a:buFont typeface="Times New Roman"/>
              <a:buNone/>
              <a:defRPr sz="900"/>
            </a:lvl7pPr>
            <a:lvl8pPr marL="3657600" lvl="7" indent="-228600" algn="l">
              <a:lnSpc>
                <a:spcPct val="100000"/>
              </a:lnSpc>
              <a:spcBef>
                <a:spcPts val="180"/>
              </a:spcBef>
              <a:spcAft>
                <a:spcPts val="0"/>
              </a:spcAft>
              <a:buClr>
                <a:schemeClr val="dk1"/>
              </a:buClr>
              <a:buSzPts val="900"/>
              <a:buFont typeface="Times New Roman"/>
              <a:buNone/>
              <a:defRPr sz="900"/>
            </a:lvl8pPr>
            <a:lvl9pPr marL="4114800" lvl="8" indent="-228600" algn="l">
              <a:lnSpc>
                <a:spcPct val="100000"/>
              </a:lnSpc>
              <a:spcBef>
                <a:spcPts val="180"/>
              </a:spcBef>
              <a:spcAft>
                <a:spcPts val="0"/>
              </a:spcAft>
              <a:buClr>
                <a:schemeClr val="dk1"/>
              </a:buClr>
              <a:buSzPts val="900"/>
              <a:buFont typeface="Times New Roman"/>
              <a:buNone/>
              <a:defRPr sz="9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34"/>
        <p:cNvGrpSpPr/>
        <p:nvPr/>
      </p:nvGrpSpPr>
      <p:grpSpPr>
        <a:xfrm>
          <a:off x="0" y="0"/>
          <a:ext cx="0" cy="0"/>
          <a:chOff x="0" y="0"/>
          <a:chExt cx="0" cy="0"/>
        </a:xfrm>
      </p:grpSpPr>
      <p:sp>
        <p:nvSpPr>
          <p:cNvPr id="35" name="Google Shape;35;p10"/>
          <p:cNvSpPr txBox="1">
            <a:spLocks noGrp="1"/>
          </p:cNvSpPr>
          <p:nvPr>
            <p:ph type="title"/>
          </p:nvPr>
        </p:nvSpPr>
        <p:spPr>
          <a:xfrm>
            <a:off x="7796164" y="21763041"/>
            <a:ext cx="23866128" cy="2568575"/>
          </a:xfrm>
          <a:prstGeom prst="rect">
            <a:avLst/>
          </a:prstGeom>
          <a:noFill/>
          <a:ln>
            <a:noFill/>
          </a:ln>
        </p:spPr>
        <p:txBody>
          <a:bodyPr spcFirstLastPara="1" wrap="square" lIns="441325" tIns="220650" rIns="441325" bIns="220650" anchor="b" anchorCtr="0"/>
          <a:lstStyle>
            <a:lvl1pPr lvl="0" algn="l">
              <a:lnSpc>
                <a:spcPct val="100000"/>
              </a:lnSpc>
              <a:spcBef>
                <a:spcPts val="0"/>
              </a:spcBef>
              <a:spcAft>
                <a:spcPts val="0"/>
              </a:spcAft>
              <a:buSzPts val="1400"/>
              <a:buNone/>
              <a:defRPr sz="2000" b="1"/>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36" name="Google Shape;36;p10"/>
          <p:cNvSpPr>
            <a:spLocks noGrp="1"/>
          </p:cNvSpPr>
          <p:nvPr>
            <p:ph type="pic" idx="2"/>
          </p:nvPr>
        </p:nvSpPr>
        <p:spPr>
          <a:xfrm>
            <a:off x="7796164" y="2778127"/>
            <a:ext cx="23866128" cy="18653124"/>
          </a:xfrm>
          <a:prstGeom prst="rect">
            <a:avLst/>
          </a:prstGeom>
          <a:noFill/>
          <a:ln>
            <a:noFill/>
          </a:ln>
        </p:spPr>
        <p:txBody>
          <a:bodyPr spcFirstLastPara="1" wrap="square" lIns="441325" tIns="220650" rIns="441325" bIns="220650" anchor="t" anchorCtr="0"/>
          <a:lstStyle>
            <a:lvl1pPr marR="0" lvl="0" algn="l" rtl="0">
              <a:lnSpc>
                <a:spcPct val="100000"/>
              </a:lnSpc>
              <a:spcBef>
                <a:spcPts val="640"/>
              </a:spcBef>
              <a:spcAft>
                <a:spcPts val="0"/>
              </a:spcAft>
              <a:buClr>
                <a:schemeClr val="dk1"/>
              </a:buClr>
              <a:buSzPts val="3200"/>
              <a:buFont typeface="Times New Roman"/>
              <a:buNone/>
              <a:defRPr sz="3200" b="0"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560"/>
              </a:spcBef>
              <a:spcAft>
                <a:spcPts val="0"/>
              </a:spcAft>
              <a:buClr>
                <a:schemeClr val="dk1"/>
              </a:buClr>
              <a:buSzPts val="2800"/>
              <a:buFont typeface="Times New Roman"/>
              <a:buNone/>
              <a:defRPr sz="2800" b="0"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480"/>
              </a:spcBef>
              <a:spcAft>
                <a:spcPts val="0"/>
              </a:spcAft>
              <a:buClr>
                <a:schemeClr val="dk1"/>
              </a:buClr>
              <a:buSzPts val="2400"/>
              <a:buFont typeface="Times New Roman"/>
              <a:buNone/>
              <a:defRPr sz="2400" b="0"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400"/>
              </a:spcBef>
              <a:spcAft>
                <a:spcPts val="0"/>
              </a:spcAft>
              <a:buClr>
                <a:schemeClr val="dk1"/>
              </a:buClr>
              <a:buSzPts val="2000"/>
              <a:buFont typeface="Times New Roman"/>
              <a:buNone/>
              <a:defRPr sz="2000" b="0"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400"/>
              </a:spcBef>
              <a:spcAft>
                <a:spcPts val="0"/>
              </a:spcAft>
              <a:buClr>
                <a:schemeClr val="dk1"/>
              </a:buClr>
              <a:buSzPts val="2000"/>
              <a:buFont typeface="Times New Roman"/>
              <a:buNone/>
              <a:defRPr sz="2000" b="0"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400"/>
              </a:spcBef>
              <a:spcAft>
                <a:spcPts val="0"/>
              </a:spcAft>
              <a:buClr>
                <a:schemeClr val="dk1"/>
              </a:buClr>
              <a:buSzPts val="2000"/>
              <a:buFont typeface="Times New Roman"/>
              <a:buNone/>
              <a:defRPr sz="2000" b="0"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400"/>
              </a:spcBef>
              <a:spcAft>
                <a:spcPts val="0"/>
              </a:spcAft>
              <a:buClr>
                <a:schemeClr val="dk1"/>
              </a:buClr>
              <a:buSzPts val="2000"/>
              <a:buFont typeface="Times New Roman"/>
              <a:buNone/>
              <a:defRPr sz="2000" b="0"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400"/>
              </a:spcBef>
              <a:spcAft>
                <a:spcPts val="0"/>
              </a:spcAft>
              <a:buClr>
                <a:schemeClr val="dk1"/>
              </a:buClr>
              <a:buSzPts val="2000"/>
              <a:buFont typeface="Times New Roman"/>
              <a:buNone/>
              <a:defRPr sz="2000" b="0"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400"/>
              </a:spcBef>
              <a:spcAft>
                <a:spcPts val="0"/>
              </a:spcAft>
              <a:buClr>
                <a:schemeClr val="dk1"/>
              </a:buClr>
              <a:buSzPts val="2000"/>
              <a:buFont typeface="Times New Roman"/>
              <a:buNone/>
              <a:defRPr sz="2000" b="0" i="0" u="none" strike="noStrike" cap="none">
                <a:solidFill>
                  <a:schemeClr val="dk1"/>
                </a:solidFill>
                <a:latin typeface="Times New Roman"/>
                <a:ea typeface="Times New Roman"/>
                <a:cs typeface="Times New Roman"/>
                <a:sym typeface="Times New Roman"/>
              </a:defRPr>
            </a:lvl9pPr>
          </a:lstStyle>
          <a:p>
            <a:endParaRPr/>
          </a:p>
        </p:txBody>
      </p:sp>
      <p:sp>
        <p:nvSpPr>
          <p:cNvPr id="37" name="Google Shape;37;p10"/>
          <p:cNvSpPr txBox="1">
            <a:spLocks noGrp="1"/>
          </p:cNvSpPr>
          <p:nvPr>
            <p:ph type="body" idx="1"/>
          </p:nvPr>
        </p:nvSpPr>
        <p:spPr>
          <a:xfrm>
            <a:off x="7796164" y="24331613"/>
            <a:ext cx="23866128" cy="3649662"/>
          </a:xfrm>
          <a:prstGeom prst="rect">
            <a:avLst/>
          </a:prstGeom>
          <a:noFill/>
          <a:ln>
            <a:noFill/>
          </a:ln>
        </p:spPr>
        <p:txBody>
          <a:bodyPr spcFirstLastPara="1" wrap="square" lIns="441325" tIns="220650" rIns="441325" bIns="220650" anchor="t" anchorCtr="0"/>
          <a:lstStyle>
            <a:lvl1pPr marL="457200" lvl="0" indent="-228600" algn="l">
              <a:lnSpc>
                <a:spcPct val="100000"/>
              </a:lnSpc>
              <a:spcBef>
                <a:spcPts val="280"/>
              </a:spcBef>
              <a:spcAft>
                <a:spcPts val="0"/>
              </a:spcAft>
              <a:buClr>
                <a:schemeClr val="dk1"/>
              </a:buClr>
              <a:buSzPts val="1400"/>
              <a:buFont typeface="Times New Roman"/>
              <a:buNone/>
              <a:defRPr sz="1400"/>
            </a:lvl1pPr>
            <a:lvl2pPr marL="914400" lvl="1" indent="-228600" algn="l">
              <a:lnSpc>
                <a:spcPct val="100000"/>
              </a:lnSpc>
              <a:spcBef>
                <a:spcPts val="240"/>
              </a:spcBef>
              <a:spcAft>
                <a:spcPts val="0"/>
              </a:spcAft>
              <a:buClr>
                <a:schemeClr val="dk1"/>
              </a:buClr>
              <a:buSzPts val="1200"/>
              <a:buFont typeface="Times New Roman"/>
              <a:buNone/>
              <a:defRPr sz="1200"/>
            </a:lvl2pPr>
            <a:lvl3pPr marL="1371600" lvl="2" indent="-228600" algn="l">
              <a:lnSpc>
                <a:spcPct val="100000"/>
              </a:lnSpc>
              <a:spcBef>
                <a:spcPts val="200"/>
              </a:spcBef>
              <a:spcAft>
                <a:spcPts val="0"/>
              </a:spcAft>
              <a:buClr>
                <a:schemeClr val="dk1"/>
              </a:buClr>
              <a:buSzPts val="1000"/>
              <a:buFont typeface="Times New Roman"/>
              <a:buNone/>
              <a:defRPr sz="1000"/>
            </a:lvl3pPr>
            <a:lvl4pPr marL="1828800" lvl="3" indent="-228600" algn="l">
              <a:lnSpc>
                <a:spcPct val="100000"/>
              </a:lnSpc>
              <a:spcBef>
                <a:spcPts val="180"/>
              </a:spcBef>
              <a:spcAft>
                <a:spcPts val="0"/>
              </a:spcAft>
              <a:buClr>
                <a:schemeClr val="dk1"/>
              </a:buClr>
              <a:buSzPts val="900"/>
              <a:buFont typeface="Times New Roman"/>
              <a:buNone/>
              <a:defRPr sz="900"/>
            </a:lvl4pPr>
            <a:lvl5pPr marL="2286000" lvl="4" indent="-228600" algn="l">
              <a:lnSpc>
                <a:spcPct val="100000"/>
              </a:lnSpc>
              <a:spcBef>
                <a:spcPts val="180"/>
              </a:spcBef>
              <a:spcAft>
                <a:spcPts val="0"/>
              </a:spcAft>
              <a:buClr>
                <a:schemeClr val="dk1"/>
              </a:buClr>
              <a:buSzPts val="900"/>
              <a:buFont typeface="Times New Roman"/>
              <a:buNone/>
              <a:defRPr sz="900"/>
            </a:lvl5pPr>
            <a:lvl6pPr marL="2743200" lvl="5" indent="-228600" algn="l">
              <a:lnSpc>
                <a:spcPct val="100000"/>
              </a:lnSpc>
              <a:spcBef>
                <a:spcPts val="180"/>
              </a:spcBef>
              <a:spcAft>
                <a:spcPts val="0"/>
              </a:spcAft>
              <a:buClr>
                <a:schemeClr val="dk1"/>
              </a:buClr>
              <a:buSzPts val="900"/>
              <a:buFont typeface="Times New Roman"/>
              <a:buNone/>
              <a:defRPr sz="900"/>
            </a:lvl6pPr>
            <a:lvl7pPr marL="3200400" lvl="6" indent="-228600" algn="l">
              <a:lnSpc>
                <a:spcPct val="100000"/>
              </a:lnSpc>
              <a:spcBef>
                <a:spcPts val="180"/>
              </a:spcBef>
              <a:spcAft>
                <a:spcPts val="0"/>
              </a:spcAft>
              <a:buClr>
                <a:schemeClr val="dk1"/>
              </a:buClr>
              <a:buSzPts val="900"/>
              <a:buFont typeface="Times New Roman"/>
              <a:buNone/>
              <a:defRPr sz="900"/>
            </a:lvl7pPr>
            <a:lvl8pPr marL="3657600" lvl="7" indent="-228600" algn="l">
              <a:lnSpc>
                <a:spcPct val="100000"/>
              </a:lnSpc>
              <a:spcBef>
                <a:spcPts val="180"/>
              </a:spcBef>
              <a:spcAft>
                <a:spcPts val="0"/>
              </a:spcAft>
              <a:buClr>
                <a:schemeClr val="dk1"/>
              </a:buClr>
              <a:buSzPts val="900"/>
              <a:buFont typeface="Times New Roman"/>
              <a:buNone/>
              <a:defRPr sz="900"/>
            </a:lvl8pPr>
            <a:lvl9pPr marL="4114800" lvl="8" indent="-228600" algn="l">
              <a:lnSpc>
                <a:spcPct val="100000"/>
              </a:lnSpc>
              <a:spcBef>
                <a:spcPts val="180"/>
              </a:spcBef>
              <a:spcAft>
                <a:spcPts val="0"/>
              </a:spcAft>
              <a:buClr>
                <a:schemeClr val="dk1"/>
              </a:buClr>
              <a:buSzPts val="900"/>
              <a:buFont typeface="Times New Roman"/>
              <a:buNone/>
              <a:defRPr sz="9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93B0FF"/>
            </a:gs>
            <a:gs pos="2000">
              <a:schemeClr val="lt2"/>
            </a:gs>
            <a:gs pos="100000">
              <a:srgbClr val="DDE5FF"/>
            </a:gs>
          </a:gsLst>
          <a:path path="circle">
            <a:fillToRect l="50000" t="50000" r="50000" b="50000"/>
          </a:path>
          <a:tileRect/>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982368" y="2763838"/>
            <a:ext cx="33811666" cy="5181600"/>
          </a:xfrm>
          <a:prstGeom prst="rect">
            <a:avLst/>
          </a:prstGeom>
          <a:noFill/>
          <a:ln>
            <a:noFill/>
          </a:ln>
        </p:spPr>
        <p:txBody>
          <a:bodyPr spcFirstLastPara="1" wrap="square" lIns="441325" tIns="220650" rIns="441325" bIns="220650" anchor="ctr" anchorCtr="0"/>
          <a:lstStyle>
            <a:lvl1pPr marR="0" lvl="0" algn="ctr" rtl="0">
              <a:lnSpc>
                <a:spcPct val="100000"/>
              </a:lnSpc>
              <a:spcBef>
                <a:spcPts val="0"/>
              </a:spcBef>
              <a:spcAft>
                <a:spcPts val="0"/>
              </a:spcAft>
              <a:buClr>
                <a:srgbClr val="000000"/>
              </a:buClr>
              <a:buSzPts val="1400"/>
              <a:buFont typeface="Arial"/>
              <a:buNone/>
              <a:defRPr sz="21100" b="0" i="0" u="none" strike="noStrike" cap="none">
                <a:solidFill>
                  <a:schemeClr val="dk2"/>
                </a:solidFill>
                <a:latin typeface="Times New Roman"/>
                <a:ea typeface="Times New Roman"/>
                <a:cs typeface="Times New Roman"/>
                <a:sym typeface="Times New Roman"/>
              </a:defRPr>
            </a:lvl1pPr>
            <a:lvl2pPr marR="0" lvl="1" algn="ctr" rtl="0">
              <a:lnSpc>
                <a:spcPct val="100000"/>
              </a:lnSpc>
              <a:spcBef>
                <a:spcPts val="0"/>
              </a:spcBef>
              <a:spcAft>
                <a:spcPts val="0"/>
              </a:spcAft>
              <a:buClr>
                <a:srgbClr val="000000"/>
              </a:buClr>
              <a:buSzPts val="1400"/>
              <a:buFont typeface="Arial"/>
              <a:buNone/>
              <a:defRPr sz="21100" b="0" i="0" u="none" strike="noStrike" cap="none">
                <a:solidFill>
                  <a:schemeClr val="dk2"/>
                </a:solidFill>
                <a:latin typeface="Times New Roman"/>
                <a:ea typeface="Times New Roman"/>
                <a:cs typeface="Times New Roman"/>
                <a:sym typeface="Times New Roman"/>
              </a:defRPr>
            </a:lvl2pPr>
            <a:lvl3pPr marR="0" lvl="2" algn="ctr" rtl="0">
              <a:lnSpc>
                <a:spcPct val="100000"/>
              </a:lnSpc>
              <a:spcBef>
                <a:spcPts val="0"/>
              </a:spcBef>
              <a:spcAft>
                <a:spcPts val="0"/>
              </a:spcAft>
              <a:buClr>
                <a:srgbClr val="000000"/>
              </a:buClr>
              <a:buSzPts val="1400"/>
              <a:buFont typeface="Arial"/>
              <a:buNone/>
              <a:defRPr sz="21100" b="0" i="0" u="none" strike="noStrike" cap="none">
                <a:solidFill>
                  <a:schemeClr val="dk2"/>
                </a:solidFill>
                <a:latin typeface="Times New Roman"/>
                <a:ea typeface="Times New Roman"/>
                <a:cs typeface="Times New Roman"/>
                <a:sym typeface="Times New Roman"/>
              </a:defRPr>
            </a:lvl3pPr>
            <a:lvl4pPr marR="0" lvl="3" algn="ctr" rtl="0">
              <a:lnSpc>
                <a:spcPct val="100000"/>
              </a:lnSpc>
              <a:spcBef>
                <a:spcPts val="0"/>
              </a:spcBef>
              <a:spcAft>
                <a:spcPts val="0"/>
              </a:spcAft>
              <a:buClr>
                <a:srgbClr val="000000"/>
              </a:buClr>
              <a:buSzPts val="1400"/>
              <a:buFont typeface="Arial"/>
              <a:buNone/>
              <a:defRPr sz="21100" b="0" i="0" u="none" strike="noStrike" cap="none">
                <a:solidFill>
                  <a:schemeClr val="dk2"/>
                </a:solidFill>
                <a:latin typeface="Times New Roman"/>
                <a:ea typeface="Times New Roman"/>
                <a:cs typeface="Times New Roman"/>
                <a:sym typeface="Times New Roman"/>
              </a:defRPr>
            </a:lvl4pPr>
            <a:lvl5pPr marR="0" lvl="4" algn="ctr" rtl="0">
              <a:lnSpc>
                <a:spcPct val="100000"/>
              </a:lnSpc>
              <a:spcBef>
                <a:spcPts val="0"/>
              </a:spcBef>
              <a:spcAft>
                <a:spcPts val="0"/>
              </a:spcAft>
              <a:buClr>
                <a:srgbClr val="000000"/>
              </a:buClr>
              <a:buSzPts val="1400"/>
              <a:buFont typeface="Arial"/>
              <a:buNone/>
              <a:defRPr sz="21100" b="0" i="0" u="none" strike="noStrike" cap="none">
                <a:solidFill>
                  <a:schemeClr val="dk2"/>
                </a:solidFill>
                <a:latin typeface="Times New Roman"/>
                <a:ea typeface="Times New Roman"/>
                <a:cs typeface="Times New Roman"/>
                <a:sym typeface="Times New Roman"/>
              </a:defRPr>
            </a:lvl5pPr>
            <a:lvl6pPr marR="0" lvl="5" algn="ctr" rtl="0">
              <a:lnSpc>
                <a:spcPct val="100000"/>
              </a:lnSpc>
              <a:spcBef>
                <a:spcPts val="0"/>
              </a:spcBef>
              <a:spcAft>
                <a:spcPts val="0"/>
              </a:spcAft>
              <a:buClr>
                <a:srgbClr val="000000"/>
              </a:buClr>
              <a:buSzPts val="1400"/>
              <a:buFont typeface="Arial"/>
              <a:buNone/>
              <a:defRPr sz="21100" b="0" i="0" u="none" strike="noStrike" cap="none">
                <a:solidFill>
                  <a:schemeClr val="dk2"/>
                </a:solidFill>
                <a:latin typeface="Times New Roman"/>
                <a:ea typeface="Times New Roman"/>
                <a:cs typeface="Times New Roman"/>
                <a:sym typeface="Times New Roman"/>
              </a:defRPr>
            </a:lvl6pPr>
            <a:lvl7pPr marR="0" lvl="6" algn="ctr" rtl="0">
              <a:lnSpc>
                <a:spcPct val="100000"/>
              </a:lnSpc>
              <a:spcBef>
                <a:spcPts val="0"/>
              </a:spcBef>
              <a:spcAft>
                <a:spcPts val="0"/>
              </a:spcAft>
              <a:buClr>
                <a:srgbClr val="000000"/>
              </a:buClr>
              <a:buSzPts val="1400"/>
              <a:buFont typeface="Arial"/>
              <a:buNone/>
              <a:defRPr sz="21100" b="0" i="0" u="none" strike="noStrike" cap="none">
                <a:solidFill>
                  <a:schemeClr val="dk2"/>
                </a:solidFill>
                <a:latin typeface="Times New Roman"/>
                <a:ea typeface="Times New Roman"/>
                <a:cs typeface="Times New Roman"/>
                <a:sym typeface="Times New Roman"/>
              </a:defRPr>
            </a:lvl7pPr>
            <a:lvl8pPr marR="0" lvl="7" algn="ctr" rtl="0">
              <a:lnSpc>
                <a:spcPct val="100000"/>
              </a:lnSpc>
              <a:spcBef>
                <a:spcPts val="0"/>
              </a:spcBef>
              <a:spcAft>
                <a:spcPts val="0"/>
              </a:spcAft>
              <a:buClr>
                <a:srgbClr val="000000"/>
              </a:buClr>
              <a:buSzPts val="1400"/>
              <a:buFont typeface="Arial"/>
              <a:buNone/>
              <a:defRPr sz="21100" b="0" i="0" u="none" strike="noStrike" cap="none">
                <a:solidFill>
                  <a:schemeClr val="dk2"/>
                </a:solidFill>
                <a:latin typeface="Times New Roman"/>
                <a:ea typeface="Times New Roman"/>
                <a:cs typeface="Times New Roman"/>
                <a:sym typeface="Times New Roman"/>
              </a:defRPr>
            </a:lvl8pPr>
            <a:lvl9pPr marR="0" lvl="8" algn="ctr" rtl="0">
              <a:lnSpc>
                <a:spcPct val="100000"/>
              </a:lnSpc>
              <a:spcBef>
                <a:spcPts val="0"/>
              </a:spcBef>
              <a:spcAft>
                <a:spcPts val="0"/>
              </a:spcAft>
              <a:buClr>
                <a:srgbClr val="000000"/>
              </a:buClr>
              <a:buSzPts val="1400"/>
              <a:buFont typeface="Arial"/>
              <a:buNone/>
              <a:defRPr sz="21100" b="0" i="0" u="none" strike="noStrike" cap="none">
                <a:solidFill>
                  <a:schemeClr val="dk2"/>
                </a:solidFill>
                <a:latin typeface="Times New Roman"/>
                <a:ea typeface="Times New Roman"/>
                <a:cs typeface="Times New Roman"/>
                <a:sym typeface="Times New Roman"/>
              </a:defRPr>
            </a:lvl9pPr>
          </a:lstStyle>
          <a:p>
            <a:endParaRPr/>
          </a:p>
        </p:txBody>
      </p:sp>
      <p:sp>
        <p:nvSpPr>
          <p:cNvPr id="7" name="Google Shape;7;p1"/>
          <p:cNvSpPr txBox="1">
            <a:spLocks noGrp="1"/>
          </p:cNvSpPr>
          <p:nvPr>
            <p:ph type="body" idx="1"/>
          </p:nvPr>
        </p:nvSpPr>
        <p:spPr>
          <a:xfrm>
            <a:off x="2982368" y="8980488"/>
            <a:ext cx="33811666" cy="18654712"/>
          </a:xfrm>
          <a:prstGeom prst="rect">
            <a:avLst/>
          </a:prstGeom>
          <a:noFill/>
          <a:ln>
            <a:noFill/>
          </a:ln>
        </p:spPr>
        <p:txBody>
          <a:bodyPr spcFirstLastPara="1" wrap="square" lIns="441325" tIns="220650" rIns="441325" bIns="220650" anchor="t" anchorCtr="0"/>
          <a:lstStyle>
            <a:lvl1pPr marL="457200" marR="0" lvl="0" indent="-228600" algn="l" rtl="0">
              <a:lnSpc>
                <a:spcPct val="100000"/>
              </a:lnSpc>
              <a:spcBef>
                <a:spcPts val="1080"/>
              </a:spcBef>
              <a:spcAft>
                <a:spcPts val="0"/>
              </a:spcAft>
              <a:buClr>
                <a:srgbClr val="000000"/>
              </a:buClr>
              <a:buSzPts val="1400"/>
              <a:buFont typeface="Arial"/>
              <a:buNone/>
              <a:defRPr sz="5400" b="0" i="0" u="none" strike="noStrike" cap="none">
                <a:solidFill>
                  <a:schemeClr val="dk1"/>
                </a:solidFill>
                <a:latin typeface="Times New Roman"/>
                <a:ea typeface="Times New Roman"/>
                <a:cs typeface="Times New Roman"/>
                <a:sym typeface="Times New Roman"/>
              </a:defRPr>
            </a:lvl1pPr>
            <a:lvl2pPr marL="914400" marR="0" lvl="1" indent="-1079500" algn="l" rtl="0">
              <a:lnSpc>
                <a:spcPct val="100000"/>
              </a:lnSpc>
              <a:spcBef>
                <a:spcPts val="2680"/>
              </a:spcBef>
              <a:spcAft>
                <a:spcPts val="0"/>
              </a:spcAft>
              <a:buClr>
                <a:schemeClr val="dk1"/>
              </a:buClr>
              <a:buSzPts val="13400"/>
              <a:buFont typeface="Times New Roman"/>
              <a:buChar char="–"/>
              <a:defRPr sz="13400" b="0" i="0" u="none" strike="noStrike" cap="none">
                <a:solidFill>
                  <a:schemeClr val="dk1"/>
                </a:solidFill>
                <a:latin typeface="Times New Roman"/>
                <a:ea typeface="Times New Roman"/>
                <a:cs typeface="Times New Roman"/>
                <a:sym typeface="Times New Roman"/>
              </a:defRPr>
            </a:lvl2pPr>
            <a:lvl3pPr marL="1371600" marR="0" lvl="2" indent="-958850" algn="l" rtl="0">
              <a:lnSpc>
                <a:spcPct val="100000"/>
              </a:lnSpc>
              <a:spcBef>
                <a:spcPts val="2300"/>
              </a:spcBef>
              <a:spcAft>
                <a:spcPts val="0"/>
              </a:spcAft>
              <a:buClr>
                <a:schemeClr val="dk1"/>
              </a:buClr>
              <a:buSzPts val="11500"/>
              <a:buFont typeface="Times New Roman"/>
              <a:buChar char="•"/>
              <a:defRPr sz="11500" b="0" i="0" u="none" strike="noStrike" cap="none">
                <a:solidFill>
                  <a:schemeClr val="dk1"/>
                </a:solidFill>
                <a:latin typeface="Times New Roman"/>
                <a:ea typeface="Times New Roman"/>
                <a:cs typeface="Times New Roman"/>
                <a:sym typeface="Times New Roman"/>
              </a:defRPr>
            </a:lvl3pPr>
            <a:lvl4pPr marL="1828800" marR="0" lvl="3" indent="-838200" algn="l" rtl="0">
              <a:lnSpc>
                <a:spcPct val="100000"/>
              </a:lnSpc>
              <a:spcBef>
                <a:spcPts val="1920"/>
              </a:spcBef>
              <a:spcAft>
                <a:spcPts val="0"/>
              </a:spcAft>
              <a:buClr>
                <a:schemeClr val="dk1"/>
              </a:buClr>
              <a:buSzPts val="9600"/>
              <a:buFont typeface="Times New Roman"/>
              <a:buChar char="–"/>
              <a:defRPr sz="9600" b="0" i="0" u="none" strike="noStrike" cap="none">
                <a:solidFill>
                  <a:schemeClr val="dk1"/>
                </a:solidFill>
                <a:latin typeface="Times New Roman"/>
                <a:ea typeface="Times New Roman"/>
                <a:cs typeface="Times New Roman"/>
                <a:sym typeface="Times New Roman"/>
              </a:defRPr>
            </a:lvl4pPr>
            <a:lvl5pPr marL="2286000" marR="0" lvl="4" indent="-838200" algn="l" rtl="0">
              <a:lnSpc>
                <a:spcPct val="100000"/>
              </a:lnSpc>
              <a:spcBef>
                <a:spcPts val="1920"/>
              </a:spcBef>
              <a:spcAft>
                <a:spcPts val="0"/>
              </a:spcAft>
              <a:buClr>
                <a:schemeClr val="dk1"/>
              </a:buClr>
              <a:buSzPts val="9600"/>
              <a:buFont typeface="Times New Roman"/>
              <a:buChar char="•"/>
              <a:defRPr sz="9600" b="0" i="0" u="none" strike="noStrike" cap="none">
                <a:solidFill>
                  <a:schemeClr val="dk1"/>
                </a:solidFill>
                <a:latin typeface="Times New Roman"/>
                <a:ea typeface="Times New Roman"/>
                <a:cs typeface="Times New Roman"/>
                <a:sym typeface="Times New Roman"/>
              </a:defRPr>
            </a:lvl5pPr>
            <a:lvl6pPr marL="2743200" marR="0" lvl="5" indent="-838200" algn="l" rtl="0">
              <a:lnSpc>
                <a:spcPct val="100000"/>
              </a:lnSpc>
              <a:spcBef>
                <a:spcPts val="1920"/>
              </a:spcBef>
              <a:spcAft>
                <a:spcPts val="0"/>
              </a:spcAft>
              <a:buClr>
                <a:schemeClr val="dk1"/>
              </a:buClr>
              <a:buSzPts val="9600"/>
              <a:buFont typeface="Times New Roman"/>
              <a:buChar char="•"/>
              <a:defRPr sz="9600" b="0" i="0" u="none" strike="noStrike" cap="none">
                <a:solidFill>
                  <a:schemeClr val="dk1"/>
                </a:solidFill>
                <a:latin typeface="Times New Roman"/>
                <a:ea typeface="Times New Roman"/>
                <a:cs typeface="Times New Roman"/>
                <a:sym typeface="Times New Roman"/>
              </a:defRPr>
            </a:lvl6pPr>
            <a:lvl7pPr marL="3200400" marR="0" lvl="6" indent="-838200" algn="l" rtl="0">
              <a:lnSpc>
                <a:spcPct val="100000"/>
              </a:lnSpc>
              <a:spcBef>
                <a:spcPts val="1920"/>
              </a:spcBef>
              <a:spcAft>
                <a:spcPts val="0"/>
              </a:spcAft>
              <a:buClr>
                <a:schemeClr val="dk1"/>
              </a:buClr>
              <a:buSzPts val="9600"/>
              <a:buFont typeface="Times New Roman"/>
              <a:buChar char="•"/>
              <a:defRPr sz="9600" b="0" i="0" u="none" strike="noStrike" cap="none">
                <a:solidFill>
                  <a:schemeClr val="dk1"/>
                </a:solidFill>
                <a:latin typeface="Times New Roman"/>
                <a:ea typeface="Times New Roman"/>
                <a:cs typeface="Times New Roman"/>
                <a:sym typeface="Times New Roman"/>
              </a:defRPr>
            </a:lvl7pPr>
            <a:lvl8pPr marL="3657600" marR="0" lvl="7" indent="-838200" algn="l" rtl="0">
              <a:lnSpc>
                <a:spcPct val="100000"/>
              </a:lnSpc>
              <a:spcBef>
                <a:spcPts val="1920"/>
              </a:spcBef>
              <a:spcAft>
                <a:spcPts val="0"/>
              </a:spcAft>
              <a:buClr>
                <a:schemeClr val="dk1"/>
              </a:buClr>
              <a:buSzPts val="9600"/>
              <a:buFont typeface="Times New Roman"/>
              <a:buChar char="•"/>
              <a:defRPr sz="9600" b="0" i="0" u="none" strike="noStrike" cap="none">
                <a:solidFill>
                  <a:schemeClr val="dk1"/>
                </a:solidFill>
                <a:latin typeface="Times New Roman"/>
                <a:ea typeface="Times New Roman"/>
                <a:cs typeface="Times New Roman"/>
                <a:sym typeface="Times New Roman"/>
              </a:defRPr>
            </a:lvl8pPr>
            <a:lvl9pPr marL="4114800" marR="0" lvl="8" indent="-838200" algn="l" rtl="0">
              <a:lnSpc>
                <a:spcPct val="100000"/>
              </a:lnSpc>
              <a:spcBef>
                <a:spcPts val="1920"/>
              </a:spcBef>
              <a:spcAft>
                <a:spcPts val="0"/>
              </a:spcAft>
              <a:buClr>
                <a:schemeClr val="dk1"/>
              </a:buClr>
              <a:buSzPts val="9600"/>
              <a:buFont typeface="Times New Roman"/>
              <a:buChar char="•"/>
              <a:defRPr sz="9600" b="0" i="0" u="none" strike="noStrike" cap="none">
                <a:solidFill>
                  <a:schemeClr val="dk1"/>
                </a:solidFill>
                <a:latin typeface="Times New Roman"/>
                <a:ea typeface="Times New Roman"/>
                <a:cs typeface="Times New Roman"/>
                <a:sym typeface="Times New Roman"/>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jpg"/><Relationship Id="rId5" Type="http://schemas.openxmlformats.org/officeDocument/2006/relationships/image" Target="../media/image3.png"/><Relationship Id="rId10" Type="http://schemas.openxmlformats.org/officeDocument/2006/relationships/image" Target="../media/image8.jp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93B0FF"/>
            </a:gs>
            <a:gs pos="35000">
              <a:srgbClr val="9FA1A5">
                <a:alpha val="60000"/>
              </a:srgbClr>
            </a:gs>
            <a:gs pos="100000">
              <a:srgbClr val="DDE5FF"/>
            </a:gs>
          </a:gsLst>
          <a:path path="circle">
            <a:fillToRect t="100000" r="100000"/>
          </a:path>
          <a:tileRect l="-100000" b="-100000"/>
        </a:gradFill>
        <a:effectLst/>
      </p:bgPr>
    </p:bg>
    <p:spTree>
      <p:nvGrpSpPr>
        <p:cNvPr id="1" name="Shape 47"/>
        <p:cNvGrpSpPr/>
        <p:nvPr/>
      </p:nvGrpSpPr>
      <p:grpSpPr>
        <a:xfrm>
          <a:off x="0" y="0"/>
          <a:ext cx="0" cy="0"/>
          <a:chOff x="0" y="0"/>
          <a:chExt cx="0" cy="0"/>
        </a:xfrm>
      </p:grpSpPr>
      <p:sp>
        <p:nvSpPr>
          <p:cNvPr id="48" name="Google Shape;48;p13"/>
          <p:cNvSpPr txBox="1">
            <a:spLocks noGrp="1"/>
          </p:cNvSpPr>
          <p:nvPr>
            <p:ph type="title"/>
          </p:nvPr>
        </p:nvSpPr>
        <p:spPr>
          <a:xfrm>
            <a:off x="7026725" y="156975"/>
            <a:ext cx="25387799" cy="2246700"/>
          </a:xfrm>
          <a:prstGeom prst="rect">
            <a:avLst/>
          </a:prstGeom>
          <a:noFill/>
          <a:ln>
            <a:noFill/>
          </a:ln>
        </p:spPr>
        <p:txBody>
          <a:bodyPr spcFirstLastPara="1" wrap="square" lIns="441325" tIns="220650" rIns="441325" bIns="220650" anchor="ctr" anchorCtr="0">
            <a:noAutofit/>
          </a:bodyPr>
          <a:lstStyle/>
          <a:p>
            <a:pPr marL="0" lvl="0" indent="0" algn="ctr" rtl="0">
              <a:lnSpc>
                <a:spcPct val="100000"/>
              </a:lnSpc>
              <a:spcBef>
                <a:spcPts val="0"/>
              </a:spcBef>
              <a:spcAft>
                <a:spcPts val="0"/>
              </a:spcAft>
              <a:buSzPts val="1400"/>
              <a:buNone/>
            </a:pPr>
            <a:r>
              <a:rPr lang="en-US" sz="14000" dirty="0">
                <a:solidFill>
                  <a:schemeClr val="dk1"/>
                </a:solidFill>
                <a:latin typeface="Helvetica Neue"/>
                <a:ea typeface="Helvetica Neue"/>
                <a:cs typeface="Helvetica Neue"/>
                <a:sym typeface="Helvetica Neue"/>
              </a:rPr>
              <a:t>Free Piston Stirling Cryocooler </a:t>
            </a:r>
            <a:endParaRPr dirty="0"/>
          </a:p>
        </p:txBody>
      </p:sp>
      <p:sp>
        <p:nvSpPr>
          <p:cNvPr id="49" name="Google Shape;49;p13"/>
          <p:cNvSpPr/>
          <p:nvPr/>
        </p:nvSpPr>
        <p:spPr>
          <a:xfrm>
            <a:off x="6781925" y="2636475"/>
            <a:ext cx="25387799" cy="1702200"/>
          </a:xfrm>
          <a:prstGeom prst="rect">
            <a:avLst/>
          </a:prstGeom>
          <a:noFill/>
          <a:ln>
            <a:noFill/>
          </a:ln>
        </p:spPr>
        <p:txBody>
          <a:bodyPr spcFirstLastPara="1" wrap="square" lIns="441325" tIns="220650" rIns="441325" bIns="220650" anchor="ctr" anchorCtr="0">
            <a:noAutofit/>
          </a:bodyPr>
          <a:lstStyle/>
          <a:p>
            <a:pPr marL="0" marR="0" lvl="0" indent="0" algn="ctr" rtl="0">
              <a:lnSpc>
                <a:spcPct val="100000"/>
              </a:lnSpc>
              <a:spcBef>
                <a:spcPts val="0"/>
              </a:spcBef>
              <a:spcAft>
                <a:spcPts val="0"/>
              </a:spcAft>
              <a:buClr>
                <a:srgbClr val="000000"/>
              </a:buClr>
              <a:buSzPts val="7000"/>
              <a:buFont typeface="Arial"/>
              <a:buNone/>
            </a:pPr>
            <a:r>
              <a:rPr lang="en-US" sz="7000" b="1" i="0" u="none" strike="noStrike" cap="none">
                <a:solidFill>
                  <a:schemeClr val="dk1"/>
                </a:solidFill>
                <a:latin typeface="Helvetica Neue"/>
                <a:ea typeface="Helvetica Neue"/>
                <a:cs typeface="Helvetica Neue"/>
                <a:sym typeface="Helvetica Neue"/>
              </a:rPr>
              <a:t>Abdulrahman Alazemi, Faiez Alazmi, Ahmad Althomali, Luis Gardetto, John Wiley</a:t>
            </a:r>
            <a:r>
              <a:rPr lang="en-US" sz="5000" b="0" i="0" u="none" strike="noStrike" cap="none">
                <a:solidFill>
                  <a:schemeClr val="dk1"/>
                </a:solidFill>
                <a:latin typeface="Helvetica Neue"/>
                <a:ea typeface="Helvetica Neue"/>
                <a:cs typeface="Helvetica Neue"/>
                <a:sym typeface="Helvetica Neue"/>
              </a:rPr>
              <a:t> </a:t>
            </a:r>
            <a:r>
              <a:rPr lang="en-US" sz="7200" b="0" i="0" u="none" strike="noStrike" cap="none" baseline="30000">
                <a:solidFill>
                  <a:schemeClr val="lt2"/>
                </a:solidFill>
                <a:latin typeface="Helvetica Neue"/>
                <a:ea typeface="Helvetica Neue"/>
                <a:cs typeface="Helvetica Neue"/>
                <a:sym typeface="Helvetica Neue"/>
              </a:rPr>
              <a:t> </a:t>
            </a:r>
            <a:endParaRPr sz="1400" b="0" i="0" u="none" strike="noStrike" cap="none">
              <a:solidFill>
                <a:srgbClr val="000000"/>
              </a:solidFill>
              <a:latin typeface="Arial"/>
              <a:ea typeface="Arial"/>
              <a:cs typeface="Arial"/>
              <a:sym typeface="Arial"/>
            </a:endParaRPr>
          </a:p>
        </p:txBody>
      </p:sp>
      <p:sp>
        <p:nvSpPr>
          <p:cNvPr id="50" name="Google Shape;50;p13"/>
          <p:cNvSpPr/>
          <p:nvPr/>
        </p:nvSpPr>
        <p:spPr>
          <a:xfrm>
            <a:off x="29436100" y="10013374"/>
            <a:ext cx="9638700" cy="7205700"/>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000000"/>
              </a:buClr>
              <a:buSzPts val="2800"/>
              <a:buFont typeface="Arial"/>
              <a:buNone/>
            </a:pPr>
            <a:endParaRPr sz="2800" b="0" i="0" u="none" strike="noStrike" cap="none">
              <a:solidFill>
                <a:schemeClr val="dk1"/>
              </a:solidFill>
              <a:latin typeface="Helvetica Neue"/>
              <a:ea typeface="Helvetica Neue"/>
              <a:cs typeface="Helvetica Neue"/>
              <a:sym typeface="Helvetica Neue"/>
            </a:endParaRPr>
          </a:p>
        </p:txBody>
      </p:sp>
      <p:sp>
        <p:nvSpPr>
          <p:cNvPr id="51" name="Google Shape;51;p13"/>
          <p:cNvSpPr/>
          <p:nvPr/>
        </p:nvSpPr>
        <p:spPr>
          <a:xfrm>
            <a:off x="4667052" y="4678363"/>
            <a:ext cx="1251644" cy="1238250"/>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000000"/>
              </a:buClr>
              <a:buSzPts val="2800"/>
              <a:buFont typeface="Arial"/>
              <a:buNone/>
            </a:pPr>
            <a:endParaRPr sz="2800" b="0" i="0" u="none" strike="noStrike" cap="none">
              <a:solidFill>
                <a:schemeClr val="dk1"/>
              </a:solidFill>
              <a:latin typeface="Helvetica Neue"/>
              <a:ea typeface="Helvetica Neue"/>
              <a:cs typeface="Helvetica Neue"/>
              <a:sym typeface="Helvetica Neue"/>
            </a:endParaRPr>
          </a:p>
        </p:txBody>
      </p:sp>
      <p:sp>
        <p:nvSpPr>
          <p:cNvPr id="52" name="Google Shape;52;p13"/>
          <p:cNvSpPr/>
          <p:nvPr/>
        </p:nvSpPr>
        <p:spPr>
          <a:xfrm>
            <a:off x="6569675" y="4599538"/>
            <a:ext cx="26301900" cy="1308000"/>
          </a:xfrm>
          <a:prstGeom prst="rect">
            <a:avLst/>
          </a:prstGeom>
          <a:noFill/>
          <a:ln>
            <a:noFill/>
          </a:ln>
        </p:spPr>
        <p:txBody>
          <a:bodyPr spcFirstLastPara="1" wrap="square" lIns="441325" tIns="220650" rIns="441325" bIns="220650" anchor="ctr" anchorCtr="0">
            <a:noAutofit/>
          </a:bodyPr>
          <a:lstStyle/>
          <a:p>
            <a:pPr marL="0" marR="0" lvl="0" indent="0" algn="ctr" rtl="0">
              <a:lnSpc>
                <a:spcPct val="100000"/>
              </a:lnSpc>
              <a:spcBef>
                <a:spcPts val="0"/>
              </a:spcBef>
              <a:spcAft>
                <a:spcPts val="0"/>
              </a:spcAft>
              <a:buClr>
                <a:srgbClr val="000000"/>
              </a:buClr>
              <a:buSzPts val="5000"/>
              <a:buFont typeface="Arial"/>
              <a:buNone/>
            </a:pPr>
            <a:r>
              <a:rPr lang="en-US" sz="5000" b="1" i="0" u="none" strike="noStrike" cap="none" dirty="0">
                <a:solidFill>
                  <a:schemeClr val="dk1"/>
                </a:solidFill>
                <a:latin typeface="Helvetica Neue"/>
                <a:ea typeface="Helvetica Neue"/>
                <a:cs typeface="Helvetica Neue"/>
                <a:sym typeface="Helvetica Neue"/>
              </a:rPr>
              <a:t>Department of Mechanical Engineering, Northern Arizona University, Flagstaff, AZ</a:t>
            </a:r>
            <a:endParaRPr sz="5000" b="1" i="0" u="none" strike="noStrike" cap="none" baseline="30000" dirty="0">
              <a:solidFill>
                <a:schemeClr val="hlink"/>
              </a:solidFill>
              <a:latin typeface="Helvetica Neue"/>
              <a:ea typeface="Helvetica Neue"/>
              <a:cs typeface="Helvetica Neue"/>
              <a:sym typeface="Helvetica Neue"/>
            </a:endParaRPr>
          </a:p>
        </p:txBody>
      </p:sp>
      <p:sp>
        <p:nvSpPr>
          <p:cNvPr id="53" name="Google Shape;53;p13"/>
          <p:cNvSpPr/>
          <p:nvPr/>
        </p:nvSpPr>
        <p:spPr>
          <a:xfrm>
            <a:off x="4609505" y="6910388"/>
            <a:ext cx="3972174" cy="1308100"/>
          </a:xfrm>
          <a:prstGeom prst="rect">
            <a:avLst/>
          </a:prstGeom>
          <a:noFill/>
          <a:ln>
            <a:noFill/>
          </a:ln>
        </p:spPr>
        <p:txBody>
          <a:bodyPr spcFirstLastPara="1" wrap="square" lIns="90475" tIns="44450" rIns="90475" bIns="44450" anchor="t" anchorCtr="0">
            <a:noAutofit/>
          </a:bodyPr>
          <a:lstStyle/>
          <a:p>
            <a:pPr marL="0" marR="0" lvl="0" indent="0" algn="l" rtl="0">
              <a:lnSpc>
                <a:spcPct val="100000"/>
              </a:lnSpc>
              <a:spcBef>
                <a:spcPts val="0"/>
              </a:spcBef>
              <a:spcAft>
                <a:spcPts val="0"/>
              </a:spcAft>
              <a:buClr>
                <a:srgbClr val="000000"/>
              </a:buClr>
              <a:buSzPts val="8000"/>
              <a:buFont typeface="Arial"/>
              <a:buNone/>
            </a:pPr>
            <a:r>
              <a:rPr lang="en-US" sz="8000" b="1" i="0" u="none" strike="noStrike" cap="none">
                <a:solidFill>
                  <a:srgbClr val="FAFD00"/>
                </a:solidFill>
                <a:latin typeface="Helvetica Neue"/>
                <a:ea typeface="Helvetica Neue"/>
                <a:cs typeface="Helvetica Neue"/>
                <a:sym typeface="Helvetica Neue"/>
              </a:rPr>
              <a:t>	</a:t>
            </a:r>
            <a:endParaRPr sz="1400" b="0" i="0" u="none" strike="noStrike" cap="none">
              <a:solidFill>
                <a:srgbClr val="000000"/>
              </a:solidFill>
              <a:latin typeface="Arial"/>
              <a:ea typeface="Arial"/>
              <a:cs typeface="Arial"/>
              <a:sym typeface="Arial"/>
            </a:endParaRPr>
          </a:p>
        </p:txBody>
      </p:sp>
      <p:sp>
        <p:nvSpPr>
          <p:cNvPr id="54" name="Google Shape;54;p13"/>
          <p:cNvSpPr/>
          <p:nvPr/>
        </p:nvSpPr>
        <p:spPr>
          <a:xfrm>
            <a:off x="4667052" y="8059740"/>
            <a:ext cx="4862711" cy="2389187"/>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000000"/>
              </a:buClr>
              <a:buSzPts val="2800"/>
              <a:buFont typeface="Arial"/>
              <a:buNone/>
            </a:pPr>
            <a:endParaRPr sz="2800" b="0" i="0" u="none" strike="noStrike" cap="none">
              <a:solidFill>
                <a:schemeClr val="dk1"/>
              </a:solidFill>
              <a:latin typeface="Helvetica Neue"/>
              <a:ea typeface="Helvetica Neue"/>
              <a:cs typeface="Helvetica Neue"/>
              <a:sym typeface="Helvetica Neue"/>
            </a:endParaRPr>
          </a:p>
        </p:txBody>
      </p:sp>
      <p:sp>
        <p:nvSpPr>
          <p:cNvPr id="55" name="Google Shape;55;p13"/>
          <p:cNvSpPr/>
          <p:nvPr/>
        </p:nvSpPr>
        <p:spPr>
          <a:xfrm>
            <a:off x="360349" y="14008406"/>
            <a:ext cx="9164400" cy="780900"/>
          </a:xfrm>
          <a:prstGeom prst="rect">
            <a:avLst/>
          </a:prstGeom>
          <a:solidFill>
            <a:srgbClr val="595959"/>
          </a:solidFill>
          <a:ln w="12700" cap="flat" cmpd="sng">
            <a:solidFill>
              <a:schemeClr val="dk1"/>
            </a:solidFill>
            <a:prstDash val="solid"/>
            <a:miter lim="800000"/>
            <a:headEnd type="none" w="sm" len="sm"/>
            <a:tailEnd type="none" w="sm" len="sm"/>
          </a:ln>
        </p:spPr>
        <p:txBody>
          <a:bodyPr spcFirstLastPara="1" wrap="square" lIns="90475" tIns="44450" rIns="90475" bIns="44450" anchor="ctr" anchorCtr="0">
            <a:noAutofit/>
          </a:bodyPr>
          <a:lstStyle/>
          <a:p>
            <a:pPr marL="0" marR="0" lvl="0" indent="0" algn="ctr" rtl="0">
              <a:lnSpc>
                <a:spcPct val="100000"/>
              </a:lnSpc>
              <a:spcBef>
                <a:spcPts val="0"/>
              </a:spcBef>
              <a:spcAft>
                <a:spcPts val="0"/>
              </a:spcAft>
              <a:buClr>
                <a:srgbClr val="000000"/>
              </a:buClr>
              <a:buSzPts val="4800"/>
              <a:buFont typeface="Arial"/>
              <a:buNone/>
            </a:pPr>
            <a:r>
              <a:rPr lang="en-US" sz="4800" b="1" i="0" u="none" strike="noStrike" cap="none">
                <a:solidFill>
                  <a:srgbClr val="FFFF00"/>
                </a:solidFill>
                <a:latin typeface="Helvetica Neue"/>
                <a:ea typeface="Helvetica Neue"/>
                <a:cs typeface="Helvetica Neue"/>
                <a:sym typeface="Helvetica Neue"/>
              </a:rPr>
              <a:t>Project Goals </a:t>
            </a:r>
            <a:endParaRPr sz="1400" b="0" i="0" u="none" strike="noStrike" cap="none">
              <a:solidFill>
                <a:srgbClr val="000000"/>
              </a:solidFill>
              <a:latin typeface="Arial"/>
              <a:ea typeface="Arial"/>
              <a:cs typeface="Arial"/>
              <a:sym typeface="Arial"/>
            </a:endParaRPr>
          </a:p>
        </p:txBody>
      </p:sp>
      <p:sp>
        <p:nvSpPr>
          <p:cNvPr id="56" name="Google Shape;56;p13"/>
          <p:cNvSpPr/>
          <p:nvPr/>
        </p:nvSpPr>
        <p:spPr>
          <a:xfrm>
            <a:off x="4667052" y="6621465"/>
            <a:ext cx="4862711" cy="777875"/>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000000"/>
              </a:buClr>
              <a:buSzPts val="2800"/>
              <a:buFont typeface="Arial"/>
              <a:buNone/>
            </a:pPr>
            <a:endParaRPr sz="2800" b="0" i="0" u="none" strike="noStrike" cap="none">
              <a:solidFill>
                <a:schemeClr val="dk1"/>
              </a:solidFill>
              <a:latin typeface="Helvetica Neue"/>
              <a:ea typeface="Helvetica Neue"/>
              <a:cs typeface="Helvetica Neue"/>
              <a:sym typeface="Helvetica Neue"/>
            </a:endParaRPr>
          </a:p>
        </p:txBody>
      </p:sp>
      <p:sp>
        <p:nvSpPr>
          <p:cNvPr id="57" name="Google Shape;57;p13"/>
          <p:cNvSpPr/>
          <p:nvPr/>
        </p:nvSpPr>
        <p:spPr>
          <a:xfrm>
            <a:off x="29925952" y="26180576"/>
            <a:ext cx="9405900" cy="852823"/>
          </a:xfrm>
          <a:prstGeom prst="rect">
            <a:avLst/>
          </a:prstGeom>
          <a:solidFill>
            <a:srgbClr val="595959"/>
          </a:solidFill>
          <a:ln w="12700" cap="flat" cmpd="sng">
            <a:solidFill>
              <a:schemeClr val="dk1"/>
            </a:solidFill>
            <a:prstDash val="solid"/>
            <a:miter lim="800000"/>
            <a:headEnd type="none" w="sm" len="sm"/>
            <a:tailEnd type="none" w="sm" len="sm"/>
          </a:ln>
        </p:spPr>
        <p:txBody>
          <a:bodyPr spcFirstLastPara="1" wrap="square" lIns="90475" tIns="44450" rIns="90475" bIns="44450" anchor="ctr" anchorCtr="0">
            <a:noAutofit/>
          </a:bodyPr>
          <a:lstStyle/>
          <a:p>
            <a:pPr marL="0" marR="0" lvl="0" indent="0" algn="ctr" rtl="0">
              <a:lnSpc>
                <a:spcPct val="100000"/>
              </a:lnSpc>
              <a:spcBef>
                <a:spcPts val="0"/>
              </a:spcBef>
              <a:spcAft>
                <a:spcPts val="0"/>
              </a:spcAft>
              <a:buClr>
                <a:srgbClr val="000000"/>
              </a:buClr>
              <a:buSzPts val="4800"/>
              <a:buFont typeface="Arial"/>
              <a:buNone/>
            </a:pPr>
            <a:r>
              <a:rPr lang="en-US" sz="4800" b="1" dirty="0" smtClean="0">
                <a:solidFill>
                  <a:srgbClr val="FFFF00"/>
                </a:solidFill>
                <a:latin typeface="Helvetica Neue"/>
                <a:sym typeface="Helvetica Neue"/>
              </a:rPr>
              <a:t>References</a:t>
            </a:r>
            <a:endParaRPr sz="1400" b="0" i="0" u="none" strike="noStrike" cap="none" dirty="0">
              <a:solidFill>
                <a:srgbClr val="000000"/>
              </a:solidFill>
              <a:latin typeface="Arial"/>
              <a:ea typeface="Arial"/>
              <a:cs typeface="Arial"/>
              <a:sym typeface="Arial"/>
            </a:endParaRPr>
          </a:p>
        </p:txBody>
      </p:sp>
      <p:sp>
        <p:nvSpPr>
          <p:cNvPr id="58" name="Google Shape;58;p13"/>
          <p:cNvSpPr/>
          <p:nvPr/>
        </p:nvSpPr>
        <p:spPr>
          <a:xfrm>
            <a:off x="29925951" y="28049821"/>
            <a:ext cx="9405900" cy="728700"/>
          </a:xfrm>
          <a:prstGeom prst="rect">
            <a:avLst/>
          </a:prstGeom>
          <a:solidFill>
            <a:srgbClr val="595959"/>
          </a:solidFill>
          <a:ln w="12700" cap="flat" cmpd="sng">
            <a:solidFill>
              <a:schemeClr val="dk1"/>
            </a:solidFill>
            <a:prstDash val="solid"/>
            <a:miter lim="800000"/>
            <a:headEnd type="none" w="sm" len="sm"/>
            <a:tailEnd type="none" w="sm" len="sm"/>
          </a:ln>
        </p:spPr>
        <p:txBody>
          <a:bodyPr spcFirstLastPara="1" wrap="square" lIns="90475" tIns="44450" rIns="90475" bIns="44450" anchor="ctr" anchorCtr="0">
            <a:noAutofit/>
          </a:bodyPr>
          <a:lstStyle/>
          <a:p>
            <a:pPr marL="0" marR="0" lvl="0" indent="0" algn="ctr" rtl="0">
              <a:lnSpc>
                <a:spcPct val="100000"/>
              </a:lnSpc>
              <a:spcBef>
                <a:spcPts val="0"/>
              </a:spcBef>
              <a:spcAft>
                <a:spcPts val="0"/>
              </a:spcAft>
              <a:buClr>
                <a:srgbClr val="000000"/>
              </a:buClr>
              <a:buSzPts val="4800"/>
              <a:buFont typeface="Arial"/>
              <a:buNone/>
            </a:pPr>
            <a:r>
              <a:rPr lang="en-US" sz="4800" b="1" i="0" u="none" strike="noStrike" cap="none" dirty="0">
                <a:solidFill>
                  <a:srgbClr val="FFFF00"/>
                </a:solidFill>
                <a:latin typeface="Helvetica Neue"/>
                <a:ea typeface="Helvetica Neue"/>
                <a:cs typeface="Helvetica Neue"/>
                <a:sym typeface="Helvetica Neue"/>
              </a:rPr>
              <a:t>	Acknowledgments</a:t>
            </a:r>
            <a:endParaRPr sz="1400" b="0" i="0" u="none" strike="noStrike" cap="none" dirty="0">
              <a:solidFill>
                <a:srgbClr val="000000"/>
              </a:solidFill>
              <a:latin typeface="Arial"/>
              <a:ea typeface="Arial"/>
              <a:cs typeface="Arial"/>
              <a:sym typeface="Arial"/>
            </a:endParaRPr>
          </a:p>
        </p:txBody>
      </p:sp>
      <p:sp>
        <p:nvSpPr>
          <p:cNvPr id="59" name="Google Shape;59;p13"/>
          <p:cNvSpPr/>
          <p:nvPr/>
        </p:nvSpPr>
        <p:spPr>
          <a:xfrm>
            <a:off x="-7648755" y="22230788"/>
            <a:ext cx="4920300" cy="7205700"/>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000000"/>
              </a:buClr>
              <a:buSzPts val="2800"/>
              <a:buFont typeface="Arial"/>
              <a:buNone/>
            </a:pPr>
            <a:endParaRPr sz="2800" b="0" i="0" u="none" strike="noStrike" cap="none">
              <a:solidFill>
                <a:schemeClr val="dk1"/>
              </a:solidFill>
              <a:latin typeface="Helvetica Neue"/>
              <a:ea typeface="Helvetica Neue"/>
              <a:cs typeface="Helvetica Neue"/>
              <a:sym typeface="Helvetica Neue"/>
            </a:endParaRPr>
          </a:p>
        </p:txBody>
      </p:sp>
      <p:sp>
        <p:nvSpPr>
          <p:cNvPr id="60" name="Google Shape;60;p13"/>
          <p:cNvSpPr/>
          <p:nvPr/>
        </p:nvSpPr>
        <p:spPr>
          <a:xfrm>
            <a:off x="423133" y="26788216"/>
            <a:ext cx="9183000" cy="833100"/>
          </a:xfrm>
          <a:prstGeom prst="rect">
            <a:avLst/>
          </a:prstGeom>
          <a:solidFill>
            <a:srgbClr val="595959"/>
          </a:solidFill>
          <a:ln w="12700" cap="flat" cmpd="sng">
            <a:solidFill>
              <a:schemeClr val="dk1"/>
            </a:solidFill>
            <a:prstDash val="solid"/>
            <a:miter lim="800000"/>
            <a:headEnd type="none" w="sm" len="sm"/>
            <a:tailEnd type="none" w="sm" len="sm"/>
          </a:ln>
        </p:spPr>
        <p:txBody>
          <a:bodyPr spcFirstLastPara="1" wrap="square" lIns="90475" tIns="44450" rIns="90475" bIns="44450" anchor="ctr" anchorCtr="0">
            <a:noAutofit/>
          </a:bodyPr>
          <a:lstStyle/>
          <a:p>
            <a:pPr marL="0" marR="0" lvl="0" indent="0" algn="ctr" rtl="0">
              <a:lnSpc>
                <a:spcPct val="100000"/>
              </a:lnSpc>
              <a:spcBef>
                <a:spcPts val="0"/>
              </a:spcBef>
              <a:spcAft>
                <a:spcPts val="0"/>
              </a:spcAft>
              <a:buClr>
                <a:srgbClr val="000000"/>
              </a:buClr>
              <a:buSzPts val="4800"/>
              <a:buFont typeface="Arial"/>
              <a:buNone/>
            </a:pPr>
            <a:r>
              <a:rPr lang="en-US" sz="4800" b="1" i="0" u="none" strike="noStrike" cap="none" dirty="0">
                <a:solidFill>
                  <a:srgbClr val="FFFF00"/>
                </a:solidFill>
                <a:latin typeface="Helvetica Neue"/>
                <a:ea typeface="Helvetica Neue"/>
                <a:cs typeface="Helvetica Neue"/>
                <a:sym typeface="Helvetica Neue"/>
              </a:rPr>
              <a:t>Design Modifications</a:t>
            </a:r>
            <a:endParaRPr sz="1400" b="0" i="0" u="none" strike="noStrike" cap="none" dirty="0">
              <a:solidFill>
                <a:srgbClr val="000000"/>
              </a:solidFill>
              <a:latin typeface="Arial"/>
              <a:ea typeface="Arial"/>
              <a:cs typeface="Arial"/>
              <a:sym typeface="Arial"/>
            </a:endParaRPr>
          </a:p>
        </p:txBody>
      </p:sp>
      <p:sp>
        <p:nvSpPr>
          <p:cNvPr id="61" name="Google Shape;61;p13"/>
          <p:cNvSpPr/>
          <p:nvPr/>
        </p:nvSpPr>
        <p:spPr>
          <a:xfrm>
            <a:off x="376672" y="6172200"/>
            <a:ext cx="9389100" cy="666000"/>
          </a:xfrm>
          <a:prstGeom prst="rect">
            <a:avLst/>
          </a:prstGeom>
          <a:solidFill>
            <a:srgbClr val="595959"/>
          </a:solidFill>
          <a:ln w="12700" cap="flat" cmpd="sng">
            <a:solidFill>
              <a:schemeClr val="dk1"/>
            </a:solidFill>
            <a:prstDash val="solid"/>
            <a:miter lim="800000"/>
            <a:headEnd type="none" w="sm" len="sm"/>
            <a:tailEnd type="none" w="sm" len="sm"/>
          </a:ln>
        </p:spPr>
        <p:txBody>
          <a:bodyPr spcFirstLastPara="1" wrap="square" lIns="90475" tIns="44450" rIns="90475" bIns="44450" anchor="ctr" anchorCtr="0">
            <a:noAutofit/>
          </a:bodyPr>
          <a:lstStyle/>
          <a:p>
            <a:pPr marL="914400" marR="0" lvl="2" indent="0" algn="ctr" rtl="0">
              <a:lnSpc>
                <a:spcPct val="100000"/>
              </a:lnSpc>
              <a:spcBef>
                <a:spcPts val="0"/>
              </a:spcBef>
              <a:spcAft>
                <a:spcPts val="0"/>
              </a:spcAft>
              <a:buClr>
                <a:srgbClr val="000000"/>
              </a:buClr>
              <a:buSzPts val="4800"/>
              <a:buFont typeface="Arial"/>
              <a:buNone/>
            </a:pPr>
            <a:r>
              <a:rPr lang="en-US" sz="4800" b="1" i="0" u="none" strike="noStrike" cap="none">
                <a:solidFill>
                  <a:srgbClr val="FFFF00"/>
                </a:solidFill>
                <a:latin typeface="Helvetica Neue"/>
                <a:ea typeface="Helvetica Neue"/>
                <a:cs typeface="Helvetica Neue"/>
                <a:sym typeface="Helvetica Neue"/>
              </a:rPr>
              <a:t>Abstract</a:t>
            </a:r>
            <a:endParaRPr sz="1400" b="0" i="0" u="none" strike="noStrike" cap="none">
              <a:solidFill>
                <a:srgbClr val="000000"/>
              </a:solidFill>
              <a:latin typeface="Arial"/>
              <a:ea typeface="Arial"/>
              <a:cs typeface="Arial"/>
              <a:sym typeface="Arial"/>
            </a:endParaRPr>
          </a:p>
        </p:txBody>
      </p:sp>
      <p:sp>
        <p:nvSpPr>
          <p:cNvPr id="62" name="Google Shape;62;p13"/>
          <p:cNvSpPr/>
          <p:nvPr/>
        </p:nvSpPr>
        <p:spPr>
          <a:xfrm>
            <a:off x="356791" y="7558088"/>
            <a:ext cx="9171534" cy="4235450"/>
          </a:xfrm>
          <a:prstGeom prst="rect">
            <a:avLst/>
          </a:prstGeom>
          <a:noFill/>
          <a:ln>
            <a:noFill/>
          </a:ln>
        </p:spPr>
        <p:txBody>
          <a:bodyPr spcFirstLastPara="1" wrap="square" lIns="90475" tIns="44450" rIns="90475" bIns="44450" anchor="t" anchorCtr="0">
            <a:noAutofit/>
          </a:bodyPr>
          <a:lstStyle/>
          <a:p>
            <a:pPr marL="0" marR="0" lvl="0" indent="0" algn="just" rtl="0">
              <a:lnSpc>
                <a:spcPct val="100000"/>
              </a:lnSpc>
              <a:spcBef>
                <a:spcPts val="0"/>
              </a:spcBef>
              <a:spcAft>
                <a:spcPts val="0"/>
              </a:spcAft>
              <a:buClr>
                <a:srgbClr val="000000"/>
              </a:buClr>
              <a:buSzPts val="3200"/>
              <a:buFont typeface="Arial"/>
              <a:buNone/>
            </a:pPr>
            <a:endParaRPr sz="3200" b="0" i="0" u="none" strike="noStrike" cap="none">
              <a:solidFill>
                <a:schemeClr val="dk1"/>
              </a:solidFill>
              <a:latin typeface="Helvetica Neue"/>
              <a:ea typeface="Helvetica Neue"/>
              <a:cs typeface="Helvetica Neue"/>
              <a:sym typeface="Helvetica Neue"/>
            </a:endParaRPr>
          </a:p>
          <a:p>
            <a:pPr marL="0" marR="0" lvl="0" indent="0" algn="just" rtl="0">
              <a:lnSpc>
                <a:spcPct val="100000"/>
              </a:lnSpc>
              <a:spcBef>
                <a:spcPts val="1600"/>
              </a:spcBef>
              <a:spcAft>
                <a:spcPts val="0"/>
              </a:spcAft>
              <a:buClr>
                <a:srgbClr val="000000"/>
              </a:buClr>
              <a:buSzPts val="3200"/>
              <a:buFont typeface="Arial"/>
              <a:buNone/>
            </a:pPr>
            <a:endParaRPr sz="3200" b="1" i="0" u="none" strike="noStrike" cap="none">
              <a:solidFill>
                <a:schemeClr val="dk1"/>
              </a:solidFill>
              <a:latin typeface="Helvetica Neue"/>
              <a:ea typeface="Helvetica Neue"/>
              <a:cs typeface="Helvetica Neue"/>
              <a:sym typeface="Helvetica Neue"/>
            </a:endParaRPr>
          </a:p>
          <a:p>
            <a:pPr marL="0" marR="0" lvl="0" indent="0" algn="just" rtl="0">
              <a:lnSpc>
                <a:spcPct val="100000"/>
              </a:lnSpc>
              <a:spcBef>
                <a:spcPts val="1600"/>
              </a:spcBef>
              <a:spcAft>
                <a:spcPts val="0"/>
              </a:spcAft>
              <a:buClr>
                <a:srgbClr val="000000"/>
              </a:buClr>
              <a:buSzPts val="3200"/>
              <a:buFont typeface="Arial"/>
              <a:buNone/>
            </a:pPr>
            <a:endParaRPr sz="3200" b="1" i="0" u="none" strike="noStrike" cap="none">
              <a:solidFill>
                <a:schemeClr val="dk1"/>
              </a:solidFill>
              <a:latin typeface="Helvetica Neue"/>
              <a:ea typeface="Helvetica Neue"/>
              <a:cs typeface="Helvetica Neue"/>
              <a:sym typeface="Helvetica Neue"/>
            </a:endParaRPr>
          </a:p>
          <a:p>
            <a:pPr marL="0" marR="0" lvl="0" indent="0" algn="just" rtl="0">
              <a:lnSpc>
                <a:spcPct val="100000"/>
              </a:lnSpc>
              <a:spcBef>
                <a:spcPts val="1600"/>
              </a:spcBef>
              <a:spcAft>
                <a:spcPts val="0"/>
              </a:spcAft>
              <a:buClr>
                <a:srgbClr val="000000"/>
              </a:buClr>
              <a:buSzPts val="3200"/>
              <a:buFont typeface="Arial"/>
              <a:buNone/>
            </a:pPr>
            <a:endParaRPr sz="3200" b="1" i="0" u="none" strike="noStrike" cap="none">
              <a:solidFill>
                <a:schemeClr val="dk1"/>
              </a:solidFill>
              <a:latin typeface="Helvetica Neue"/>
              <a:ea typeface="Helvetica Neue"/>
              <a:cs typeface="Helvetica Neue"/>
              <a:sym typeface="Helvetica Neue"/>
            </a:endParaRPr>
          </a:p>
          <a:p>
            <a:pPr marL="0" marR="0" lvl="0" indent="0" algn="just" rtl="0">
              <a:lnSpc>
                <a:spcPct val="100000"/>
              </a:lnSpc>
              <a:spcBef>
                <a:spcPts val="1600"/>
              </a:spcBef>
              <a:spcAft>
                <a:spcPts val="0"/>
              </a:spcAft>
              <a:buClr>
                <a:srgbClr val="000000"/>
              </a:buClr>
              <a:buSzPts val="3200"/>
              <a:buFont typeface="Arial"/>
              <a:buNone/>
            </a:pPr>
            <a:endParaRPr sz="3200" b="1" i="0" u="none" strike="noStrike" cap="none">
              <a:solidFill>
                <a:schemeClr val="dk1"/>
              </a:solidFill>
              <a:latin typeface="Helvetica Neue"/>
              <a:ea typeface="Helvetica Neue"/>
              <a:cs typeface="Helvetica Neue"/>
              <a:sym typeface="Helvetica Neue"/>
            </a:endParaRPr>
          </a:p>
          <a:p>
            <a:pPr marL="0" marR="0" lvl="0" indent="0" algn="just" rtl="0">
              <a:lnSpc>
                <a:spcPct val="100000"/>
              </a:lnSpc>
              <a:spcBef>
                <a:spcPts val="1600"/>
              </a:spcBef>
              <a:spcAft>
                <a:spcPts val="0"/>
              </a:spcAft>
              <a:buClr>
                <a:srgbClr val="000000"/>
              </a:buClr>
              <a:buSzPts val="3200"/>
              <a:buFont typeface="Arial"/>
              <a:buNone/>
            </a:pPr>
            <a:endParaRPr sz="3200" b="1" i="0" u="none" strike="noStrike" cap="none">
              <a:solidFill>
                <a:schemeClr val="dk1"/>
              </a:solidFill>
              <a:latin typeface="Helvetica Neue"/>
              <a:ea typeface="Helvetica Neue"/>
              <a:cs typeface="Helvetica Neue"/>
              <a:sym typeface="Helvetica Neue"/>
            </a:endParaRPr>
          </a:p>
        </p:txBody>
      </p:sp>
      <p:sp>
        <p:nvSpPr>
          <p:cNvPr id="63" name="Google Shape;63;p13"/>
          <p:cNvSpPr/>
          <p:nvPr/>
        </p:nvSpPr>
        <p:spPr>
          <a:xfrm>
            <a:off x="30189091" y="22779041"/>
            <a:ext cx="9142760" cy="520655"/>
          </a:xfrm>
          <a:prstGeom prst="rect">
            <a:avLst/>
          </a:prstGeom>
          <a:noFill/>
          <a:ln>
            <a:noFill/>
          </a:ln>
        </p:spPr>
        <p:txBody>
          <a:bodyPr spcFirstLastPara="1" wrap="square" lIns="90475" tIns="44450" rIns="90475" bIns="44450" anchor="t" anchorCtr="0">
            <a:noAutofit/>
          </a:bodyPr>
          <a:lstStyle/>
          <a:p>
            <a:pPr marL="0" marR="0" lvl="0" indent="0" algn="just" rtl="0">
              <a:lnSpc>
                <a:spcPct val="100000"/>
              </a:lnSpc>
              <a:spcBef>
                <a:spcPts val="0"/>
              </a:spcBef>
              <a:spcAft>
                <a:spcPts val="0"/>
              </a:spcAft>
              <a:buClr>
                <a:srgbClr val="000000"/>
              </a:buClr>
              <a:buSzPts val="2800"/>
              <a:buFont typeface="Arial"/>
              <a:buNone/>
            </a:pPr>
            <a:endParaRPr sz="2800" b="0" i="0" u="none" strike="noStrike" cap="none">
              <a:solidFill>
                <a:schemeClr val="dk1"/>
              </a:solidFill>
              <a:latin typeface="Helvetica Neue"/>
              <a:ea typeface="Helvetica Neue"/>
              <a:cs typeface="Helvetica Neue"/>
              <a:sym typeface="Helvetica Neue"/>
            </a:endParaRPr>
          </a:p>
        </p:txBody>
      </p:sp>
      <p:sp>
        <p:nvSpPr>
          <p:cNvPr id="64" name="Google Shape;64;p13"/>
          <p:cNvSpPr/>
          <p:nvPr/>
        </p:nvSpPr>
        <p:spPr>
          <a:xfrm>
            <a:off x="452000" y="7010400"/>
            <a:ext cx="9171600" cy="6998100"/>
          </a:xfrm>
          <a:prstGeom prst="rect">
            <a:avLst/>
          </a:prstGeom>
          <a:noFill/>
          <a:ln>
            <a:noFill/>
          </a:ln>
        </p:spPr>
        <p:txBody>
          <a:bodyPr spcFirstLastPara="1" wrap="square" lIns="90475" tIns="44450" rIns="90475" bIns="44450" anchor="t" anchorCtr="0">
            <a:noAutofit/>
          </a:bodyPr>
          <a:lstStyle/>
          <a:p>
            <a:pPr marL="0" marR="0" lvl="0" indent="0" algn="just" rtl="0">
              <a:lnSpc>
                <a:spcPct val="100000"/>
              </a:lnSpc>
              <a:spcBef>
                <a:spcPts val="0"/>
              </a:spcBef>
              <a:spcAft>
                <a:spcPts val="0"/>
              </a:spcAft>
              <a:buClr>
                <a:srgbClr val="000000"/>
              </a:buClr>
              <a:buSzPts val="2800"/>
              <a:buFont typeface="Arial"/>
              <a:buNone/>
            </a:pPr>
            <a:r>
              <a:rPr lang="en-US" sz="2800" b="0" i="0" u="none" strike="noStrike" cap="none" dirty="0">
                <a:solidFill>
                  <a:schemeClr val="dk1"/>
                </a:solidFill>
                <a:latin typeface="Helvetica Neue"/>
                <a:ea typeface="Helvetica Neue"/>
                <a:cs typeface="Helvetica Neue"/>
                <a:sym typeface="Helvetica Neue"/>
              </a:rPr>
              <a:t>The Stirling Cycle is a thermodynamic process that was developed by the Scottish inventor Robert Stirling in 1816. In the original engine design, heat is introduced to the system that expands to displace a piston which in turn creates work. This project goal is to reverse the Stirling cycle in order to remove heat from an insulated vessel. Work is added to a closed system by means of a  linear motor that actuates a free piston-displacer assembly and removes heat.  Industrial applications of Free Piston Stirling Cryocoolers include temperature critical medical transportation, missile guidance electronic cooling systems, </a:t>
            </a:r>
            <a:r>
              <a:rPr lang="en-US" sz="2800" b="0" i="0" u="none" strike="noStrike" cap="none" dirty="0" smtClean="0">
                <a:solidFill>
                  <a:schemeClr val="dk1"/>
                </a:solidFill>
                <a:latin typeface="Helvetica Neue"/>
                <a:ea typeface="Helvetica Neue"/>
                <a:cs typeface="Helvetica Neue"/>
                <a:sym typeface="Helvetica Neue"/>
              </a:rPr>
              <a:t>liquefying </a:t>
            </a:r>
            <a:r>
              <a:rPr lang="en-US" sz="2800" b="0" i="0" u="none" strike="noStrike" cap="none" dirty="0">
                <a:solidFill>
                  <a:schemeClr val="dk1"/>
                </a:solidFill>
                <a:latin typeface="Helvetica Neue"/>
                <a:ea typeface="Helvetica Neue"/>
                <a:cs typeface="Helvetica Neue"/>
                <a:sym typeface="Helvetica Neue"/>
              </a:rPr>
              <a:t>natural gas processes, and space applications. Low power requirements, minimal moving parts, and </a:t>
            </a:r>
            <a:r>
              <a:rPr lang="en-US" sz="2800" b="0" i="0" u="none" strike="noStrike" cap="none" dirty="0" smtClean="0">
                <a:solidFill>
                  <a:schemeClr val="dk1"/>
                </a:solidFill>
                <a:latin typeface="Helvetica Neue"/>
                <a:ea typeface="Helvetica Neue"/>
                <a:cs typeface="Helvetica Neue"/>
                <a:sym typeface="Helvetica Neue"/>
              </a:rPr>
              <a:t>compactibility </a:t>
            </a:r>
            <a:r>
              <a:rPr lang="en-US" sz="2800" b="0" i="0" u="none" strike="noStrike" cap="none" dirty="0">
                <a:solidFill>
                  <a:schemeClr val="dk1"/>
                </a:solidFill>
                <a:latin typeface="Helvetica Neue"/>
                <a:ea typeface="Helvetica Neue"/>
                <a:cs typeface="Helvetica Neue"/>
                <a:sym typeface="Helvetica Neue"/>
              </a:rPr>
              <a:t>make Stirling Cryocoolers ideal for cooling applications in harsh remote settings. </a:t>
            </a:r>
            <a:endParaRPr sz="1400" b="0" i="0" u="none" strike="noStrike" cap="none" dirty="0">
              <a:solidFill>
                <a:srgbClr val="000000"/>
              </a:solidFill>
              <a:latin typeface="Arial"/>
              <a:ea typeface="Arial"/>
              <a:cs typeface="Arial"/>
              <a:sym typeface="Arial"/>
            </a:endParaRPr>
          </a:p>
        </p:txBody>
      </p:sp>
      <p:sp>
        <p:nvSpPr>
          <p:cNvPr id="65" name="Google Shape;65;p13"/>
          <p:cNvSpPr/>
          <p:nvPr/>
        </p:nvSpPr>
        <p:spPr>
          <a:xfrm>
            <a:off x="356750" y="15012975"/>
            <a:ext cx="9171600" cy="4804750"/>
          </a:xfrm>
          <a:prstGeom prst="rect">
            <a:avLst/>
          </a:prstGeom>
          <a:noFill/>
          <a:ln>
            <a:noFill/>
          </a:ln>
        </p:spPr>
        <p:txBody>
          <a:bodyPr spcFirstLastPara="1" wrap="square" lIns="90475" tIns="44450" rIns="90475" bIns="44450" anchor="t" anchorCtr="0">
            <a:noAutofit/>
          </a:bodyPr>
          <a:lstStyle/>
          <a:p>
            <a:pPr marL="0" marR="0" lvl="0" indent="0" algn="just" rtl="0">
              <a:lnSpc>
                <a:spcPct val="100000"/>
              </a:lnSpc>
              <a:spcBef>
                <a:spcPts val="0"/>
              </a:spcBef>
              <a:spcAft>
                <a:spcPts val="0"/>
              </a:spcAft>
              <a:buClr>
                <a:srgbClr val="000000"/>
              </a:buClr>
              <a:buSzPts val="2800"/>
              <a:buFont typeface="Arial"/>
              <a:buNone/>
            </a:pPr>
            <a:r>
              <a:rPr lang="en-US" sz="2800" b="0" i="0" u="none" strike="noStrike" cap="none" dirty="0">
                <a:solidFill>
                  <a:schemeClr val="dk1"/>
                </a:solidFill>
                <a:latin typeface="Helvetica Neue"/>
                <a:ea typeface="Helvetica Neue"/>
                <a:cs typeface="Helvetica Neue"/>
                <a:sym typeface="Helvetica Neue"/>
              </a:rPr>
              <a:t>The design goal is to build an experimental model that will explore thermodynamic properties of the Stirling Cycle to be used within Experimental Methods Laboratory ME 495. </a:t>
            </a:r>
            <a:r>
              <a:rPr lang="en-US" sz="2800" dirty="0">
                <a:solidFill>
                  <a:schemeClr val="dk1"/>
                </a:solidFill>
                <a:latin typeface="Helvetica Neue"/>
                <a:ea typeface="Helvetica Neue"/>
                <a:cs typeface="Helvetica Neue"/>
                <a:sym typeface="Helvetica Neue"/>
              </a:rPr>
              <a:t>Project highlights also include:</a:t>
            </a:r>
            <a:endParaRPr sz="3000" dirty="0">
              <a:solidFill>
                <a:schemeClr val="dk1"/>
              </a:solidFill>
              <a:latin typeface="Helvetica Neue"/>
              <a:ea typeface="Helvetica Neue"/>
              <a:cs typeface="Helvetica Neue"/>
              <a:sym typeface="Helvetica Neue"/>
            </a:endParaRPr>
          </a:p>
          <a:p>
            <a:pPr marL="457200" lvl="0" indent="-406400" algn="l" rtl="0">
              <a:spcBef>
                <a:spcPts val="0"/>
              </a:spcBef>
              <a:spcAft>
                <a:spcPts val="0"/>
              </a:spcAft>
              <a:buClr>
                <a:schemeClr val="dk1"/>
              </a:buClr>
              <a:buSzPts val="2800"/>
              <a:buFont typeface="Helvetica Neue"/>
              <a:buChar char="●"/>
            </a:pPr>
            <a:r>
              <a:rPr lang="en-US" sz="2800" dirty="0">
                <a:solidFill>
                  <a:schemeClr val="dk1"/>
                </a:solidFill>
                <a:latin typeface="Helvetica Neue"/>
                <a:ea typeface="Helvetica Neue"/>
                <a:cs typeface="Helvetica Neue"/>
                <a:sym typeface="Helvetica Neue"/>
              </a:rPr>
              <a:t>Display framework designed and assembled.</a:t>
            </a:r>
            <a:endParaRPr sz="2800" dirty="0">
              <a:solidFill>
                <a:schemeClr val="dk1"/>
              </a:solidFill>
              <a:latin typeface="Helvetica Neue"/>
              <a:ea typeface="Helvetica Neue"/>
              <a:cs typeface="Helvetica Neue"/>
              <a:sym typeface="Helvetica Neue"/>
            </a:endParaRPr>
          </a:p>
          <a:p>
            <a:pPr marL="457200" lvl="0" indent="-406400" algn="l" rtl="0">
              <a:spcBef>
                <a:spcPts val="0"/>
              </a:spcBef>
              <a:spcAft>
                <a:spcPts val="0"/>
              </a:spcAft>
              <a:buClr>
                <a:schemeClr val="dk1"/>
              </a:buClr>
              <a:buSzPts val="2800"/>
              <a:buFont typeface="Helvetica Neue"/>
              <a:buChar char="●"/>
            </a:pPr>
            <a:r>
              <a:rPr lang="en-US" sz="2800" dirty="0">
                <a:solidFill>
                  <a:schemeClr val="dk1"/>
                </a:solidFill>
                <a:latin typeface="Helvetica Neue"/>
                <a:ea typeface="Helvetica Neue"/>
                <a:cs typeface="Helvetica Neue"/>
                <a:sym typeface="Helvetica Neue"/>
              </a:rPr>
              <a:t>Motor control center (MCC) programed to provide adjustable speed capabilities.</a:t>
            </a:r>
            <a:endParaRPr sz="2800" dirty="0">
              <a:solidFill>
                <a:schemeClr val="dk1"/>
              </a:solidFill>
              <a:latin typeface="Helvetica Neue"/>
              <a:ea typeface="Helvetica Neue"/>
              <a:cs typeface="Helvetica Neue"/>
              <a:sym typeface="Helvetica Neue"/>
            </a:endParaRPr>
          </a:p>
          <a:p>
            <a:pPr marL="457200" lvl="0" indent="-406400" algn="l" rtl="0">
              <a:spcBef>
                <a:spcPts val="0"/>
              </a:spcBef>
              <a:spcAft>
                <a:spcPts val="0"/>
              </a:spcAft>
              <a:buClr>
                <a:schemeClr val="dk1"/>
              </a:buClr>
              <a:buSzPts val="2800"/>
              <a:buFont typeface="Helvetica Neue"/>
              <a:buChar char="●"/>
            </a:pPr>
            <a:r>
              <a:rPr lang="en-US" sz="2800" dirty="0">
                <a:solidFill>
                  <a:schemeClr val="dk1"/>
                </a:solidFill>
                <a:latin typeface="Helvetica Neue"/>
                <a:ea typeface="Helvetica Neue"/>
                <a:cs typeface="Helvetica Neue"/>
                <a:sym typeface="Helvetica Neue"/>
              </a:rPr>
              <a:t>Touchscreen Human Machine Interface (HMI) integration for easy operation.</a:t>
            </a:r>
            <a:endParaRPr sz="2800" dirty="0">
              <a:solidFill>
                <a:schemeClr val="dk1"/>
              </a:solidFill>
              <a:latin typeface="Helvetica Neue"/>
              <a:ea typeface="Helvetica Neue"/>
              <a:cs typeface="Helvetica Neue"/>
              <a:sym typeface="Helvetica Neue"/>
            </a:endParaRPr>
          </a:p>
          <a:p>
            <a:pPr marL="457200" lvl="0" indent="-406400" algn="l" rtl="0">
              <a:spcBef>
                <a:spcPts val="0"/>
              </a:spcBef>
              <a:spcAft>
                <a:spcPts val="0"/>
              </a:spcAft>
              <a:buClr>
                <a:schemeClr val="dk1"/>
              </a:buClr>
              <a:buSzPts val="2800"/>
              <a:buFont typeface="Helvetica Neue"/>
              <a:buChar char="●"/>
            </a:pPr>
            <a:r>
              <a:rPr lang="en-US" sz="2800" dirty="0">
                <a:solidFill>
                  <a:schemeClr val="dk1"/>
                </a:solidFill>
                <a:latin typeface="Helvetica Neue"/>
                <a:ea typeface="Helvetica Neue"/>
                <a:cs typeface="Helvetica Neue"/>
                <a:sym typeface="Helvetica Neue"/>
              </a:rPr>
              <a:t>Temperature and pressure sensing instrumentation.</a:t>
            </a:r>
            <a:endParaRPr sz="2800" dirty="0">
              <a:solidFill>
                <a:schemeClr val="dk1"/>
              </a:solidFill>
              <a:latin typeface="Helvetica Neue"/>
              <a:ea typeface="Helvetica Neue"/>
              <a:cs typeface="Helvetica Neue"/>
              <a:sym typeface="Helvetica Neue"/>
            </a:endParaRPr>
          </a:p>
          <a:p>
            <a:pPr marL="457200" lvl="0" indent="-419100" algn="l" rtl="0">
              <a:spcBef>
                <a:spcPts val="0"/>
              </a:spcBef>
              <a:spcAft>
                <a:spcPts val="0"/>
              </a:spcAft>
              <a:buClr>
                <a:schemeClr val="dk1"/>
              </a:buClr>
              <a:buSzPts val="3000"/>
              <a:buFont typeface="Helvetica Neue"/>
              <a:buChar char="●"/>
            </a:pPr>
            <a:r>
              <a:rPr lang="en-US" sz="2800" dirty="0">
                <a:solidFill>
                  <a:schemeClr val="dk1"/>
                </a:solidFill>
                <a:latin typeface="Helvetica Neue"/>
                <a:ea typeface="Helvetica Neue"/>
                <a:cs typeface="Helvetica Neue"/>
                <a:sym typeface="Helvetica Neue"/>
              </a:rPr>
              <a:t>Cooling vessel design to </a:t>
            </a:r>
            <a:r>
              <a:rPr lang="en-US" sz="2800" dirty="0" smtClean="0">
                <a:solidFill>
                  <a:schemeClr val="dk1"/>
                </a:solidFill>
                <a:latin typeface="Helvetica Neue"/>
                <a:ea typeface="Helvetica Neue"/>
                <a:cs typeface="Helvetica Neue"/>
                <a:sym typeface="Helvetica Neue"/>
              </a:rPr>
              <a:t>maximize </a:t>
            </a:r>
            <a:r>
              <a:rPr lang="en-US" sz="2800" dirty="0">
                <a:solidFill>
                  <a:schemeClr val="dk1"/>
                </a:solidFill>
                <a:latin typeface="Helvetica Neue"/>
                <a:ea typeface="Helvetica Neue"/>
                <a:cs typeface="Helvetica Neue"/>
                <a:sym typeface="Helvetica Neue"/>
              </a:rPr>
              <a:t>heat removal</a:t>
            </a:r>
            <a:r>
              <a:rPr lang="en-US" sz="3000" dirty="0">
                <a:solidFill>
                  <a:schemeClr val="dk1"/>
                </a:solidFill>
                <a:latin typeface="Helvetica Neue"/>
                <a:ea typeface="Helvetica Neue"/>
                <a:cs typeface="Helvetica Neue"/>
                <a:sym typeface="Helvetica Neue"/>
              </a:rPr>
              <a:t>.</a:t>
            </a:r>
            <a:br>
              <a:rPr lang="en-US" sz="3000" dirty="0">
                <a:solidFill>
                  <a:schemeClr val="dk1"/>
                </a:solidFill>
                <a:latin typeface="Helvetica Neue"/>
                <a:ea typeface="Helvetica Neue"/>
                <a:cs typeface="Helvetica Neue"/>
                <a:sym typeface="Helvetica Neue"/>
              </a:rPr>
            </a:br>
            <a:endParaRPr sz="3000" dirty="0">
              <a:solidFill>
                <a:schemeClr val="dk1"/>
              </a:solidFill>
            </a:endParaRPr>
          </a:p>
          <a:p>
            <a:pPr marL="0" marR="0" lvl="0" indent="0" algn="just" rtl="0">
              <a:lnSpc>
                <a:spcPct val="100000"/>
              </a:lnSpc>
              <a:spcBef>
                <a:spcPts val="1400"/>
              </a:spcBef>
              <a:spcAft>
                <a:spcPts val="0"/>
              </a:spcAft>
              <a:buClr>
                <a:srgbClr val="000000"/>
              </a:buClr>
              <a:buSzPts val="2800"/>
              <a:buFont typeface="Arial"/>
              <a:buNone/>
            </a:pPr>
            <a:endParaRPr sz="2800" b="1" dirty="0">
              <a:solidFill>
                <a:schemeClr val="dk1"/>
              </a:solidFill>
              <a:latin typeface="Helvetica Neue"/>
              <a:ea typeface="Helvetica Neue"/>
              <a:cs typeface="Helvetica Neue"/>
              <a:sym typeface="Helvetica Neue"/>
            </a:endParaRPr>
          </a:p>
          <a:p>
            <a:pPr marL="457200" marR="0" lvl="0" indent="0" algn="just" rtl="0">
              <a:lnSpc>
                <a:spcPct val="100000"/>
              </a:lnSpc>
              <a:spcBef>
                <a:spcPts val="1400"/>
              </a:spcBef>
              <a:spcAft>
                <a:spcPts val="0"/>
              </a:spcAft>
              <a:buClr>
                <a:srgbClr val="000000"/>
              </a:buClr>
              <a:buSzPts val="2800"/>
              <a:buFont typeface="Arial"/>
              <a:buNone/>
            </a:pPr>
            <a:endParaRPr sz="2800" b="1" i="0" u="none" strike="noStrike" cap="none" dirty="0">
              <a:solidFill>
                <a:schemeClr val="dk1"/>
              </a:solidFill>
              <a:latin typeface="Helvetica Neue"/>
              <a:ea typeface="Helvetica Neue"/>
              <a:cs typeface="Helvetica Neue"/>
              <a:sym typeface="Helvetica Neue"/>
            </a:endParaRPr>
          </a:p>
        </p:txBody>
      </p:sp>
      <p:sp>
        <p:nvSpPr>
          <p:cNvPr id="66" name="Google Shape;66;p13"/>
          <p:cNvSpPr/>
          <p:nvPr/>
        </p:nvSpPr>
        <p:spPr>
          <a:xfrm>
            <a:off x="10214225" y="21722844"/>
            <a:ext cx="9235200" cy="692100"/>
          </a:xfrm>
          <a:prstGeom prst="rect">
            <a:avLst/>
          </a:prstGeom>
          <a:solidFill>
            <a:srgbClr val="595959"/>
          </a:solidFill>
          <a:ln w="12700" cap="flat" cmpd="sng">
            <a:solidFill>
              <a:schemeClr val="dk1"/>
            </a:solidFill>
            <a:prstDash val="solid"/>
            <a:miter lim="800000"/>
            <a:headEnd type="none" w="sm" len="sm"/>
            <a:tailEnd type="none" w="sm" len="sm"/>
          </a:ln>
        </p:spPr>
        <p:txBody>
          <a:bodyPr spcFirstLastPara="1" wrap="square" lIns="90475" tIns="44450" rIns="90475" bIns="44450" anchor="ctr" anchorCtr="0">
            <a:noAutofit/>
          </a:bodyPr>
          <a:lstStyle/>
          <a:p>
            <a:pPr marL="0" marR="0" lvl="0" indent="0" algn="ctr" rtl="0">
              <a:lnSpc>
                <a:spcPct val="100000"/>
              </a:lnSpc>
              <a:spcBef>
                <a:spcPts val="0"/>
              </a:spcBef>
              <a:spcAft>
                <a:spcPts val="0"/>
              </a:spcAft>
              <a:buClr>
                <a:srgbClr val="000000"/>
              </a:buClr>
              <a:buSzPts val="4800"/>
              <a:buFont typeface="Arial"/>
              <a:buNone/>
            </a:pPr>
            <a:r>
              <a:rPr lang="en-US" sz="4800" b="1" i="0" u="none" strike="noStrike" cap="none" dirty="0">
                <a:solidFill>
                  <a:srgbClr val="FFFF00"/>
                </a:solidFill>
                <a:latin typeface="Helvetica Neue"/>
                <a:ea typeface="Helvetica Neue"/>
                <a:cs typeface="Helvetica Neue"/>
                <a:sym typeface="Helvetica Neue"/>
              </a:rPr>
              <a:t>Final Design</a:t>
            </a:r>
            <a:endParaRPr sz="1400" b="0" i="0" u="none" strike="noStrike" cap="none" dirty="0">
              <a:solidFill>
                <a:srgbClr val="000000"/>
              </a:solidFill>
              <a:latin typeface="Arial"/>
              <a:ea typeface="Arial"/>
              <a:cs typeface="Arial"/>
              <a:sym typeface="Arial"/>
            </a:endParaRPr>
          </a:p>
        </p:txBody>
      </p:sp>
      <p:sp>
        <p:nvSpPr>
          <p:cNvPr id="67" name="Google Shape;67;p13"/>
          <p:cNvSpPr/>
          <p:nvPr/>
        </p:nvSpPr>
        <p:spPr>
          <a:xfrm>
            <a:off x="19855706" y="6071707"/>
            <a:ext cx="19323472" cy="854179"/>
          </a:xfrm>
          <a:prstGeom prst="rect">
            <a:avLst/>
          </a:prstGeom>
          <a:solidFill>
            <a:schemeClr val="bg2">
              <a:lumMod val="65000"/>
              <a:lumOff val="35000"/>
            </a:schemeClr>
          </a:solidFill>
          <a:ln w="12700" cap="flat" cmpd="sng">
            <a:solidFill>
              <a:schemeClr val="bg2"/>
            </a:solidFill>
            <a:prstDash val="solid"/>
            <a:miter lim="800000"/>
            <a:headEnd type="none" w="sm" len="sm"/>
            <a:tailEnd type="none" w="sm" len="sm"/>
          </a:ln>
        </p:spPr>
        <p:txBody>
          <a:bodyPr spcFirstLastPara="1" wrap="square" lIns="90475" tIns="44450" rIns="90475" bIns="44450" anchor="ctr" anchorCtr="0">
            <a:noAutofit/>
          </a:bodyPr>
          <a:lstStyle/>
          <a:p>
            <a:pPr marL="0" marR="0" lvl="0" indent="0" algn="ctr" rtl="0">
              <a:lnSpc>
                <a:spcPct val="100000"/>
              </a:lnSpc>
              <a:spcBef>
                <a:spcPts val="0"/>
              </a:spcBef>
              <a:spcAft>
                <a:spcPts val="0"/>
              </a:spcAft>
              <a:buClr>
                <a:srgbClr val="000000"/>
              </a:buClr>
              <a:buSzPts val="4800"/>
              <a:buFont typeface="Arial"/>
              <a:buNone/>
            </a:pPr>
            <a:r>
              <a:rPr lang="en-US" sz="4800" b="1" i="0" u="none" strike="noStrike" cap="none" dirty="0">
                <a:solidFill>
                  <a:srgbClr val="FFFF00"/>
                </a:solidFill>
                <a:latin typeface="Helvetica Neue"/>
                <a:ea typeface="Helvetica Neue"/>
                <a:cs typeface="Helvetica Neue"/>
                <a:sym typeface="Helvetica Neue"/>
              </a:rPr>
              <a:t>Testing </a:t>
            </a:r>
            <a:r>
              <a:rPr lang="en-US" sz="4800" b="1" i="0" u="none" strike="noStrike" cap="none" dirty="0" smtClean="0">
                <a:solidFill>
                  <a:srgbClr val="FFFF00"/>
                </a:solidFill>
                <a:latin typeface="Helvetica Neue"/>
                <a:ea typeface="Helvetica Neue"/>
                <a:cs typeface="Helvetica Neue"/>
                <a:sym typeface="Helvetica Neue"/>
              </a:rPr>
              <a:t>Procedures and Results</a:t>
            </a:r>
            <a:endParaRPr sz="4800" b="1" i="0" u="none" strike="noStrike" cap="none" dirty="0">
              <a:solidFill>
                <a:srgbClr val="FFFF00"/>
              </a:solidFill>
              <a:latin typeface="Helvetica Neue"/>
              <a:ea typeface="Helvetica Neue"/>
              <a:cs typeface="Helvetica Neue"/>
              <a:sym typeface="Helvetica Neue"/>
            </a:endParaRPr>
          </a:p>
        </p:txBody>
      </p:sp>
      <p:sp>
        <p:nvSpPr>
          <p:cNvPr id="68" name="Google Shape;68;p13"/>
          <p:cNvSpPr txBox="1"/>
          <p:nvPr/>
        </p:nvSpPr>
        <p:spPr>
          <a:xfrm>
            <a:off x="29925951" y="29020116"/>
            <a:ext cx="9405900" cy="2778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000" i="0" u="none" strike="noStrike" cap="none" dirty="0">
                <a:solidFill>
                  <a:schemeClr val="dk2"/>
                </a:solidFill>
                <a:latin typeface="Helvetica Neue"/>
                <a:ea typeface="Helvetica Neue"/>
                <a:cs typeface="Helvetica Neue"/>
                <a:sym typeface="Helvetica Neue"/>
              </a:rPr>
              <a:t>Dr. David Trevas (Client)</a:t>
            </a:r>
            <a:endParaRPr sz="2000" i="0" u="none" strike="noStrike" cap="none" dirty="0">
              <a:solidFill>
                <a:schemeClr val="dk2"/>
              </a:solidFill>
              <a:latin typeface="Helvetica Neue"/>
              <a:ea typeface="Helvetica Neue"/>
              <a:cs typeface="Helvetica Neue"/>
              <a:sym typeface="Helvetica Neue"/>
            </a:endParaRPr>
          </a:p>
          <a:p>
            <a:pPr marL="0" marR="0" lvl="0" indent="0" algn="l" rtl="0">
              <a:lnSpc>
                <a:spcPct val="100000"/>
              </a:lnSpc>
              <a:spcBef>
                <a:spcPts val="0"/>
              </a:spcBef>
              <a:spcAft>
                <a:spcPts val="0"/>
              </a:spcAft>
              <a:buClr>
                <a:srgbClr val="000000"/>
              </a:buClr>
              <a:buSzPts val="2800"/>
              <a:buFont typeface="Arial"/>
              <a:buNone/>
            </a:pPr>
            <a:r>
              <a:rPr lang="en-US" sz="2000" i="0" u="none" strike="noStrike" cap="none" dirty="0">
                <a:solidFill>
                  <a:schemeClr val="dk2"/>
                </a:solidFill>
                <a:latin typeface="Helvetica Neue"/>
                <a:ea typeface="Helvetica Neue"/>
                <a:cs typeface="Helvetica Neue"/>
                <a:sym typeface="Helvetica Neue"/>
              </a:rPr>
              <a:t>Dr. Sarah Oman (</a:t>
            </a:r>
            <a:r>
              <a:rPr lang="en-US" sz="2000" dirty="0">
                <a:solidFill>
                  <a:schemeClr val="dk2"/>
                </a:solidFill>
                <a:latin typeface="Helvetica Neue"/>
                <a:ea typeface="Helvetica Neue"/>
                <a:cs typeface="Helvetica Neue"/>
                <a:sym typeface="Helvetica Neue"/>
              </a:rPr>
              <a:t>Professor)</a:t>
            </a:r>
            <a:endParaRPr sz="2000" i="0" u="none" strike="noStrike" cap="none" dirty="0">
              <a:solidFill>
                <a:schemeClr val="dk2"/>
              </a:solidFill>
              <a:latin typeface="Helvetica Neue"/>
              <a:ea typeface="Helvetica Neue"/>
              <a:cs typeface="Helvetica Neue"/>
              <a:sym typeface="Helvetica Neue"/>
            </a:endParaRPr>
          </a:p>
          <a:p>
            <a:pPr marL="0" marR="0" lvl="0" indent="0" algn="l" rtl="0">
              <a:lnSpc>
                <a:spcPct val="100000"/>
              </a:lnSpc>
              <a:spcBef>
                <a:spcPts val="0"/>
              </a:spcBef>
              <a:spcAft>
                <a:spcPts val="0"/>
              </a:spcAft>
              <a:buClr>
                <a:srgbClr val="000000"/>
              </a:buClr>
              <a:buSzPts val="2800"/>
              <a:buFont typeface="Arial"/>
              <a:buNone/>
            </a:pPr>
            <a:r>
              <a:rPr lang="en-US" sz="2000" i="0" u="none" strike="noStrike" cap="none" dirty="0">
                <a:solidFill>
                  <a:schemeClr val="dk2"/>
                </a:solidFill>
                <a:latin typeface="Helvetica Neue"/>
                <a:ea typeface="Helvetica Neue"/>
                <a:cs typeface="Helvetica Neue"/>
                <a:sym typeface="Helvetica Neue"/>
              </a:rPr>
              <a:t>Mr. David Willy</a:t>
            </a:r>
            <a:r>
              <a:rPr lang="en-US" sz="2000" dirty="0">
                <a:solidFill>
                  <a:schemeClr val="dk2"/>
                </a:solidFill>
                <a:latin typeface="Helvetica Neue"/>
                <a:ea typeface="Helvetica Neue"/>
                <a:cs typeface="Helvetica Neue"/>
                <a:sym typeface="Helvetica Neue"/>
              </a:rPr>
              <a:t> (Technical Advisor)</a:t>
            </a:r>
            <a:endParaRPr sz="2000" i="0" u="none" strike="noStrike" cap="none" dirty="0">
              <a:solidFill>
                <a:schemeClr val="dk2"/>
              </a:solidFill>
              <a:latin typeface="Helvetica Neue"/>
              <a:ea typeface="Helvetica Neue"/>
              <a:cs typeface="Helvetica Neue"/>
              <a:sym typeface="Helvetica Neue"/>
            </a:endParaRPr>
          </a:p>
          <a:p>
            <a:pPr marL="0" marR="0" lvl="0" indent="0" algn="l" rtl="0">
              <a:lnSpc>
                <a:spcPct val="100000"/>
              </a:lnSpc>
              <a:spcBef>
                <a:spcPts val="0"/>
              </a:spcBef>
              <a:spcAft>
                <a:spcPts val="0"/>
              </a:spcAft>
              <a:buClr>
                <a:srgbClr val="000000"/>
              </a:buClr>
              <a:buSzPts val="2800"/>
              <a:buFont typeface="Arial"/>
              <a:buNone/>
            </a:pPr>
            <a:r>
              <a:rPr lang="en-US" sz="2000" i="0" u="none" strike="noStrike" cap="none" dirty="0">
                <a:solidFill>
                  <a:schemeClr val="dk2"/>
                </a:solidFill>
                <a:latin typeface="Helvetica Neue"/>
                <a:ea typeface="Helvetica Neue"/>
                <a:cs typeface="Helvetica Neue"/>
                <a:sym typeface="Helvetica Neue"/>
              </a:rPr>
              <a:t>Mr. Rod Liebie (Electrical C</a:t>
            </a:r>
            <a:r>
              <a:rPr lang="en-US" sz="2000" dirty="0">
                <a:solidFill>
                  <a:schemeClr val="dk2"/>
                </a:solidFill>
                <a:latin typeface="Helvetica Neue"/>
                <a:ea typeface="Helvetica Neue"/>
                <a:cs typeface="Helvetica Neue"/>
                <a:sym typeface="Helvetica Neue"/>
              </a:rPr>
              <a:t>onsultant)</a:t>
            </a:r>
            <a:endParaRPr sz="2000" dirty="0">
              <a:solidFill>
                <a:schemeClr val="dk2"/>
              </a:solidFill>
              <a:latin typeface="Helvetica Neue"/>
              <a:ea typeface="Helvetica Neue"/>
              <a:cs typeface="Helvetica Neue"/>
              <a:sym typeface="Helvetica Neue"/>
            </a:endParaRPr>
          </a:p>
          <a:p>
            <a:pPr marL="0" lvl="0" indent="0" algn="l" rtl="0">
              <a:spcBef>
                <a:spcPts val="0"/>
              </a:spcBef>
              <a:spcAft>
                <a:spcPts val="0"/>
              </a:spcAft>
              <a:buClr>
                <a:schemeClr val="dk1"/>
              </a:buClr>
              <a:buSzPts val="2800"/>
              <a:buFont typeface="Arial"/>
              <a:buNone/>
            </a:pPr>
            <a:r>
              <a:rPr lang="en-US" sz="2000" dirty="0">
                <a:solidFill>
                  <a:schemeClr val="dk1"/>
                </a:solidFill>
                <a:latin typeface="Helvetica Neue"/>
                <a:ea typeface="Helvetica Neue"/>
                <a:cs typeface="Helvetica Neue"/>
                <a:sym typeface="Helvetica Neue"/>
              </a:rPr>
              <a:t>Mr. Jason Nakard (Manufacturing Consultant)</a:t>
            </a:r>
            <a:endParaRPr sz="2000" dirty="0">
              <a:solidFill>
                <a:schemeClr val="dk2"/>
              </a:solidFill>
              <a:latin typeface="Helvetica Neue"/>
              <a:ea typeface="Helvetica Neue"/>
              <a:cs typeface="Helvetica Neue"/>
              <a:sym typeface="Helvetica Neue"/>
            </a:endParaRPr>
          </a:p>
          <a:p>
            <a:pPr marL="0" marR="0" lvl="0" indent="0" algn="just" rtl="0">
              <a:lnSpc>
                <a:spcPct val="100000"/>
              </a:lnSpc>
              <a:spcBef>
                <a:spcPts val="0"/>
              </a:spcBef>
              <a:spcAft>
                <a:spcPts val="0"/>
              </a:spcAft>
              <a:buClr>
                <a:srgbClr val="000000"/>
              </a:buClr>
              <a:buSzPts val="2800"/>
              <a:buFont typeface="Arial"/>
              <a:buNone/>
            </a:pPr>
            <a:endParaRPr sz="3000" b="1" i="0" u="none" strike="noStrike" cap="none" dirty="0">
              <a:solidFill>
                <a:schemeClr val="dk2"/>
              </a:solidFill>
              <a:latin typeface="Helvetica Neue"/>
              <a:ea typeface="Helvetica Neue"/>
              <a:cs typeface="Helvetica Neue"/>
              <a:sym typeface="Helvetica Neue"/>
            </a:endParaRPr>
          </a:p>
          <a:p>
            <a:pPr marL="0" marR="0" lvl="0" indent="0" algn="just" rtl="0">
              <a:lnSpc>
                <a:spcPct val="100000"/>
              </a:lnSpc>
              <a:spcBef>
                <a:spcPts val="0"/>
              </a:spcBef>
              <a:spcAft>
                <a:spcPts val="0"/>
              </a:spcAft>
              <a:buClr>
                <a:srgbClr val="000000"/>
              </a:buClr>
              <a:buSzPts val="1400"/>
              <a:buFont typeface="Arial"/>
              <a:buNone/>
            </a:pPr>
            <a:endParaRPr sz="1400" b="0" i="0" u="none" strike="noStrike" cap="none" dirty="0">
              <a:solidFill>
                <a:schemeClr val="dk2"/>
              </a:solidFill>
              <a:latin typeface="Arial"/>
              <a:ea typeface="Arial"/>
              <a:cs typeface="Arial"/>
              <a:sym typeface="Arial"/>
            </a:endParaRPr>
          </a:p>
        </p:txBody>
      </p:sp>
      <p:sp>
        <p:nvSpPr>
          <p:cNvPr id="69" name="Google Shape;69;p13"/>
          <p:cNvSpPr/>
          <p:nvPr/>
        </p:nvSpPr>
        <p:spPr>
          <a:xfrm>
            <a:off x="403072" y="19817725"/>
            <a:ext cx="9336300" cy="780900"/>
          </a:xfrm>
          <a:prstGeom prst="rect">
            <a:avLst/>
          </a:prstGeom>
          <a:solidFill>
            <a:srgbClr val="595959"/>
          </a:solidFill>
          <a:ln w="12700" cap="flat" cmpd="sng">
            <a:solidFill>
              <a:schemeClr val="dk1"/>
            </a:solidFill>
            <a:prstDash val="solid"/>
            <a:miter lim="800000"/>
            <a:headEnd type="none" w="sm" len="sm"/>
            <a:tailEnd type="none" w="sm" len="sm"/>
          </a:ln>
        </p:spPr>
        <p:txBody>
          <a:bodyPr spcFirstLastPara="1" wrap="square" lIns="90475" tIns="44450" rIns="90475" bIns="44450" anchor="ctr" anchorCtr="0">
            <a:noAutofit/>
          </a:bodyPr>
          <a:lstStyle/>
          <a:p>
            <a:pPr marL="0" marR="0" lvl="0" indent="0" algn="ctr" rtl="0">
              <a:lnSpc>
                <a:spcPct val="100000"/>
              </a:lnSpc>
              <a:spcBef>
                <a:spcPts val="0"/>
              </a:spcBef>
              <a:spcAft>
                <a:spcPts val="0"/>
              </a:spcAft>
              <a:buClr>
                <a:srgbClr val="000000"/>
              </a:buClr>
              <a:buSzPts val="4800"/>
              <a:buFont typeface="Arial"/>
              <a:buNone/>
            </a:pPr>
            <a:r>
              <a:rPr lang="en-US" sz="4800" b="1" i="0" u="none" strike="noStrike" cap="none" dirty="0">
                <a:solidFill>
                  <a:srgbClr val="FFFF00"/>
                </a:solidFill>
                <a:latin typeface="Helvetica Neue"/>
                <a:ea typeface="Helvetica Neue"/>
                <a:cs typeface="Helvetica Neue"/>
                <a:sym typeface="Helvetica Neue"/>
              </a:rPr>
              <a:t>Customer Requirements </a:t>
            </a:r>
            <a:endParaRPr sz="1400" b="0" i="0" u="none" strike="noStrike" cap="none" dirty="0">
              <a:solidFill>
                <a:srgbClr val="000000"/>
              </a:solidFill>
              <a:latin typeface="Arial"/>
              <a:ea typeface="Arial"/>
              <a:cs typeface="Arial"/>
              <a:sym typeface="Arial"/>
            </a:endParaRPr>
          </a:p>
        </p:txBody>
      </p:sp>
      <p:pic>
        <p:nvPicPr>
          <p:cNvPr id="70" name="Google Shape;70;p13"/>
          <p:cNvPicPr preferRelativeResize="0"/>
          <p:nvPr/>
        </p:nvPicPr>
        <p:blipFill rotWithShape="1">
          <a:blip r:embed="rId3">
            <a:alphaModFix/>
          </a:blip>
          <a:srcRect/>
          <a:stretch/>
        </p:blipFill>
        <p:spPr>
          <a:xfrm>
            <a:off x="356800" y="191225"/>
            <a:ext cx="6069075" cy="4309044"/>
          </a:xfrm>
          <a:prstGeom prst="rect">
            <a:avLst/>
          </a:prstGeom>
          <a:noFill/>
          <a:ln>
            <a:noFill/>
          </a:ln>
        </p:spPr>
      </p:pic>
      <p:sp>
        <p:nvSpPr>
          <p:cNvPr id="71" name="Google Shape;71;p13"/>
          <p:cNvSpPr txBox="1"/>
          <p:nvPr/>
        </p:nvSpPr>
        <p:spPr>
          <a:xfrm>
            <a:off x="473525" y="4500275"/>
            <a:ext cx="6308400" cy="1416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900"/>
              <a:buFont typeface="Arial"/>
              <a:buNone/>
            </a:pPr>
            <a:r>
              <a:rPr lang="en-US" sz="3900" b="0" i="0" u="none" strike="noStrike" cap="none">
                <a:solidFill>
                  <a:srgbClr val="000000"/>
                </a:solidFill>
                <a:latin typeface="Caveat"/>
                <a:ea typeface="Caveat"/>
                <a:cs typeface="Caveat"/>
                <a:sym typeface="Caveat"/>
              </a:rPr>
              <a:t>College of Engineering, Informatics, and Applied Sciences (CEIAS)</a:t>
            </a:r>
            <a:endParaRPr sz="3900" b="0" i="0" u="none" strike="noStrike" cap="none">
              <a:solidFill>
                <a:srgbClr val="000000"/>
              </a:solidFill>
              <a:latin typeface="Caveat"/>
              <a:ea typeface="Caveat"/>
              <a:cs typeface="Caveat"/>
              <a:sym typeface="Caveat"/>
            </a:endParaRPr>
          </a:p>
        </p:txBody>
      </p:sp>
      <p:pic>
        <p:nvPicPr>
          <p:cNvPr id="72" name="Google Shape;72;p13"/>
          <p:cNvPicPr preferRelativeResize="0"/>
          <p:nvPr/>
        </p:nvPicPr>
        <p:blipFill rotWithShape="1">
          <a:blip r:embed="rId4">
            <a:alphaModFix/>
          </a:blip>
          <a:srcRect/>
          <a:stretch/>
        </p:blipFill>
        <p:spPr>
          <a:xfrm>
            <a:off x="31985950" y="1949525"/>
            <a:ext cx="7101000" cy="2389175"/>
          </a:xfrm>
          <a:prstGeom prst="rect">
            <a:avLst/>
          </a:prstGeom>
          <a:noFill/>
          <a:ln>
            <a:noFill/>
          </a:ln>
        </p:spPr>
      </p:pic>
      <p:sp>
        <p:nvSpPr>
          <p:cNvPr id="73" name="Google Shape;73;p13"/>
          <p:cNvSpPr/>
          <p:nvPr/>
        </p:nvSpPr>
        <p:spPr>
          <a:xfrm>
            <a:off x="10182424" y="6114806"/>
            <a:ext cx="9164400" cy="737517"/>
          </a:xfrm>
          <a:prstGeom prst="rect">
            <a:avLst/>
          </a:prstGeom>
          <a:solidFill>
            <a:srgbClr val="595959"/>
          </a:solidFill>
          <a:ln w="12700" cap="flat" cmpd="sng">
            <a:solidFill>
              <a:schemeClr val="dk1"/>
            </a:solidFill>
            <a:prstDash val="solid"/>
            <a:miter lim="800000"/>
            <a:headEnd type="none" w="sm" len="sm"/>
            <a:tailEnd type="none" w="sm" len="sm"/>
          </a:ln>
        </p:spPr>
        <p:txBody>
          <a:bodyPr spcFirstLastPara="1" wrap="square" lIns="90475" tIns="44450" rIns="90475" bIns="44450" anchor="ctr" anchorCtr="0">
            <a:noAutofit/>
          </a:bodyPr>
          <a:lstStyle/>
          <a:p>
            <a:pPr marL="0" marR="0" lvl="0" indent="0" algn="ctr" rtl="0">
              <a:lnSpc>
                <a:spcPct val="100000"/>
              </a:lnSpc>
              <a:spcBef>
                <a:spcPts val="0"/>
              </a:spcBef>
              <a:spcAft>
                <a:spcPts val="0"/>
              </a:spcAft>
              <a:buClr>
                <a:srgbClr val="000000"/>
              </a:buClr>
              <a:buSzPts val="4800"/>
              <a:buFont typeface="Arial"/>
              <a:buNone/>
            </a:pPr>
            <a:r>
              <a:rPr lang="en-US" sz="4800" b="1" i="0" u="none" strike="noStrike" cap="none" dirty="0">
                <a:solidFill>
                  <a:srgbClr val="FFFF00"/>
                </a:solidFill>
                <a:latin typeface="Helvetica Neue"/>
                <a:ea typeface="Helvetica Neue"/>
                <a:cs typeface="Helvetica Neue"/>
                <a:sym typeface="Helvetica Neue"/>
              </a:rPr>
              <a:t>Key Manufacturing Processes </a:t>
            </a:r>
            <a:endParaRPr sz="1400" b="0" i="0" u="none" strike="noStrike" cap="none" dirty="0">
              <a:solidFill>
                <a:srgbClr val="000000"/>
              </a:solidFill>
              <a:latin typeface="Arial"/>
              <a:ea typeface="Arial"/>
              <a:cs typeface="Arial"/>
              <a:sym typeface="Arial"/>
            </a:endParaRPr>
          </a:p>
        </p:txBody>
      </p:sp>
      <p:sp>
        <p:nvSpPr>
          <p:cNvPr id="74" name="Google Shape;74;p13"/>
          <p:cNvSpPr txBox="1"/>
          <p:nvPr/>
        </p:nvSpPr>
        <p:spPr>
          <a:xfrm>
            <a:off x="-11977425" y="23711000"/>
            <a:ext cx="10972800" cy="1280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 name="Google Shape;75;p13"/>
          <p:cNvSpPr txBox="1"/>
          <p:nvPr/>
        </p:nvSpPr>
        <p:spPr>
          <a:xfrm>
            <a:off x="-9726150" y="8677275"/>
            <a:ext cx="9336000" cy="4876800"/>
          </a:xfrm>
          <a:prstGeom prst="rect">
            <a:avLst/>
          </a:prstGeom>
          <a:noFill/>
          <a:ln>
            <a:noFill/>
          </a:ln>
        </p:spPr>
        <p:txBody>
          <a:bodyPr spcFirstLastPara="1" wrap="square" lIns="91425" tIns="91425" rIns="91425" bIns="91425" anchor="t" anchorCtr="0">
            <a:noAutofit/>
          </a:bodyPr>
          <a:lstStyle/>
          <a:p>
            <a:pPr marL="457200" marR="0" lvl="0" indent="0" algn="just"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aphicFrame>
        <p:nvGraphicFramePr>
          <p:cNvPr id="76" name="Google Shape;76;p13"/>
          <p:cNvGraphicFramePr/>
          <p:nvPr>
            <p:extLst>
              <p:ext uri="{D42A27DB-BD31-4B8C-83A1-F6EECF244321}">
                <p14:modId xmlns:p14="http://schemas.microsoft.com/office/powerpoint/2010/main" val="421126906"/>
              </p:ext>
            </p:extLst>
          </p:nvPr>
        </p:nvGraphicFramePr>
        <p:xfrm>
          <a:off x="498322" y="20867537"/>
          <a:ext cx="9142750" cy="5667275"/>
        </p:xfrm>
        <a:graphic>
          <a:graphicData uri="http://schemas.openxmlformats.org/drawingml/2006/table">
            <a:tbl>
              <a:tblPr>
                <a:noFill/>
                <a:tableStyleId>{499795E0-682C-4A59-9271-32DCA2C91E2E}</a:tableStyleId>
              </a:tblPr>
              <a:tblGrid>
                <a:gridCol w="4530050">
                  <a:extLst>
                    <a:ext uri="{9D8B030D-6E8A-4147-A177-3AD203B41FA5}">
                      <a16:colId xmlns:a16="http://schemas.microsoft.com/office/drawing/2014/main" val="20000"/>
                    </a:ext>
                  </a:extLst>
                </a:gridCol>
                <a:gridCol w="4612700">
                  <a:extLst>
                    <a:ext uri="{9D8B030D-6E8A-4147-A177-3AD203B41FA5}">
                      <a16:colId xmlns:a16="http://schemas.microsoft.com/office/drawing/2014/main" val="20001"/>
                    </a:ext>
                  </a:extLst>
                </a:gridCol>
              </a:tblGrid>
              <a:tr h="1047150">
                <a:tc>
                  <a:txBody>
                    <a:bodyPr/>
                    <a:lstStyle/>
                    <a:p>
                      <a:pPr marL="0" marR="0" lvl="0" indent="0" algn="ctr" rtl="0">
                        <a:lnSpc>
                          <a:spcPct val="100000"/>
                        </a:lnSpc>
                        <a:spcBef>
                          <a:spcPts val="0"/>
                        </a:spcBef>
                        <a:spcAft>
                          <a:spcPts val="0"/>
                        </a:spcAft>
                        <a:buClr>
                          <a:srgbClr val="000000"/>
                        </a:buClr>
                        <a:buSzPts val="3600"/>
                        <a:buFont typeface="Arial"/>
                        <a:buNone/>
                      </a:pPr>
                      <a:r>
                        <a:rPr lang="en-US" sz="2800" u="none" strike="noStrike" cap="none" dirty="0"/>
                        <a:t>Adjustable Speed Capabilities</a:t>
                      </a:r>
                      <a:endParaRPr sz="2800" u="none" strike="noStrike" cap="none" dirty="0"/>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3600"/>
                        <a:buFont typeface="Arial"/>
                        <a:buNone/>
                      </a:pPr>
                      <a:r>
                        <a:rPr lang="en-US" sz="2800" u="none" strike="noStrike" cap="none" dirty="0"/>
                        <a:t>Transfers Heat from Cooler</a:t>
                      </a:r>
                      <a:endParaRPr sz="2800" u="none" strike="noStrike" cap="none" dirty="0"/>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1478675">
                <a:tc>
                  <a:txBody>
                    <a:bodyPr/>
                    <a:lstStyle/>
                    <a:p>
                      <a:pPr marL="0" marR="0" lvl="0" indent="0" algn="ctr" rtl="0">
                        <a:lnSpc>
                          <a:spcPct val="100000"/>
                        </a:lnSpc>
                        <a:spcBef>
                          <a:spcPts val="0"/>
                        </a:spcBef>
                        <a:spcAft>
                          <a:spcPts val="0"/>
                        </a:spcAft>
                        <a:buClr>
                          <a:schemeClr val="dk1"/>
                        </a:buClr>
                        <a:buSzPts val="1100"/>
                        <a:buFont typeface="Arial"/>
                        <a:buNone/>
                      </a:pPr>
                      <a:r>
                        <a:rPr lang="en-US" sz="2800" u="none" strike="noStrike" cap="none" dirty="0"/>
                        <a:t>Benchtop </a:t>
                      </a:r>
                      <a:r>
                        <a:rPr lang="en-US" sz="2800" dirty="0"/>
                        <a:t>Compatible</a:t>
                      </a:r>
                      <a:r>
                        <a:rPr lang="en-US" sz="2800" u="none" strike="noStrike" cap="none" dirty="0"/>
                        <a:t> Thermal Sciences Laboratory</a:t>
                      </a:r>
                      <a:endParaRPr sz="2800" u="none" strike="noStrike" cap="none" dirty="0"/>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3600"/>
                        <a:buFont typeface="Arial"/>
                        <a:buNone/>
                      </a:pPr>
                      <a:r>
                        <a:rPr lang="en-US" sz="2800" u="none" strike="noStrike" cap="none" dirty="0"/>
                        <a:t>Operates on 120 Volt Wall Power </a:t>
                      </a:r>
                      <a:endParaRPr sz="2800" u="none" strike="noStrike" cap="none" dirty="0"/>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1047150">
                <a:tc>
                  <a:txBody>
                    <a:bodyPr/>
                    <a:lstStyle/>
                    <a:p>
                      <a:pPr marL="0" marR="0" lvl="0" indent="0" algn="ctr" rtl="0">
                        <a:lnSpc>
                          <a:spcPct val="100000"/>
                        </a:lnSpc>
                        <a:spcBef>
                          <a:spcPts val="0"/>
                        </a:spcBef>
                        <a:spcAft>
                          <a:spcPts val="0"/>
                        </a:spcAft>
                        <a:buClr>
                          <a:srgbClr val="000000"/>
                        </a:buClr>
                        <a:buSzPts val="3600"/>
                        <a:buFont typeface="Arial"/>
                        <a:buNone/>
                      </a:pPr>
                      <a:r>
                        <a:rPr lang="en-US" sz="2800" u="none" strike="noStrike" cap="none" dirty="0"/>
                        <a:t>Safe to </a:t>
                      </a:r>
                      <a:r>
                        <a:rPr lang="en-US" sz="2800" dirty="0"/>
                        <a:t>O</a:t>
                      </a:r>
                      <a:r>
                        <a:rPr lang="en-US" sz="2800" u="none" strike="noStrike" cap="none" dirty="0"/>
                        <a:t>perate and Adjust Motor Speed Settings</a:t>
                      </a:r>
                      <a:endParaRPr sz="2800" u="none" strike="noStrike" cap="none" dirty="0"/>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3600"/>
                        <a:buFont typeface="Arial"/>
                        <a:buNone/>
                      </a:pPr>
                      <a:r>
                        <a:rPr lang="en-US" sz="2800" u="none" strike="noStrike" cap="none"/>
                        <a:t>Manufacturable </a:t>
                      </a:r>
                      <a:r>
                        <a:rPr lang="en-US" sz="2800"/>
                        <a:t>B</a:t>
                      </a:r>
                      <a:r>
                        <a:rPr lang="en-US" sz="2800" u="none" strike="noStrike" cap="none"/>
                        <a:t>y NAU </a:t>
                      </a:r>
                      <a:r>
                        <a:rPr lang="en-US" sz="2800"/>
                        <a:t>M</a:t>
                      </a:r>
                      <a:r>
                        <a:rPr lang="en-US" sz="2800" u="none" strike="noStrike" cap="none"/>
                        <a:t>achine </a:t>
                      </a:r>
                      <a:r>
                        <a:rPr lang="en-US" sz="2800"/>
                        <a:t>S</a:t>
                      </a:r>
                      <a:r>
                        <a:rPr lang="en-US" sz="2800" u="none" strike="noStrike" cap="none"/>
                        <a:t>hop</a:t>
                      </a:r>
                      <a:endParaRPr sz="2800" u="none" strike="noStrike" cap="none"/>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1047150">
                <a:tc>
                  <a:txBody>
                    <a:bodyPr/>
                    <a:lstStyle/>
                    <a:p>
                      <a:pPr marL="0" marR="0" lvl="0" indent="0" algn="ctr" rtl="0">
                        <a:lnSpc>
                          <a:spcPct val="100000"/>
                        </a:lnSpc>
                        <a:spcBef>
                          <a:spcPts val="0"/>
                        </a:spcBef>
                        <a:spcAft>
                          <a:spcPts val="0"/>
                        </a:spcAft>
                        <a:buClr>
                          <a:srgbClr val="000000"/>
                        </a:buClr>
                        <a:buSzPts val="3600"/>
                        <a:buFont typeface="Arial"/>
                        <a:buNone/>
                      </a:pPr>
                      <a:r>
                        <a:rPr lang="en-US" sz="2800" u="none" strike="noStrike" cap="none"/>
                        <a:t>Downloadable Data </a:t>
                      </a:r>
                      <a:r>
                        <a:rPr lang="en-US" sz="2800"/>
                        <a:t>Acquisition</a:t>
                      </a:r>
                      <a:r>
                        <a:rPr lang="en-US" sz="2800" u="none" strike="noStrike" cap="none"/>
                        <a:t> </a:t>
                      </a:r>
                      <a:endParaRPr sz="2800" u="none" strike="noStrike" cap="none"/>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3600"/>
                        <a:buFont typeface="Arial"/>
                        <a:buNone/>
                      </a:pPr>
                      <a:r>
                        <a:rPr lang="en-US" sz="2800" u="none" strike="noStrike" cap="none" dirty="0"/>
                        <a:t>Replaceable </a:t>
                      </a:r>
                      <a:r>
                        <a:rPr lang="en-US" sz="2800" dirty="0"/>
                        <a:t>Linear     Motor</a:t>
                      </a:r>
                      <a:endParaRPr sz="2800" u="none" strike="noStrike" cap="none" dirty="0"/>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1047150">
                <a:tc>
                  <a:txBody>
                    <a:bodyPr/>
                    <a:lstStyle/>
                    <a:p>
                      <a:pPr marL="0" marR="0" lvl="0" indent="0" algn="ctr" rtl="0">
                        <a:lnSpc>
                          <a:spcPct val="100000"/>
                        </a:lnSpc>
                        <a:spcBef>
                          <a:spcPts val="0"/>
                        </a:spcBef>
                        <a:spcAft>
                          <a:spcPts val="0"/>
                        </a:spcAft>
                        <a:buClr>
                          <a:srgbClr val="000000"/>
                        </a:buClr>
                        <a:buSzPts val="3600"/>
                        <a:buFont typeface="Arial"/>
                        <a:buNone/>
                      </a:pPr>
                      <a:r>
                        <a:rPr lang="en-US" sz="2800" dirty="0"/>
                        <a:t>Ability to Change Working Fluid (Air/Helium)</a:t>
                      </a:r>
                      <a:endParaRPr sz="2800" u="none" strike="noStrike" cap="none" dirty="0"/>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3600"/>
                        <a:buFont typeface="Arial"/>
                        <a:buNone/>
                      </a:pPr>
                      <a:r>
                        <a:rPr lang="en-US" sz="2800" dirty="0"/>
                        <a:t>Replaceable </a:t>
                      </a:r>
                      <a:r>
                        <a:rPr lang="en-US" sz="2800" dirty="0">
                          <a:solidFill>
                            <a:schemeClr val="dk1"/>
                          </a:solidFill>
                        </a:rPr>
                        <a:t>Regenerator Material</a:t>
                      </a:r>
                      <a:endParaRPr sz="2800" u="none" strike="noStrike" cap="none" dirty="0"/>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77" name="Google Shape;77;p13"/>
          <p:cNvPicPr preferRelativeResize="0"/>
          <p:nvPr/>
        </p:nvPicPr>
        <p:blipFill rotWithShape="1">
          <a:blip r:embed="rId5">
            <a:alphaModFix/>
          </a:blip>
          <a:srcRect/>
          <a:stretch/>
        </p:blipFill>
        <p:spPr>
          <a:xfrm>
            <a:off x="10189435" y="9493068"/>
            <a:ext cx="3972174" cy="5296220"/>
          </a:xfrm>
          <a:prstGeom prst="rect">
            <a:avLst/>
          </a:prstGeom>
          <a:noFill/>
          <a:ln>
            <a:noFill/>
          </a:ln>
        </p:spPr>
      </p:pic>
      <p:pic>
        <p:nvPicPr>
          <p:cNvPr id="78" name="Google Shape;78;p13"/>
          <p:cNvPicPr preferRelativeResize="0"/>
          <p:nvPr/>
        </p:nvPicPr>
        <p:blipFill rotWithShape="1">
          <a:blip r:embed="rId6">
            <a:alphaModFix/>
          </a:blip>
          <a:srcRect/>
          <a:stretch/>
        </p:blipFill>
        <p:spPr>
          <a:xfrm>
            <a:off x="10190075" y="15563200"/>
            <a:ext cx="3972189" cy="5296252"/>
          </a:xfrm>
          <a:prstGeom prst="rect">
            <a:avLst/>
          </a:prstGeom>
          <a:noFill/>
          <a:ln>
            <a:noFill/>
          </a:ln>
        </p:spPr>
      </p:pic>
      <p:sp>
        <p:nvSpPr>
          <p:cNvPr id="79" name="Google Shape;79;p13"/>
          <p:cNvSpPr txBox="1"/>
          <p:nvPr/>
        </p:nvSpPr>
        <p:spPr>
          <a:xfrm>
            <a:off x="10291813" y="14736575"/>
            <a:ext cx="3767400" cy="577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US" sz="1500" b="1" i="0" u="none" strike="noStrike" cap="none" dirty="0">
                <a:solidFill>
                  <a:srgbClr val="000000"/>
                </a:solidFill>
                <a:latin typeface="Helvetica Neue" panose="020B0604020202020204" charset="0"/>
                <a:sym typeface="Arial"/>
              </a:rPr>
              <a:t>Figure 1.</a:t>
            </a:r>
            <a:r>
              <a:rPr lang="en-US" sz="1500" b="0" i="0" u="none" strike="noStrike" cap="none" dirty="0">
                <a:solidFill>
                  <a:srgbClr val="000000"/>
                </a:solidFill>
                <a:latin typeface="Helvetica Neue" panose="020B0604020202020204" charset="0"/>
                <a:sym typeface="Arial"/>
              </a:rPr>
              <a:t> Turning outer shell component with heat fins on lathe</a:t>
            </a:r>
            <a:r>
              <a:rPr lang="en-US" sz="1500" b="0" i="0" u="none" strike="noStrike" cap="none" dirty="0">
                <a:solidFill>
                  <a:srgbClr val="000000"/>
                </a:solidFill>
                <a:latin typeface="Arial"/>
                <a:ea typeface="Arial"/>
                <a:cs typeface="Arial"/>
                <a:sym typeface="Arial"/>
              </a:rPr>
              <a:t>.</a:t>
            </a:r>
            <a:endParaRPr sz="1500" b="0" i="0" u="none" strike="noStrike" cap="none" dirty="0">
              <a:solidFill>
                <a:srgbClr val="000000"/>
              </a:solidFill>
              <a:latin typeface="Arial"/>
              <a:ea typeface="Arial"/>
              <a:cs typeface="Arial"/>
              <a:sym typeface="Arial"/>
            </a:endParaRPr>
          </a:p>
        </p:txBody>
      </p:sp>
      <p:sp>
        <p:nvSpPr>
          <p:cNvPr id="80" name="Google Shape;80;p13"/>
          <p:cNvSpPr txBox="1"/>
          <p:nvPr/>
        </p:nvSpPr>
        <p:spPr>
          <a:xfrm>
            <a:off x="15303875" y="14897950"/>
            <a:ext cx="3596400" cy="520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endParaRPr sz="1400" b="0" i="0" u="none" strike="noStrike" cap="none">
              <a:solidFill>
                <a:srgbClr val="000000"/>
              </a:solidFill>
              <a:latin typeface="Arial"/>
              <a:ea typeface="Arial"/>
              <a:cs typeface="Arial"/>
              <a:sym typeface="Arial"/>
            </a:endParaRPr>
          </a:p>
        </p:txBody>
      </p:sp>
      <p:sp>
        <p:nvSpPr>
          <p:cNvPr id="81" name="Google Shape;81;p13"/>
          <p:cNvSpPr txBox="1"/>
          <p:nvPr/>
        </p:nvSpPr>
        <p:spPr>
          <a:xfrm>
            <a:off x="10163675" y="7102950"/>
            <a:ext cx="9336300" cy="2181600"/>
          </a:xfrm>
          <a:prstGeom prst="rect">
            <a:avLst/>
          </a:prstGeom>
          <a:noFill/>
          <a:ln>
            <a:noFill/>
          </a:ln>
        </p:spPr>
        <p:txBody>
          <a:bodyPr spcFirstLastPara="1" wrap="square" lIns="91425" tIns="91425" rIns="91425" bIns="91425" anchor="t" anchorCtr="0">
            <a:noAutofit/>
          </a:bodyPr>
          <a:lstStyle/>
          <a:p>
            <a:pPr marL="0" marR="0" lvl="0" indent="0" algn="just" rtl="0">
              <a:lnSpc>
                <a:spcPct val="100000"/>
              </a:lnSpc>
              <a:spcBef>
                <a:spcPts val="0"/>
              </a:spcBef>
              <a:spcAft>
                <a:spcPts val="0"/>
              </a:spcAft>
              <a:buClr>
                <a:srgbClr val="000000"/>
              </a:buClr>
              <a:buSzPts val="2800"/>
              <a:buFont typeface="Arial"/>
              <a:buNone/>
            </a:pPr>
            <a:r>
              <a:rPr lang="en-US" sz="2800" b="0" i="0" u="none" strike="noStrike" cap="none" dirty="0">
                <a:solidFill>
                  <a:srgbClr val="000000"/>
                </a:solidFill>
                <a:latin typeface="Helvetica Neue" panose="020B0604020202020204" charset="0"/>
                <a:sym typeface="Arial"/>
              </a:rPr>
              <a:t>All cooler parts custom manufactured using NAU Fabrication Shop lathe for turning and boring procedures. Precision bolt hole alignment performed using Tormach 1100 CNC machine provided by Transmission Guitars fabrication shop.</a:t>
            </a:r>
            <a:endParaRPr sz="2800" b="0" i="0" u="none" strike="noStrike" cap="none" dirty="0">
              <a:solidFill>
                <a:srgbClr val="000000"/>
              </a:solidFill>
              <a:latin typeface="Helvetica Neue" panose="020B0604020202020204" charset="0"/>
              <a:sym typeface="Arial"/>
            </a:endParaRPr>
          </a:p>
        </p:txBody>
      </p:sp>
      <p:sp>
        <p:nvSpPr>
          <p:cNvPr id="82" name="Google Shape;82;p13"/>
          <p:cNvSpPr txBox="1"/>
          <p:nvPr/>
        </p:nvSpPr>
        <p:spPr>
          <a:xfrm>
            <a:off x="10353925" y="20859450"/>
            <a:ext cx="3231900" cy="831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US" sz="1500" b="1" i="0" u="none" strike="noStrike" cap="none" dirty="0">
                <a:solidFill>
                  <a:schemeClr val="dk1"/>
                </a:solidFill>
                <a:latin typeface="Helvetica Neue" panose="020B0604020202020204" charset="0"/>
                <a:sym typeface="Arial"/>
              </a:rPr>
              <a:t>Figure 2.</a:t>
            </a:r>
            <a:r>
              <a:rPr lang="en-US" sz="1500" b="0" i="0" u="none" strike="noStrike" cap="none" dirty="0">
                <a:solidFill>
                  <a:schemeClr val="dk1"/>
                </a:solidFill>
                <a:latin typeface="Helvetica Neue" panose="020B0604020202020204" charset="0"/>
                <a:sym typeface="Arial"/>
              </a:rPr>
              <a:t> Bolt pattern drilling using Tormach 1100.</a:t>
            </a:r>
            <a:endParaRPr sz="1400" b="0" i="0" u="none" strike="noStrike" cap="none" dirty="0">
              <a:solidFill>
                <a:srgbClr val="000000"/>
              </a:solidFill>
              <a:latin typeface="Helvetica Neue" panose="020B0604020202020204" charset="0"/>
              <a:sym typeface="Arial"/>
            </a:endParaRPr>
          </a:p>
        </p:txBody>
      </p:sp>
      <p:sp>
        <p:nvSpPr>
          <p:cNvPr id="83" name="Google Shape;83;p13"/>
          <p:cNvSpPr txBox="1"/>
          <p:nvPr/>
        </p:nvSpPr>
        <p:spPr>
          <a:xfrm>
            <a:off x="13331611" y="27397834"/>
            <a:ext cx="2451600" cy="984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endParaRPr sz="1400" b="0" i="0" u="none" strike="noStrike" cap="none">
              <a:solidFill>
                <a:srgbClr val="000000"/>
              </a:solidFill>
              <a:latin typeface="Arial"/>
              <a:ea typeface="Arial"/>
              <a:cs typeface="Arial"/>
              <a:sym typeface="Arial"/>
            </a:endParaRPr>
          </a:p>
        </p:txBody>
      </p:sp>
      <p:pic>
        <p:nvPicPr>
          <p:cNvPr id="84" name="Google Shape;84;p13"/>
          <p:cNvPicPr preferRelativeResize="0"/>
          <p:nvPr/>
        </p:nvPicPr>
        <p:blipFill rotWithShape="1">
          <a:blip r:embed="rId7">
            <a:alphaModFix/>
          </a:blip>
          <a:srcRect/>
          <a:stretch/>
        </p:blipFill>
        <p:spPr>
          <a:xfrm>
            <a:off x="15618413" y="9491800"/>
            <a:ext cx="3767500" cy="11366376"/>
          </a:xfrm>
          <a:prstGeom prst="rect">
            <a:avLst/>
          </a:prstGeom>
          <a:noFill/>
          <a:ln>
            <a:noFill/>
          </a:ln>
        </p:spPr>
      </p:pic>
      <p:sp>
        <p:nvSpPr>
          <p:cNvPr id="85" name="Google Shape;85;p13"/>
          <p:cNvSpPr txBox="1"/>
          <p:nvPr/>
        </p:nvSpPr>
        <p:spPr>
          <a:xfrm>
            <a:off x="15725926" y="20953788"/>
            <a:ext cx="33573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400" b="1" i="0" u="none" strike="noStrike" cap="none" dirty="0">
                <a:solidFill>
                  <a:srgbClr val="000000"/>
                </a:solidFill>
                <a:latin typeface="Helvetica Neue" panose="020B0604020202020204" charset="0"/>
                <a:sym typeface="Arial"/>
              </a:rPr>
              <a:t>Figure 3</a:t>
            </a:r>
            <a:r>
              <a:rPr lang="en-US" sz="1400" b="0" i="0" u="none" strike="noStrike" cap="none" dirty="0">
                <a:solidFill>
                  <a:srgbClr val="000000"/>
                </a:solidFill>
                <a:latin typeface="Helvetica Neue" panose="020B0604020202020204" charset="0"/>
                <a:sym typeface="Arial"/>
              </a:rPr>
              <a:t>. Final motor cooler assembly. Exploded view to show internal parts.</a:t>
            </a:r>
            <a:endParaRPr sz="1400" b="0" i="0" u="none" strike="noStrike" cap="none" dirty="0">
              <a:solidFill>
                <a:srgbClr val="000000"/>
              </a:solidFill>
              <a:latin typeface="Helvetica Neue" panose="020B0604020202020204" charset="0"/>
              <a:sym typeface="Arial"/>
            </a:endParaRPr>
          </a:p>
        </p:txBody>
      </p:sp>
      <p:cxnSp>
        <p:nvCxnSpPr>
          <p:cNvPr id="86" name="Google Shape;86;p13"/>
          <p:cNvCxnSpPr>
            <a:stCxn id="87" idx="1"/>
          </p:cNvCxnSpPr>
          <p:nvPr/>
        </p:nvCxnSpPr>
        <p:spPr>
          <a:xfrm flipH="1">
            <a:off x="17905050" y="11678722"/>
            <a:ext cx="516300" cy="294300"/>
          </a:xfrm>
          <a:prstGeom prst="straightConnector1">
            <a:avLst/>
          </a:prstGeom>
          <a:noFill/>
          <a:ln w="9525" cap="flat" cmpd="sng">
            <a:solidFill>
              <a:srgbClr val="FF0000"/>
            </a:solidFill>
            <a:prstDash val="solid"/>
            <a:round/>
            <a:headEnd type="none" w="sm" len="sm"/>
            <a:tailEnd type="triangle" w="med" len="med"/>
          </a:ln>
        </p:spPr>
      </p:cxnSp>
      <p:cxnSp>
        <p:nvCxnSpPr>
          <p:cNvPr id="88" name="Google Shape;88;p13"/>
          <p:cNvCxnSpPr>
            <a:stCxn id="89" idx="1"/>
          </p:cNvCxnSpPr>
          <p:nvPr/>
        </p:nvCxnSpPr>
        <p:spPr>
          <a:xfrm rot="10800000">
            <a:off x="18200250" y="10745025"/>
            <a:ext cx="221100" cy="151800"/>
          </a:xfrm>
          <a:prstGeom prst="straightConnector1">
            <a:avLst/>
          </a:prstGeom>
          <a:noFill/>
          <a:ln w="9525" cap="flat" cmpd="sng">
            <a:solidFill>
              <a:srgbClr val="FF0000"/>
            </a:solidFill>
            <a:prstDash val="solid"/>
            <a:round/>
            <a:headEnd type="none" w="sm" len="sm"/>
            <a:tailEnd type="triangle" w="med" len="med"/>
          </a:ln>
        </p:spPr>
      </p:cxnSp>
      <p:cxnSp>
        <p:nvCxnSpPr>
          <p:cNvPr id="90" name="Google Shape;90;p13"/>
          <p:cNvCxnSpPr>
            <a:stCxn id="91" idx="1"/>
          </p:cNvCxnSpPr>
          <p:nvPr/>
        </p:nvCxnSpPr>
        <p:spPr>
          <a:xfrm flipH="1">
            <a:off x="17547900" y="13304779"/>
            <a:ext cx="822900" cy="326700"/>
          </a:xfrm>
          <a:prstGeom prst="straightConnector1">
            <a:avLst/>
          </a:prstGeom>
          <a:noFill/>
          <a:ln w="9525" cap="flat" cmpd="sng">
            <a:solidFill>
              <a:srgbClr val="FF0000"/>
            </a:solidFill>
            <a:prstDash val="solid"/>
            <a:round/>
            <a:headEnd type="none" w="sm" len="sm"/>
            <a:tailEnd type="triangle" w="med" len="med"/>
          </a:ln>
        </p:spPr>
      </p:cxnSp>
      <p:cxnSp>
        <p:nvCxnSpPr>
          <p:cNvPr id="92" name="Google Shape;92;p13"/>
          <p:cNvCxnSpPr>
            <a:stCxn id="93" idx="1"/>
          </p:cNvCxnSpPr>
          <p:nvPr/>
        </p:nvCxnSpPr>
        <p:spPr>
          <a:xfrm flipH="1">
            <a:off x="17815276" y="13835438"/>
            <a:ext cx="559200" cy="102300"/>
          </a:xfrm>
          <a:prstGeom prst="straightConnector1">
            <a:avLst/>
          </a:prstGeom>
          <a:noFill/>
          <a:ln w="9525" cap="flat" cmpd="sng">
            <a:solidFill>
              <a:srgbClr val="FF0000"/>
            </a:solidFill>
            <a:prstDash val="solid"/>
            <a:round/>
            <a:headEnd type="none" w="sm" len="sm"/>
            <a:tailEnd type="triangle" w="med" len="med"/>
          </a:ln>
        </p:spPr>
      </p:cxnSp>
      <p:cxnSp>
        <p:nvCxnSpPr>
          <p:cNvPr id="94" name="Google Shape;94;p13"/>
          <p:cNvCxnSpPr>
            <a:stCxn id="95" idx="1"/>
          </p:cNvCxnSpPr>
          <p:nvPr/>
        </p:nvCxnSpPr>
        <p:spPr>
          <a:xfrm rot="10800000">
            <a:off x="17413729" y="14301300"/>
            <a:ext cx="990300" cy="117000"/>
          </a:xfrm>
          <a:prstGeom prst="straightConnector1">
            <a:avLst/>
          </a:prstGeom>
          <a:noFill/>
          <a:ln w="9525" cap="flat" cmpd="sng">
            <a:solidFill>
              <a:srgbClr val="FF0000"/>
            </a:solidFill>
            <a:prstDash val="solid"/>
            <a:round/>
            <a:headEnd type="none" w="sm" len="sm"/>
            <a:tailEnd type="triangle" w="med" len="med"/>
          </a:ln>
        </p:spPr>
      </p:cxnSp>
      <p:cxnSp>
        <p:nvCxnSpPr>
          <p:cNvPr id="96" name="Google Shape;96;p13"/>
          <p:cNvCxnSpPr>
            <a:stCxn id="97" idx="1"/>
          </p:cNvCxnSpPr>
          <p:nvPr/>
        </p:nvCxnSpPr>
        <p:spPr>
          <a:xfrm rot="10800000">
            <a:off x="17337458" y="14768120"/>
            <a:ext cx="1083900" cy="51600"/>
          </a:xfrm>
          <a:prstGeom prst="straightConnector1">
            <a:avLst/>
          </a:prstGeom>
          <a:noFill/>
          <a:ln w="9525" cap="flat" cmpd="sng">
            <a:solidFill>
              <a:srgbClr val="FF0000"/>
            </a:solidFill>
            <a:prstDash val="solid"/>
            <a:round/>
            <a:headEnd type="none" w="sm" len="sm"/>
            <a:tailEnd type="triangle" w="med" len="med"/>
          </a:ln>
        </p:spPr>
      </p:cxnSp>
      <p:cxnSp>
        <p:nvCxnSpPr>
          <p:cNvPr id="98" name="Google Shape;98;p13"/>
          <p:cNvCxnSpPr>
            <a:stCxn id="99" idx="1"/>
          </p:cNvCxnSpPr>
          <p:nvPr/>
        </p:nvCxnSpPr>
        <p:spPr>
          <a:xfrm flipH="1">
            <a:off x="17371806" y="15200477"/>
            <a:ext cx="1038000" cy="468600"/>
          </a:xfrm>
          <a:prstGeom prst="straightConnector1">
            <a:avLst/>
          </a:prstGeom>
          <a:noFill/>
          <a:ln w="9525" cap="flat" cmpd="sng">
            <a:solidFill>
              <a:srgbClr val="FF0000"/>
            </a:solidFill>
            <a:prstDash val="solid"/>
            <a:round/>
            <a:headEnd type="none" w="sm" len="sm"/>
            <a:tailEnd type="triangle" w="med" len="med"/>
          </a:ln>
        </p:spPr>
      </p:cxnSp>
      <p:cxnSp>
        <p:nvCxnSpPr>
          <p:cNvPr id="100" name="Google Shape;100;p13"/>
          <p:cNvCxnSpPr>
            <a:stCxn id="101" idx="1"/>
          </p:cNvCxnSpPr>
          <p:nvPr/>
        </p:nvCxnSpPr>
        <p:spPr>
          <a:xfrm flipH="1">
            <a:off x="17443659" y="16513788"/>
            <a:ext cx="977700" cy="38400"/>
          </a:xfrm>
          <a:prstGeom prst="straightConnector1">
            <a:avLst/>
          </a:prstGeom>
          <a:noFill/>
          <a:ln w="9525" cap="flat" cmpd="sng">
            <a:solidFill>
              <a:srgbClr val="FF0000"/>
            </a:solidFill>
            <a:prstDash val="solid"/>
            <a:round/>
            <a:headEnd type="none" w="sm" len="sm"/>
            <a:tailEnd type="triangle" w="med" len="med"/>
          </a:ln>
        </p:spPr>
      </p:cxnSp>
      <p:cxnSp>
        <p:nvCxnSpPr>
          <p:cNvPr id="102" name="Google Shape;102;p13"/>
          <p:cNvCxnSpPr>
            <a:stCxn id="103" idx="1"/>
          </p:cNvCxnSpPr>
          <p:nvPr/>
        </p:nvCxnSpPr>
        <p:spPr>
          <a:xfrm flipH="1">
            <a:off x="17643450" y="17233625"/>
            <a:ext cx="777900" cy="178200"/>
          </a:xfrm>
          <a:prstGeom prst="straightConnector1">
            <a:avLst/>
          </a:prstGeom>
          <a:noFill/>
          <a:ln w="9525" cap="flat" cmpd="sng">
            <a:solidFill>
              <a:srgbClr val="FF0000"/>
            </a:solidFill>
            <a:prstDash val="solid"/>
            <a:round/>
            <a:headEnd type="none" w="sm" len="sm"/>
            <a:tailEnd type="triangle" w="med" len="med"/>
          </a:ln>
        </p:spPr>
      </p:cxnSp>
      <p:cxnSp>
        <p:nvCxnSpPr>
          <p:cNvPr id="104" name="Google Shape;104;p13"/>
          <p:cNvCxnSpPr>
            <a:stCxn id="105" idx="1"/>
          </p:cNvCxnSpPr>
          <p:nvPr/>
        </p:nvCxnSpPr>
        <p:spPr>
          <a:xfrm rot="10800000">
            <a:off x="18167545" y="18551755"/>
            <a:ext cx="253800" cy="39000"/>
          </a:xfrm>
          <a:prstGeom prst="straightConnector1">
            <a:avLst/>
          </a:prstGeom>
          <a:noFill/>
          <a:ln w="9525" cap="flat" cmpd="sng">
            <a:solidFill>
              <a:srgbClr val="FF0000"/>
            </a:solidFill>
            <a:prstDash val="solid"/>
            <a:round/>
            <a:headEnd type="none" w="sm" len="sm"/>
            <a:tailEnd type="triangle" w="med" len="med"/>
          </a:ln>
        </p:spPr>
      </p:cxnSp>
      <p:cxnSp>
        <p:nvCxnSpPr>
          <p:cNvPr id="106" name="Google Shape;106;p13"/>
          <p:cNvCxnSpPr/>
          <p:nvPr/>
        </p:nvCxnSpPr>
        <p:spPr>
          <a:xfrm flipH="1">
            <a:off x="17661945" y="20050770"/>
            <a:ext cx="691200" cy="480600"/>
          </a:xfrm>
          <a:prstGeom prst="straightConnector1">
            <a:avLst/>
          </a:prstGeom>
          <a:noFill/>
          <a:ln w="9525" cap="flat" cmpd="sng">
            <a:solidFill>
              <a:srgbClr val="FF0000"/>
            </a:solidFill>
            <a:prstDash val="solid"/>
            <a:round/>
            <a:headEnd type="none" w="sm" len="sm"/>
            <a:tailEnd type="triangle" w="med" len="med"/>
          </a:ln>
        </p:spPr>
      </p:cxnSp>
      <p:cxnSp>
        <p:nvCxnSpPr>
          <p:cNvPr id="107" name="Google Shape;107;p13"/>
          <p:cNvCxnSpPr>
            <a:stCxn id="108" idx="1"/>
          </p:cNvCxnSpPr>
          <p:nvPr/>
        </p:nvCxnSpPr>
        <p:spPr>
          <a:xfrm rot="10800000">
            <a:off x="17791047" y="19488600"/>
            <a:ext cx="630300" cy="22200"/>
          </a:xfrm>
          <a:prstGeom prst="straightConnector1">
            <a:avLst/>
          </a:prstGeom>
          <a:noFill/>
          <a:ln w="9525" cap="flat" cmpd="sng">
            <a:solidFill>
              <a:srgbClr val="FF0000"/>
            </a:solidFill>
            <a:prstDash val="solid"/>
            <a:round/>
            <a:headEnd type="none" w="sm" len="sm"/>
            <a:tailEnd type="triangle" w="med" len="med"/>
          </a:ln>
        </p:spPr>
      </p:cxnSp>
      <p:sp>
        <p:nvSpPr>
          <p:cNvPr id="89" name="Google Shape;89;p13"/>
          <p:cNvSpPr txBox="1"/>
          <p:nvPr/>
        </p:nvSpPr>
        <p:spPr>
          <a:xfrm>
            <a:off x="18421350" y="10636575"/>
            <a:ext cx="770400" cy="5205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900" b="1" i="0" u="none" strike="noStrike" cap="none">
                <a:solidFill>
                  <a:srgbClr val="FF0000"/>
                </a:solidFill>
                <a:latin typeface="Arial"/>
                <a:ea typeface="Arial"/>
                <a:cs typeface="Arial"/>
                <a:sym typeface="Arial"/>
              </a:rPr>
              <a:t>Motor Housing Cap</a:t>
            </a:r>
            <a:endParaRPr sz="900" b="1" i="0" u="none" strike="noStrike" cap="none">
              <a:solidFill>
                <a:srgbClr val="FF0000"/>
              </a:solidFill>
              <a:latin typeface="Arial"/>
              <a:ea typeface="Arial"/>
              <a:cs typeface="Arial"/>
              <a:sym typeface="Arial"/>
            </a:endParaRPr>
          </a:p>
        </p:txBody>
      </p:sp>
      <p:sp>
        <p:nvSpPr>
          <p:cNvPr id="87" name="Google Shape;87;p13"/>
          <p:cNvSpPr txBox="1"/>
          <p:nvPr/>
        </p:nvSpPr>
        <p:spPr>
          <a:xfrm>
            <a:off x="18421350" y="11494072"/>
            <a:ext cx="669300" cy="369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900" b="1" i="0" u="none" strike="noStrike" cap="none">
                <a:solidFill>
                  <a:srgbClr val="FF0000"/>
                </a:solidFill>
                <a:latin typeface="Arial"/>
                <a:ea typeface="Arial"/>
                <a:cs typeface="Arial"/>
                <a:sym typeface="Arial"/>
              </a:rPr>
              <a:t>Motor Housing </a:t>
            </a:r>
            <a:endParaRPr sz="900" b="1" i="0" u="none" strike="noStrike" cap="none">
              <a:solidFill>
                <a:srgbClr val="FF0000"/>
              </a:solidFill>
              <a:latin typeface="Arial"/>
              <a:ea typeface="Arial"/>
              <a:cs typeface="Arial"/>
              <a:sym typeface="Arial"/>
            </a:endParaRPr>
          </a:p>
        </p:txBody>
      </p:sp>
      <p:sp>
        <p:nvSpPr>
          <p:cNvPr id="91" name="Google Shape;91;p13"/>
          <p:cNvSpPr txBox="1"/>
          <p:nvPr/>
        </p:nvSpPr>
        <p:spPr>
          <a:xfrm>
            <a:off x="18370800" y="13120129"/>
            <a:ext cx="770400" cy="369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000" b="1">
                <a:solidFill>
                  <a:srgbClr val="FF0000"/>
                </a:solidFill>
              </a:rPr>
              <a:t>Linear Motor</a:t>
            </a:r>
            <a:r>
              <a:rPr lang="en-US" sz="1100" b="0" i="0" u="none" strike="noStrike" cap="none">
                <a:solidFill>
                  <a:srgbClr val="000000"/>
                </a:solidFill>
                <a:latin typeface="Arial"/>
                <a:ea typeface="Arial"/>
                <a:cs typeface="Arial"/>
                <a:sym typeface="Arial"/>
              </a:rPr>
              <a:t> </a:t>
            </a:r>
            <a:endParaRPr sz="1100" b="0" i="0" u="none" strike="noStrike" cap="none">
              <a:solidFill>
                <a:srgbClr val="000000"/>
              </a:solidFill>
              <a:latin typeface="Arial"/>
              <a:ea typeface="Arial"/>
              <a:cs typeface="Arial"/>
              <a:sym typeface="Arial"/>
            </a:endParaRPr>
          </a:p>
        </p:txBody>
      </p:sp>
      <p:sp>
        <p:nvSpPr>
          <p:cNvPr id="93" name="Google Shape;93;p13"/>
          <p:cNvSpPr txBox="1"/>
          <p:nvPr/>
        </p:nvSpPr>
        <p:spPr>
          <a:xfrm>
            <a:off x="18374476" y="13627688"/>
            <a:ext cx="770400" cy="4155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050" b="1" i="0" u="none" strike="noStrike" cap="none">
                <a:solidFill>
                  <a:srgbClr val="FF0000"/>
                </a:solidFill>
                <a:latin typeface="Arial"/>
                <a:ea typeface="Arial"/>
                <a:cs typeface="Arial"/>
                <a:sym typeface="Arial"/>
              </a:rPr>
              <a:t>Motor Mount </a:t>
            </a:r>
            <a:endParaRPr sz="1050" b="1" i="0" u="none" strike="noStrike" cap="none">
              <a:solidFill>
                <a:srgbClr val="FF0000"/>
              </a:solidFill>
              <a:latin typeface="Arial"/>
              <a:ea typeface="Arial"/>
              <a:cs typeface="Arial"/>
              <a:sym typeface="Arial"/>
            </a:endParaRPr>
          </a:p>
        </p:txBody>
      </p:sp>
      <p:sp>
        <p:nvSpPr>
          <p:cNvPr id="95" name="Google Shape;95;p13"/>
          <p:cNvSpPr txBox="1"/>
          <p:nvPr/>
        </p:nvSpPr>
        <p:spPr>
          <a:xfrm>
            <a:off x="18404029" y="14291400"/>
            <a:ext cx="711300" cy="253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050" b="1" i="0" u="none" strike="noStrike" cap="none">
                <a:solidFill>
                  <a:srgbClr val="FF0000"/>
                </a:solidFill>
                <a:latin typeface="Arial"/>
                <a:ea typeface="Arial"/>
                <a:cs typeface="Arial"/>
                <a:sym typeface="Arial"/>
              </a:rPr>
              <a:t>Piston</a:t>
            </a:r>
            <a:endParaRPr sz="1050" b="1" i="0" u="none" strike="noStrike" cap="none">
              <a:solidFill>
                <a:srgbClr val="FF0000"/>
              </a:solidFill>
              <a:latin typeface="Arial"/>
              <a:ea typeface="Arial"/>
              <a:cs typeface="Arial"/>
              <a:sym typeface="Arial"/>
            </a:endParaRPr>
          </a:p>
        </p:txBody>
      </p:sp>
      <p:sp>
        <p:nvSpPr>
          <p:cNvPr id="97" name="Google Shape;97;p13"/>
          <p:cNvSpPr txBox="1"/>
          <p:nvPr/>
        </p:nvSpPr>
        <p:spPr>
          <a:xfrm>
            <a:off x="18421358" y="14611970"/>
            <a:ext cx="810000" cy="4155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050" b="1" i="0" u="none" strike="noStrike" cap="none">
                <a:solidFill>
                  <a:srgbClr val="FF0000"/>
                </a:solidFill>
                <a:latin typeface="Arial"/>
                <a:ea typeface="Arial"/>
                <a:cs typeface="Arial"/>
                <a:sym typeface="Arial"/>
              </a:rPr>
              <a:t>Piston Shaft </a:t>
            </a:r>
            <a:endParaRPr sz="1050" b="1" i="0" u="none" strike="noStrike" cap="none">
              <a:solidFill>
                <a:srgbClr val="FF0000"/>
              </a:solidFill>
              <a:latin typeface="Arial"/>
              <a:ea typeface="Arial"/>
              <a:cs typeface="Arial"/>
              <a:sym typeface="Arial"/>
            </a:endParaRPr>
          </a:p>
        </p:txBody>
      </p:sp>
      <p:sp>
        <p:nvSpPr>
          <p:cNvPr id="99" name="Google Shape;99;p13"/>
          <p:cNvSpPr txBox="1"/>
          <p:nvPr/>
        </p:nvSpPr>
        <p:spPr>
          <a:xfrm>
            <a:off x="18409806" y="15069677"/>
            <a:ext cx="833100" cy="261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100" b="1" i="0" u="none" strike="noStrike" cap="none">
                <a:solidFill>
                  <a:srgbClr val="FF0000"/>
                </a:solidFill>
                <a:latin typeface="Arial"/>
                <a:ea typeface="Arial"/>
                <a:cs typeface="Arial"/>
                <a:sym typeface="Arial"/>
              </a:rPr>
              <a:t>Displacer </a:t>
            </a:r>
            <a:endParaRPr sz="1100" b="1" i="0" u="none" strike="noStrike" cap="none">
              <a:solidFill>
                <a:srgbClr val="FF0000"/>
              </a:solidFill>
              <a:latin typeface="Arial"/>
              <a:ea typeface="Arial"/>
              <a:cs typeface="Arial"/>
              <a:sym typeface="Arial"/>
            </a:endParaRPr>
          </a:p>
        </p:txBody>
      </p:sp>
      <p:sp>
        <p:nvSpPr>
          <p:cNvPr id="101" name="Google Shape;101;p13"/>
          <p:cNvSpPr txBox="1"/>
          <p:nvPr/>
        </p:nvSpPr>
        <p:spPr>
          <a:xfrm>
            <a:off x="18421359" y="16306038"/>
            <a:ext cx="852300" cy="4155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050" b="1" i="0" u="none" strike="noStrike" cap="none">
                <a:solidFill>
                  <a:srgbClr val="FF0000"/>
                </a:solidFill>
                <a:latin typeface="Arial"/>
                <a:ea typeface="Arial"/>
                <a:cs typeface="Arial"/>
                <a:sym typeface="Arial"/>
              </a:rPr>
              <a:t>Inner Cylinder </a:t>
            </a:r>
            <a:endParaRPr sz="1050" b="1" i="0" u="none" strike="noStrike" cap="none">
              <a:solidFill>
                <a:srgbClr val="FF0000"/>
              </a:solidFill>
              <a:latin typeface="Arial"/>
              <a:ea typeface="Arial"/>
              <a:cs typeface="Arial"/>
              <a:sym typeface="Arial"/>
            </a:endParaRPr>
          </a:p>
        </p:txBody>
      </p:sp>
      <p:sp>
        <p:nvSpPr>
          <p:cNvPr id="103" name="Google Shape;103;p13"/>
          <p:cNvSpPr txBox="1"/>
          <p:nvPr/>
        </p:nvSpPr>
        <p:spPr>
          <a:xfrm>
            <a:off x="18421350" y="17018225"/>
            <a:ext cx="970500" cy="430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050" b="1" i="0" u="none" strike="noStrike" cap="none">
                <a:solidFill>
                  <a:srgbClr val="FF0000"/>
                </a:solidFill>
                <a:latin typeface="Arial"/>
                <a:ea typeface="Arial"/>
                <a:cs typeface="Arial"/>
                <a:sym typeface="Arial"/>
              </a:rPr>
              <a:t>Regenerator Material</a:t>
            </a:r>
            <a:endParaRPr sz="1050" b="1" i="0" u="none" strike="noStrike" cap="none">
              <a:solidFill>
                <a:srgbClr val="FF0000"/>
              </a:solidFill>
              <a:latin typeface="Arial"/>
              <a:ea typeface="Arial"/>
              <a:cs typeface="Arial"/>
              <a:sym typeface="Arial"/>
            </a:endParaRPr>
          </a:p>
        </p:txBody>
      </p:sp>
      <p:sp>
        <p:nvSpPr>
          <p:cNvPr id="105" name="Google Shape;105;p13"/>
          <p:cNvSpPr txBox="1"/>
          <p:nvPr/>
        </p:nvSpPr>
        <p:spPr>
          <a:xfrm>
            <a:off x="18421345" y="18383005"/>
            <a:ext cx="570900" cy="4155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050" b="1" i="0" u="none" strike="noStrike" cap="none">
                <a:solidFill>
                  <a:srgbClr val="FF0000"/>
                </a:solidFill>
                <a:latin typeface="Arial"/>
                <a:ea typeface="Arial"/>
                <a:cs typeface="Arial"/>
                <a:sym typeface="Arial"/>
              </a:rPr>
              <a:t>Heat Fins</a:t>
            </a:r>
            <a:endParaRPr sz="1050" b="1" i="0" u="none" strike="noStrike" cap="none">
              <a:solidFill>
                <a:srgbClr val="FF0000"/>
              </a:solidFill>
              <a:latin typeface="Arial"/>
              <a:ea typeface="Arial"/>
              <a:cs typeface="Arial"/>
              <a:sym typeface="Arial"/>
            </a:endParaRPr>
          </a:p>
        </p:txBody>
      </p:sp>
      <p:sp>
        <p:nvSpPr>
          <p:cNvPr id="108" name="Google Shape;108;p13"/>
          <p:cNvSpPr txBox="1"/>
          <p:nvPr/>
        </p:nvSpPr>
        <p:spPr>
          <a:xfrm>
            <a:off x="18421347" y="19303050"/>
            <a:ext cx="770400" cy="4155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050" b="1" i="0" u="none" strike="noStrike" cap="none">
                <a:solidFill>
                  <a:srgbClr val="FF0000"/>
                </a:solidFill>
                <a:latin typeface="Arial"/>
                <a:ea typeface="Arial"/>
                <a:cs typeface="Arial"/>
                <a:sym typeface="Arial"/>
              </a:rPr>
              <a:t>Outer Shell </a:t>
            </a:r>
            <a:endParaRPr sz="1050" b="1" i="0" u="none" strike="noStrike" cap="none">
              <a:solidFill>
                <a:srgbClr val="FF0000"/>
              </a:solidFill>
              <a:latin typeface="Arial"/>
              <a:ea typeface="Arial"/>
              <a:cs typeface="Arial"/>
              <a:sym typeface="Arial"/>
            </a:endParaRPr>
          </a:p>
        </p:txBody>
      </p:sp>
      <p:sp>
        <p:nvSpPr>
          <p:cNvPr id="109" name="Google Shape;109;p13"/>
          <p:cNvSpPr txBox="1"/>
          <p:nvPr/>
        </p:nvSpPr>
        <p:spPr>
          <a:xfrm>
            <a:off x="18415641" y="19799166"/>
            <a:ext cx="582300" cy="57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050" b="1" i="0" u="none" strike="noStrike" cap="none">
                <a:solidFill>
                  <a:srgbClr val="FF0000"/>
                </a:solidFill>
                <a:latin typeface="Arial"/>
                <a:ea typeface="Arial"/>
                <a:cs typeface="Arial"/>
                <a:sym typeface="Arial"/>
              </a:rPr>
              <a:t>Outer Shell Cap</a:t>
            </a:r>
            <a:endParaRPr sz="1050" b="1" i="0" u="none" strike="noStrike" cap="none">
              <a:solidFill>
                <a:srgbClr val="FF0000"/>
              </a:solidFill>
              <a:latin typeface="Arial"/>
              <a:ea typeface="Arial"/>
              <a:cs typeface="Arial"/>
              <a:sym typeface="Arial"/>
            </a:endParaRPr>
          </a:p>
        </p:txBody>
      </p:sp>
      <p:pic>
        <p:nvPicPr>
          <p:cNvPr id="110" name="Google Shape;110;p13"/>
          <p:cNvPicPr preferRelativeResize="0"/>
          <p:nvPr/>
        </p:nvPicPr>
        <p:blipFill>
          <a:blip r:embed="rId8">
            <a:alphaModFix/>
          </a:blip>
          <a:stretch>
            <a:fillRect/>
          </a:stretch>
        </p:blipFill>
        <p:spPr>
          <a:xfrm>
            <a:off x="19855706" y="24602001"/>
            <a:ext cx="9409874" cy="6349763"/>
          </a:xfrm>
          <a:prstGeom prst="rect">
            <a:avLst/>
          </a:prstGeom>
          <a:noFill/>
          <a:ln>
            <a:noFill/>
          </a:ln>
        </p:spPr>
      </p:pic>
      <p:sp>
        <p:nvSpPr>
          <p:cNvPr id="111" name="Google Shape;111;p13"/>
          <p:cNvSpPr txBox="1"/>
          <p:nvPr/>
        </p:nvSpPr>
        <p:spPr>
          <a:xfrm>
            <a:off x="21744339" y="24196964"/>
            <a:ext cx="4920300" cy="376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Font typeface="Arial"/>
              <a:buNone/>
            </a:pPr>
            <a:r>
              <a:rPr lang="en-US" sz="1500" b="1" dirty="0">
                <a:solidFill>
                  <a:schemeClr val="dk1"/>
                </a:solidFill>
              </a:rPr>
              <a:t>                      Figure 6. Temperature VS Time </a:t>
            </a:r>
            <a:endParaRPr b="1" dirty="0">
              <a:solidFill>
                <a:schemeClr val="dk1"/>
              </a:solidFill>
            </a:endParaRPr>
          </a:p>
          <a:p>
            <a:pPr marL="0" lvl="0" indent="0" algn="l" rtl="0">
              <a:spcBef>
                <a:spcPts val="0"/>
              </a:spcBef>
              <a:spcAft>
                <a:spcPts val="0"/>
              </a:spcAft>
              <a:buNone/>
            </a:pPr>
            <a:endParaRPr b="1" dirty="0"/>
          </a:p>
        </p:txBody>
      </p:sp>
      <p:sp>
        <p:nvSpPr>
          <p:cNvPr id="112" name="Google Shape;112;p13"/>
          <p:cNvSpPr txBox="1"/>
          <p:nvPr/>
        </p:nvSpPr>
        <p:spPr>
          <a:xfrm>
            <a:off x="31023717" y="19350443"/>
            <a:ext cx="6069000" cy="369300"/>
          </a:xfrm>
          <a:prstGeom prst="rect">
            <a:avLst/>
          </a:prstGeom>
          <a:noFill/>
          <a:ln>
            <a:noFill/>
          </a:ln>
        </p:spPr>
        <p:txBody>
          <a:bodyPr spcFirstLastPara="1" wrap="square" lIns="91425" tIns="91425" rIns="91425" bIns="91425" anchor="t" anchorCtr="0">
            <a:noAutofit/>
          </a:bodyPr>
          <a:lstStyle/>
          <a:p>
            <a:pPr lvl="0"/>
            <a:r>
              <a:rPr lang="en-US" sz="1500" b="1" dirty="0" smtClean="0">
                <a:solidFill>
                  <a:schemeClr val="dk1"/>
                </a:solidFill>
              </a:rPr>
              <a:t>                                  Figure </a:t>
            </a:r>
            <a:r>
              <a:rPr lang="en-US" sz="1500" b="1" dirty="0">
                <a:solidFill>
                  <a:schemeClr val="dk1"/>
                </a:solidFill>
              </a:rPr>
              <a:t>7 Coefficient of Performance</a:t>
            </a:r>
            <a:r>
              <a:rPr lang="en-US" sz="1500" dirty="0">
                <a:solidFill>
                  <a:schemeClr val="dk1"/>
                </a:solidFill>
              </a:rPr>
              <a:t> </a:t>
            </a:r>
            <a:endParaRPr lang="en-US" sz="1600" dirty="0">
              <a:solidFill>
                <a:schemeClr val="dk1"/>
              </a:solidFill>
            </a:endParaRPr>
          </a:p>
        </p:txBody>
      </p:sp>
      <p:pic>
        <p:nvPicPr>
          <p:cNvPr id="113" name="Google Shape;113;p13"/>
          <p:cNvPicPr preferRelativeResize="0"/>
          <p:nvPr/>
        </p:nvPicPr>
        <p:blipFill>
          <a:blip r:embed="rId9">
            <a:alphaModFix/>
          </a:blip>
          <a:stretch>
            <a:fillRect/>
          </a:stretch>
        </p:blipFill>
        <p:spPr>
          <a:xfrm>
            <a:off x="29635792" y="19759796"/>
            <a:ext cx="9569506" cy="5996988"/>
          </a:xfrm>
          <a:prstGeom prst="rect">
            <a:avLst/>
          </a:prstGeom>
          <a:noFill/>
          <a:ln>
            <a:noFill/>
          </a:ln>
        </p:spPr>
      </p:pic>
      <p:pic>
        <p:nvPicPr>
          <p:cNvPr id="114" name="Google Shape;114;p13"/>
          <p:cNvPicPr preferRelativeResize="0"/>
          <p:nvPr/>
        </p:nvPicPr>
        <p:blipFill>
          <a:blip r:embed="rId10">
            <a:alphaModFix/>
          </a:blip>
          <a:stretch>
            <a:fillRect/>
          </a:stretch>
        </p:blipFill>
        <p:spPr>
          <a:xfrm>
            <a:off x="10217511" y="22431459"/>
            <a:ext cx="4350200" cy="7966276"/>
          </a:xfrm>
          <a:prstGeom prst="rect">
            <a:avLst/>
          </a:prstGeom>
          <a:noFill/>
          <a:ln>
            <a:noFill/>
          </a:ln>
        </p:spPr>
      </p:pic>
      <p:pic>
        <p:nvPicPr>
          <p:cNvPr id="115" name="Google Shape;115;p13"/>
          <p:cNvPicPr preferRelativeResize="0"/>
          <p:nvPr/>
        </p:nvPicPr>
        <p:blipFill>
          <a:blip r:embed="rId11">
            <a:alphaModFix/>
          </a:blip>
          <a:stretch>
            <a:fillRect/>
          </a:stretch>
        </p:blipFill>
        <p:spPr>
          <a:xfrm>
            <a:off x="15049596" y="22461216"/>
            <a:ext cx="4350201" cy="7966282"/>
          </a:xfrm>
          <a:prstGeom prst="rect">
            <a:avLst/>
          </a:prstGeom>
          <a:noFill/>
          <a:ln>
            <a:noFill/>
          </a:ln>
        </p:spPr>
      </p:pic>
      <p:sp>
        <p:nvSpPr>
          <p:cNvPr id="116" name="Google Shape;116;p13"/>
          <p:cNvSpPr txBox="1"/>
          <p:nvPr/>
        </p:nvSpPr>
        <p:spPr>
          <a:xfrm>
            <a:off x="10440461" y="30597150"/>
            <a:ext cx="3596400" cy="984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dirty="0"/>
              <a:t>     </a:t>
            </a:r>
            <a:r>
              <a:rPr lang="en-US" b="1" dirty="0"/>
              <a:t>   Figure 4</a:t>
            </a:r>
            <a:r>
              <a:rPr lang="en-US" dirty="0"/>
              <a:t>. Final CAD assembly</a:t>
            </a:r>
            <a:endParaRPr dirty="0"/>
          </a:p>
        </p:txBody>
      </p:sp>
      <p:sp>
        <p:nvSpPr>
          <p:cNvPr id="117" name="Google Shape;117;p13"/>
          <p:cNvSpPr txBox="1"/>
          <p:nvPr/>
        </p:nvSpPr>
        <p:spPr>
          <a:xfrm>
            <a:off x="15725926" y="30536264"/>
            <a:ext cx="3013500" cy="41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b="1" dirty="0"/>
              <a:t>Figure 5</a:t>
            </a:r>
            <a:r>
              <a:rPr lang="en-US" dirty="0"/>
              <a:t>. Final Design assembly</a:t>
            </a:r>
            <a:endParaRPr dirty="0"/>
          </a:p>
        </p:txBody>
      </p:sp>
      <p:sp>
        <p:nvSpPr>
          <p:cNvPr id="118" name="Google Shape;118;p13"/>
          <p:cNvSpPr txBox="1"/>
          <p:nvPr/>
        </p:nvSpPr>
        <p:spPr>
          <a:xfrm>
            <a:off x="18793656" y="7129754"/>
            <a:ext cx="10205019" cy="4942596"/>
          </a:xfrm>
          <a:prstGeom prst="rect">
            <a:avLst/>
          </a:prstGeom>
          <a:noFill/>
          <a:ln>
            <a:noFill/>
          </a:ln>
        </p:spPr>
        <p:txBody>
          <a:bodyPr spcFirstLastPara="1" wrap="square" lIns="91425" tIns="91425" rIns="91425" bIns="91425" anchor="t" anchorCtr="0">
            <a:noAutofit/>
          </a:bodyPr>
          <a:lstStyle/>
          <a:p>
            <a:pPr marL="914400" lvl="0" indent="0" algn="just" rtl="0">
              <a:lnSpc>
                <a:spcPct val="100000"/>
              </a:lnSpc>
              <a:spcBef>
                <a:spcPts val="0"/>
              </a:spcBef>
              <a:spcAft>
                <a:spcPts val="0"/>
              </a:spcAft>
              <a:buNone/>
            </a:pPr>
            <a:r>
              <a:rPr lang="en-US" sz="2800" dirty="0" smtClean="0">
                <a:latin typeface="Helvetica Neue"/>
                <a:ea typeface="Helvetica Neue"/>
                <a:cs typeface="Helvetica Neue"/>
                <a:sym typeface="Helvetica Neue"/>
              </a:rPr>
              <a:t>The testing procedures were conducted by plugging in and operating the Stirling cooler. The cooler has an integrated human </a:t>
            </a:r>
            <a:r>
              <a:rPr lang="en-US" sz="2800" dirty="0" smtClean="0">
                <a:latin typeface="Helvetica Neue"/>
                <a:ea typeface="Helvetica Neue"/>
                <a:cs typeface="Helvetica Neue"/>
                <a:sym typeface="Helvetica Neue"/>
              </a:rPr>
              <a:t>machine interface (HMI) that allows for the user to specify the duty cycle and frequency. Temperatures were recorded by using the MAX6675 library on the Arduino Integrated Development Environment (IDE) platform. A 24 V power supply was used to adjust the power delivered to the motor.</a:t>
            </a:r>
            <a:endParaRPr sz="2800" dirty="0">
              <a:latin typeface="Helvetica Neue"/>
              <a:ea typeface="Helvetica Neue"/>
              <a:cs typeface="Helvetica Neue"/>
              <a:sym typeface="Helvetica Neue"/>
            </a:endParaRPr>
          </a:p>
        </p:txBody>
      </p:sp>
      <p:graphicFrame>
        <p:nvGraphicFramePr>
          <p:cNvPr id="119" name="Google Shape;119;p13"/>
          <p:cNvGraphicFramePr/>
          <p:nvPr>
            <p:extLst>
              <p:ext uri="{D42A27DB-BD31-4B8C-83A1-F6EECF244321}">
                <p14:modId xmlns:p14="http://schemas.microsoft.com/office/powerpoint/2010/main" val="265281822"/>
              </p:ext>
            </p:extLst>
          </p:nvPr>
        </p:nvGraphicFramePr>
        <p:xfrm>
          <a:off x="19870792" y="11267225"/>
          <a:ext cx="9155075" cy="12174045"/>
        </p:xfrm>
        <a:graphic>
          <a:graphicData uri="http://schemas.openxmlformats.org/drawingml/2006/table">
            <a:tbl>
              <a:tblPr>
                <a:noFill/>
                <a:tableStyleId>{56DA3A06-2A64-4B2D-91FF-14406116EFCE}</a:tableStyleId>
              </a:tblPr>
              <a:tblGrid>
                <a:gridCol w="4343755">
                  <a:extLst>
                    <a:ext uri="{9D8B030D-6E8A-4147-A177-3AD203B41FA5}">
                      <a16:colId xmlns:a16="http://schemas.microsoft.com/office/drawing/2014/main" val="20000"/>
                    </a:ext>
                  </a:extLst>
                </a:gridCol>
                <a:gridCol w="4811320">
                  <a:extLst>
                    <a:ext uri="{9D8B030D-6E8A-4147-A177-3AD203B41FA5}">
                      <a16:colId xmlns:a16="http://schemas.microsoft.com/office/drawing/2014/main" val="20001"/>
                    </a:ext>
                  </a:extLst>
                </a:gridCol>
              </a:tblGrid>
              <a:tr h="828145">
                <a:tc>
                  <a:txBody>
                    <a:bodyPr/>
                    <a:lstStyle/>
                    <a:p>
                      <a:pPr marL="0" lvl="0" indent="0" algn="ctr" rtl="0">
                        <a:spcBef>
                          <a:spcPts val="0"/>
                        </a:spcBef>
                        <a:spcAft>
                          <a:spcPts val="0"/>
                        </a:spcAft>
                        <a:buNone/>
                      </a:pPr>
                      <a:r>
                        <a:rPr lang="en-US" sz="2800" dirty="0">
                          <a:latin typeface="Helvetica Neue"/>
                          <a:ea typeface="Helvetica Neue"/>
                          <a:cs typeface="Helvetica Neue"/>
                          <a:sym typeface="Helvetica Neue"/>
                        </a:rPr>
                        <a:t>Test Parameter</a:t>
                      </a:r>
                      <a:endParaRPr sz="2800" dirty="0">
                        <a:latin typeface="Helvetica Neue"/>
                        <a:ea typeface="Helvetica Neue"/>
                        <a:cs typeface="Helvetica Neue"/>
                        <a:sym typeface="Helvetica Neue"/>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lvl="0" indent="0" algn="ctr" rtl="0">
                        <a:spcBef>
                          <a:spcPts val="0"/>
                        </a:spcBef>
                        <a:spcAft>
                          <a:spcPts val="0"/>
                        </a:spcAft>
                        <a:buNone/>
                      </a:pPr>
                      <a:r>
                        <a:rPr lang="en-US" sz="2800" dirty="0" smtClean="0">
                          <a:latin typeface="Helvetica Neue"/>
                          <a:ea typeface="Helvetica Neue"/>
                          <a:cs typeface="Helvetica Neue"/>
                          <a:sym typeface="Helvetica Neue"/>
                        </a:rPr>
                        <a:t>Implementation</a:t>
                      </a:r>
                      <a:endParaRPr sz="2800" dirty="0">
                        <a:latin typeface="Helvetica Neue"/>
                        <a:ea typeface="Helvetica Neue"/>
                        <a:cs typeface="Helvetica Neue"/>
                        <a:sym typeface="Helvetica Neue"/>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extLst>
                  <a:ext uri="{0D108BD9-81ED-4DB2-BD59-A6C34878D82A}">
                    <a16:rowId xmlns:a16="http://schemas.microsoft.com/office/drawing/2014/main" val="10000"/>
                  </a:ext>
                </a:extLst>
              </a:tr>
              <a:tr h="1987605">
                <a:tc>
                  <a:txBody>
                    <a:bodyPr/>
                    <a:lstStyle/>
                    <a:p>
                      <a:pPr marL="0" lvl="0" indent="0" algn="ctr" rtl="0">
                        <a:spcBef>
                          <a:spcPts val="0"/>
                        </a:spcBef>
                        <a:spcAft>
                          <a:spcPts val="0"/>
                        </a:spcAft>
                        <a:buNone/>
                      </a:pPr>
                      <a:r>
                        <a:rPr lang="en-US" sz="2800" dirty="0">
                          <a:latin typeface="Helvetica Neue"/>
                          <a:ea typeface="Helvetica Neue"/>
                          <a:cs typeface="Helvetica Neue"/>
                          <a:sym typeface="Helvetica Neue"/>
                        </a:rPr>
                        <a:t>Motor Speed Adjustment</a:t>
                      </a:r>
                      <a:endParaRPr sz="2800" dirty="0">
                        <a:latin typeface="Helvetica Neue"/>
                        <a:ea typeface="Helvetica Neue"/>
                        <a:cs typeface="Helvetica Neue"/>
                        <a:sym typeface="Helvetica Neue"/>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2800">
                          <a:latin typeface="Helvetica Neue"/>
                          <a:ea typeface="Helvetica Neue"/>
                          <a:cs typeface="Helvetica Neue"/>
                          <a:sym typeface="Helvetica Neue"/>
                        </a:rPr>
                        <a:t>Touchscreen HMI Adjustment of Stroke Frequency and Pulse Length</a:t>
                      </a:r>
                      <a:endParaRPr sz="2800">
                        <a:latin typeface="Helvetica Neue"/>
                        <a:ea typeface="Helvetica Neue"/>
                        <a:cs typeface="Helvetica Neue"/>
                        <a:sym typeface="Helvetica Neue"/>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1987605">
                <a:tc>
                  <a:txBody>
                    <a:bodyPr/>
                    <a:lstStyle/>
                    <a:p>
                      <a:pPr marL="0" lvl="0" indent="0" algn="ctr" rtl="0">
                        <a:spcBef>
                          <a:spcPts val="0"/>
                        </a:spcBef>
                        <a:spcAft>
                          <a:spcPts val="0"/>
                        </a:spcAft>
                        <a:buNone/>
                      </a:pPr>
                      <a:r>
                        <a:rPr lang="en-US" sz="2800">
                          <a:latin typeface="Helvetica Neue"/>
                          <a:ea typeface="Helvetica Neue"/>
                          <a:cs typeface="Helvetica Neue"/>
                          <a:sym typeface="Helvetica Neue"/>
                        </a:rPr>
                        <a:t>Variable Voltage Input and Amperage Monitoring</a:t>
                      </a:r>
                      <a:endParaRPr sz="2800">
                        <a:latin typeface="Helvetica Neue"/>
                        <a:ea typeface="Helvetica Neue"/>
                        <a:cs typeface="Helvetica Neue"/>
                        <a:sym typeface="Helvetica Neue"/>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2800">
                          <a:latin typeface="Helvetica Neue"/>
                          <a:ea typeface="Helvetica Neue"/>
                          <a:cs typeface="Helvetica Neue"/>
                          <a:sym typeface="Helvetica Neue"/>
                        </a:rPr>
                        <a:t>Utilization of Adjustable Power Supply 0-30V, 0-5 Amps</a:t>
                      </a:r>
                      <a:endParaRPr sz="2800">
                        <a:latin typeface="Helvetica Neue"/>
                        <a:ea typeface="Helvetica Neue"/>
                        <a:cs typeface="Helvetica Neue"/>
                        <a:sym typeface="Helvetica Neue"/>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1987605">
                <a:tc>
                  <a:txBody>
                    <a:bodyPr/>
                    <a:lstStyle/>
                    <a:p>
                      <a:pPr marL="0" lvl="0" indent="0" algn="ctr" rtl="0">
                        <a:spcBef>
                          <a:spcPts val="0"/>
                        </a:spcBef>
                        <a:spcAft>
                          <a:spcPts val="0"/>
                        </a:spcAft>
                        <a:buNone/>
                      </a:pPr>
                      <a:r>
                        <a:rPr lang="en-US" sz="2800" dirty="0">
                          <a:latin typeface="Helvetica Neue"/>
                          <a:ea typeface="Helvetica Neue"/>
                          <a:cs typeface="Helvetica Neue"/>
                          <a:sym typeface="Helvetica Neue"/>
                        </a:rPr>
                        <a:t>Pressure Testing</a:t>
                      </a:r>
                      <a:endParaRPr sz="2800" dirty="0">
                        <a:latin typeface="Helvetica Neue"/>
                        <a:ea typeface="Helvetica Neue"/>
                        <a:cs typeface="Helvetica Neue"/>
                        <a:sym typeface="Helvetica Neue"/>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2800" dirty="0">
                          <a:latin typeface="Helvetica Neue"/>
                          <a:ea typeface="Helvetica Neue"/>
                          <a:cs typeface="Helvetica Neue"/>
                          <a:sym typeface="Helvetica Neue"/>
                        </a:rPr>
                        <a:t>Compressed Air Addition and Leak Check With Soapy Water</a:t>
                      </a:r>
                      <a:endParaRPr sz="2800" dirty="0">
                        <a:latin typeface="Helvetica Neue"/>
                        <a:ea typeface="Helvetica Neue"/>
                        <a:cs typeface="Helvetica Neue"/>
                        <a:sym typeface="Helvetica Neue"/>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1987605">
                <a:tc>
                  <a:txBody>
                    <a:bodyPr/>
                    <a:lstStyle/>
                    <a:p>
                      <a:pPr marL="0" lvl="0" indent="0" algn="ctr" rtl="0">
                        <a:spcBef>
                          <a:spcPts val="0"/>
                        </a:spcBef>
                        <a:spcAft>
                          <a:spcPts val="0"/>
                        </a:spcAft>
                        <a:buNone/>
                      </a:pPr>
                      <a:r>
                        <a:rPr lang="en-US" sz="2800">
                          <a:latin typeface="Helvetica Neue"/>
                          <a:ea typeface="Helvetica Neue"/>
                          <a:cs typeface="Helvetica Neue"/>
                          <a:sym typeface="Helvetica Neue"/>
                        </a:rPr>
                        <a:t>Temperature Change</a:t>
                      </a:r>
                      <a:endParaRPr sz="2800">
                        <a:latin typeface="Helvetica Neue"/>
                        <a:ea typeface="Helvetica Neue"/>
                        <a:cs typeface="Helvetica Neue"/>
                        <a:sym typeface="Helvetica Neue"/>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2800" dirty="0">
                          <a:latin typeface="Helvetica Neue"/>
                          <a:ea typeface="Helvetica Neue"/>
                          <a:cs typeface="Helvetica Neue"/>
                          <a:sym typeface="Helvetica Neue"/>
                        </a:rPr>
                        <a:t>Arduino Interface with LCD Readout. K-type Thermocouples.</a:t>
                      </a:r>
                      <a:endParaRPr sz="2800" dirty="0">
                        <a:latin typeface="Helvetica Neue"/>
                        <a:ea typeface="Helvetica Neue"/>
                        <a:cs typeface="Helvetica Neue"/>
                        <a:sym typeface="Helvetica Neue"/>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1987605">
                <a:tc>
                  <a:txBody>
                    <a:bodyPr/>
                    <a:lstStyle/>
                    <a:p>
                      <a:pPr marL="0" lvl="0" indent="0" algn="ctr" rtl="0">
                        <a:spcBef>
                          <a:spcPts val="0"/>
                        </a:spcBef>
                        <a:spcAft>
                          <a:spcPts val="0"/>
                        </a:spcAft>
                        <a:buNone/>
                      </a:pPr>
                      <a:r>
                        <a:rPr lang="en-US" sz="2800">
                          <a:latin typeface="Helvetica Neue"/>
                          <a:ea typeface="Helvetica Neue"/>
                          <a:cs typeface="Helvetica Neue"/>
                          <a:sym typeface="Helvetica Neue"/>
                        </a:rPr>
                        <a:t>Data Collection</a:t>
                      </a:r>
                      <a:endParaRPr sz="2800">
                        <a:latin typeface="Helvetica Neue"/>
                        <a:ea typeface="Helvetica Neue"/>
                        <a:cs typeface="Helvetica Neue"/>
                        <a:sym typeface="Helvetica Neue"/>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2800" dirty="0">
                          <a:latin typeface="Helvetica Neue"/>
                          <a:ea typeface="Helvetica Neue"/>
                          <a:cs typeface="Helvetica Neue"/>
                          <a:sym typeface="Helvetica Neue"/>
                        </a:rPr>
                        <a:t>Arduino IDE Platform Converted to Microsoft Excel</a:t>
                      </a:r>
                      <a:endParaRPr sz="2800" dirty="0">
                        <a:latin typeface="Helvetica Neue"/>
                        <a:ea typeface="Helvetica Neue"/>
                        <a:cs typeface="Helvetica Neue"/>
                        <a:sym typeface="Helvetica Neue"/>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1407875">
                <a:tc>
                  <a:txBody>
                    <a:bodyPr/>
                    <a:lstStyle/>
                    <a:p>
                      <a:pPr marL="0" lvl="0" indent="0" algn="ctr" rtl="0">
                        <a:spcBef>
                          <a:spcPts val="0"/>
                        </a:spcBef>
                        <a:spcAft>
                          <a:spcPts val="0"/>
                        </a:spcAft>
                        <a:buNone/>
                      </a:pPr>
                      <a:r>
                        <a:rPr lang="en-US" sz="2800" dirty="0">
                          <a:latin typeface="Helvetica Neue"/>
                          <a:ea typeface="Helvetica Neue"/>
                          <a:cs typeface="Helvetica Neue"/>
                          <a:sym typeface="Helvetica Neue"/>
                        </a:rPr>
                        <a:t>Coefficient of Performance</a:t>
                      </a:r>
                      <a:endParaRPr sz="2800" dirty="0">
                        <a:latin typeface="Helvetica Neue"/>
                        <a:ea typeface="Helvetica Neue"/>
                        <a:cs typeface="Helvetica Neue"/>
                        <a:sym typeface="Helvetica Neue"/>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2800" dirty="0">
                          <a:latin typeface="Helvetica Neue"/>
                          <a:ea typeface="Helvetica Neue"/>
                          <a:cs typeface="Helvetica Neue"/>
                          <a:sym typeface="Helvetica Neue"/>
                        </a:rPr>
                        <a:t>COP = Qc/Watts</a:t>
                      </a:r>
                      <a:endParaRPr sz="2800" dirty="0">
                        <a:latin typeface="Helvetica Neue"/>
                        <a:ea typeface="Helvetica Neue"/>
                        <a:cs typeface="Helvetica Neue"/>
                        <a:sym typeface="Helvetica Neue"/>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graphicFrame>
        <p:nvGraphicFramePr>
          <p:cNvPr id="120" name="Google Shape;120;p13"/>
          <p:cNvGraphicFramePr/>
          <p:nvPr>
            <p:extLst>
              <p:ext uri="{D42A27DB-BD31-4B8C-83A1-F6EECF244321}">
                <p14:modId xmlns:p14="http://schemas.microsoft.com/office/powerpoint/2010/main" val="2890884789"/>
              </p:ext>
            </p:extLst>
          </p:nvPr>
        </p:nvGraphicFramePr>
        <p:xfrm>
          <a:off x="29698230" y="11266839"/>
          <a:ext cx="9557357" cy="8106328"/>
        </p:xfrm>
        <a:graphic>
          <a:graphicData uri="http://schemas.openxmlformats.org/drawingml/2006/table">
            <a:tbl>
              <a:tblPr>
                <a:noFill/>
                <a:tableStyleId>{56DA3A06-2A64-4B2D-91FF-14406116EFCE}</a:tableStyleId>
              </a:tblPr>
              <a:tblGrid>
                <a:gridCol w="4982541">
                  <a:extLst>
                    <a:ext uri="{9D8B030D-6E8A-4147-A177-3AD203B41FA5}">
                      <a16:colId xmlns:a16="http://schemas.microsoft.com/office/drawing/2014/main" val="20000"/>
                    </a:ext>
                  </a:extLst>
                </a:gridCol>
                <a:gridCol w="4574816">
                  <a:extLst>
                    <a:ext uri="{9D8B030D-6E8A-4147-A177-3AD203B41FA5}">
                      <a16:colId xmlns:a16="http://schemas.microsoft.com/office/drawing/2014/main" val="20001"/>
                    </a:ext>
                  </a:extLst>
                </a:gridCol>
              </a:tblGrid>
              <a:tr h="659034">
                <a:tc>
                  <a:txBody>
                    <a:bodyPr/>
                    <a:lstStyle/>
                    <a:p>
                      <a:pPr marL="0" lvl="0" indent="0" algn="ctr" rtl="0">
                        <a:spcBef>
                          <a:spcPts val="0"/>
                        </a:spcBef>
                        <a:spcAft>
                          <a:spcPts val="0"/>
                        </a:spcAft>
                        <a:buNone/>
                      </a:pPr>
                      <a:r>
                        <a:rPr lang="en-US" sz="2800" dirty="0">
                          <a:latin typeface="Helvetica Neue"/>
                          <a:ea typeface="Helvetica Neue"/>
                          <a:cs typeface="Helvetica Neue"/>
                          <a:sym typeface="Helvetica Neue"/>
                        </a:rPr>
                        <a:t>Parameter Setting</a:t>
                      </a:r>
                      <a:endParaRPr sz="2800" dirty="0">
                        <a:latin typeface="Helvetica Neue"/>
                        <a:ea typeface="Helvetica Neue"/>
                        <a:cs typeface="Helvetica Neue"/>
                        <a:sym typeface="Helvetica Neue"/>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lvl="0" indent="0" algn="ctr" rtl="0">
                        <a:spcBef>
                          <a:spcPts val="0"/>
                        </a:spcBef>
                        <a:spcAft>
                          <a:spcPts val="0"/>
                        </a:spcAft>
                        <a:buNone/>
                      </a:pPr>
                      <a:r>
                        <a:rPr lang="en-US" sz="2800" dirty="0">
                          <a:latin typeface="Helvetica Neue"/>
                          <a:ea typeface="Helvetica Neue"/>
                          <a:cs typeface="Helvetica Neue"/>
                          <a:sym typeface="Helvetica Neue"/>
                        </a:rPr>
                        <a:t>Translation</a:t>
                      </a:r>
                      <a:endParaRPr sz="2800" dirty="0">
                        <a:latin typeface="Helvetica Neue"/>
                        <a:ea typeface="Helvetica Neue"/>
                        <a:cs typeface="Helvetica Neue"/>
                        <a:sym typeface="Helvetica Neue"/>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extLst>
                  <a:ext uri="{0D108BD9-81ED-4DB2-BD59-A6C34878D82A}">
                    <a16:rowId xmlns:a16="http://schemas.microsoft.com/office/drawing/2014/main" val="10000"/>
                  </a:ext>
                </a:extLst>
              </a:tr>
              <a:tr h="1581728">
                <a:tc>
                  <a:txBody>
                    <a:bodyPr/>
                    <a:lstStyle/>
                    <a:p>
                      <a:pPr marL="0" lvl="0" indent="0" algn="ctr" rtl="0">
                        <a:spcBef>
                          <a:spcPts val="0"/>
                        </a:spcBef>
                        <a:spcAft>
                          <a:spcPts val="0"/>
                        </a:spcAft>
                        <a:buNone/>
                      </a:pPr>
                      <a:r>
                        <a:rPr lang="en-US" sz="2800" dirty="0">
                          <a:latin typeface="Helvetica Neue"/>
                          <a:ea typeface="Helvetica Neue"/>
                          <a:cs typeface="Helvetica Neue"/>
                          <a:sym typeface="Helvetica Neue"/>
                        </a:rPr>
                        <a:t>Time Between Strokes: 15 ms</a:t>
                      </a:r>
                      <a:endParaRPr sz="2800" dirty="0">
                        <a:latin typeface="Helvetica Neue"/>
                        <a:ea typeface="Helvetica Neue"/>
                        <a:cs typeface="Helvetica Neue"/>
                        <a:sym typeface="Helvetica Neue"/>
                      </a:endParaRPr>
                    </a:p>
                    <a:p>
                      <a:pPr marL="0" lvl="0" indent="0" algn="ctr" rtl="0">
                        <a:spcBef>
                          <a:spcPts val="0"/>
                        </a:spcBef>
                        <a:spcAft>
                          <a:spcPts val="0"/>
                        </a:spcAft>
                        <a:buNone/>
                      </a:pPr>
                      <a:r>
                        <a:rPr lang="en-US" sz="2800" dirty="0">
                          <a:latin typeface="Helvetica Neue"/>
                          <a:ea typeface="Helvetica Neue"/>
                          <a:cs typeface="Helvetica Neue"/>
                          <a:sym typeface="Helvetica Neue"/>
                        </a:rPr>
                        <a:t>Pulse Length: 20 ms</a:t>
                      </a:r>
                      <a:endParaRPr sz="2800" dirty="0">
                        <a:latin typeface="Helvetica Neue"/>
                        <a:ea typeface="Helvetica Neue"/>
                        <a:cs typeface="Helvetica Neue"/>
                        <a:sym typeface="Helvetica Neue"/>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2800" dirty="0">
                          <a:latin typeface="Helvetica Neue"/>
                          <a:ea typeface="Helvetica Neue"/>
                          <a:cs typeface="Helvetica Neue"/>
                          <a:sym typeface="Helvetica Neue"/>
                        </a:rPr>
                        <a:t>Duty Cycle: 62.5%</a:t>
                      </a:r>
                      <a:endParaRPr sz="2800" dirty="0">
                        <a:latin typeface="Helvetica Neue"/>
                        <a:ea typeface="Helvetica Neue"/>
                        <a:cs typeface="Helvetica Neue"/>
                        <a:sym typeface="Helvetica Neue"/>
                      </a:endParaRPr>
                    </a:p>
                    <a:p>
                      <a:pPr marL="0" lvl="0" indent="0" algn="ctr" rtl="0">
                        <a:spcBef>
                          <a:spcPts val="0"/>
                        </a:spcBef>
                        <a:spcAft>
                          <a:spcPts val="0"/>
                        </a:spcAft>
                        <a:buNone/>
                      </a:pPr>
                      <a:r>
                        <a:rPr lang="en-US" sz="2800" dirty="0">
                          <a:latin typeface="Helvetica Neue"/>
                          <a:ea typeface="Helvetica Neue"/>
                          <a:cs typeface="Helvetica Neue"/>
                          <a:sym typeface="Helvetica Neue"/>
                        </a:rPr>
                        <a:t>Frequency: 25 Hz</a:t>
                      </a:r>
                      <a:endParaRPr sz="2800" dirty="0">
                        <a:latin typeface="Helvetica Neue"/>
                        <a:ea typeface="Helvetica Neue"/>
                        <a:cs typeface="Helvetica Neue"/>
                        <a:sym typeface="Helvetica Neue"/>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1120382">
                <a:tc>
                  <a:txBody>
                    <a:bodyPr/>
                    <a:lstStyle/>
                    <a:p>
                      <a:pPr marL="0" lvl="0" indent="0" algn="ctr" rtl="0">
                        <a:spcBef>
                          <a:spcPts val="0"/>
                        </a:spcBef>
                        <a:spcAft>
                          <a:spcPts val="0"/>
                        </a:spcAft>
                        <a:buNone/>
                      </a:pPr>
                      <a:r>
                        <a:rPr lang="en-US" sz="2800" dirty="0">
                          <a:latin typeface="Helvetica Neue"/>
                          <a:ea typeface="Helvetica Neue"/>
                          <a:cs typeface="Helvetica Neue"/>
                          <a:sym typeface="Helvetica Neue"/>
                        </a:rPr>
                        <a:t>Voltage: 24 V</a:t>
                      </a:r>
                      <a:endParaRPr sz="2800" dirty="0">
                        <a:latin typeface="Helvetica Neue"/>
                        <a:ea typeface="Helvetica Neue"/>
                        <a:cs typeface="Helvetica Neue"/>
                        <a:sym typeface="Helvetica Neue"/>
                      </a:endParaRPr>
                    </a:p>
                    <a:p>
                      <a:pPr marL="0" lvl="0" indent="0" algn="ctr" rtl="0">
                        <a:spcBef>
                          <a:spcPts val="0"/>
                        </a:spcBef>
                        <a:spcAft>
                          <a:spcPts val="0"/>
                        </a:spcAft>
                        <a:buNone/>
                      </a:pPr>
                      <a:r>
                        <a:rPr lang="en-US" sz="2800" dirty="0">
                          <a:latin typeface="Helvetica Neue"/>
                          <a:ea typeface="Helvetica Neue"/>
                          <a:cs typeface="Helvetica Neue"/>
                          <a:sym typeface="Helvetica Neue"/>
                        </a:rPr>
                        <a:t>Amperage: 0.4 Amps</a:t>
                      </a:r>
                      <a:endParaRPr sz="2800" dirty="0">
                        <a:latin typeface="Helvetica Neue"/>
                        <a:ea typeface="Helvetica Neue"/>
                        <a:cs typeface="Helvetica Neue"/>
                        <a:sym typeface="Helvetica Neue"/>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2800" dirty="0">
                          <a:latin typeface="Helvetica Neue"/>
                          <a:ea typeface="Helvetica Neue"/>
                          <a:cs typeface="Helvetica Neue"/>
                          <a:sym typeface="Helvetica Neue"/>
                        </a:rPr>
                        <a:t>Cooling Capacity:</a:t>
                      </a:r>
                      <a:endParaRPr sz="2800" dirty="0">
                        <a:latin typeface="Helvetica Neue"/>
                        <a:ea typeface="Helvetica Neue"/>
                        <a:cs typeface="Helvetica Neue"/>
                        <a:sym typeface="Helvetica Neue"/>
                      </a:endParaRPr>
                    </a:p>
                    <a:p>
                      <a:pPr marL="0" lvl="0" indent="0" algn="ctr" rtl="0">
                        <a:spcBef>
                          <a:spcPts val="0"/>
                        </a:spcBef>
                        <a:spcAft>
                          <a:spcPts val="0"/>
                        </a:spcAft>
                        <a:buNone/>
                      </a:pPr>
                      <a:r>
                        <a:rPr lang="en-US" sz="2800" dirty="0">
                          <a:latin typeface="Helvetica Neue"/>
                          <a:ea typeface="Helvetica Neue"/>
                          <a:cs typeface="Helvetica Neue"/>
                          <a:sym typeface="Helvetica Neue"/>
                        </a:rPr>
                        <a:t>9.6 Watts </a:t>
                      </a:r>
                      <a:endParaRPr sz="2800" dirty="0">
                        <a:latin typeface="Helvetica Neue"/>
                        <a:ea typeface="Helvetica Neue"/>
                        <a:cs typeface="Helvetica Neue"/>
                        <a:sym typeface="Helvetica Neue"/>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1120382">
                <a:tc>
                  <a:txBody>
                    <a:bodyPr/>
                    <a:lstStyle/>
                    <a:p>
                      <a:pPr marL="0" lvl="0" indent="0" algn="ctr" rtl="0">
                        <a:spcBef>
                          <a:spcPts val="0"/>
                        </a:spcBef>
                        <a:spcAft>
                          <a:spcPts val="0"/>
                        </a:spcAft>
                        <a:buNone/>
                      </a:pPr>
                      <a:r>
                        <a:rPr lang="en-US" sz="2800" dirty="0">
                          <a:latin typeface="Helvetica Neue"/>
                          <a:ea typeface="Helvetica Neue"/>
                          <a:cs typeface="Helvetica Neue"/>
                          <a:sym typeface="Helvetica Neue"/>
                        </a:rPr>
                        <a:t>Initial Pressure:     80.16 kPa</a:t>
                      </a:r>
                      <a:endParaRPr sz="2800" dirty="0">
                        <a:latin typeface="Helvetica Neue"/>
                        <a:ea typeface="Helvetica Neue"/>
                        <a:cs typeface="Helvetica Neue"/>
                        <a:sym typeface="Helvetica Neue"/>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2800" dirty="0">
                          <a:latin typeface="Helvetica Neue"/>
                          <a:ea typeface="Helvetica Neue"/>
                          <a:cs typeface="Helvetica Neue"/>
                          <a:sym typeface="Helvetica Neue"/>
                        </a:rPr>
                        <a:t>Final Pressure:    89.16 kPa</a:t>
                      </a:r>
                      <a:endParaRPr sz="2800" dirty="0">
                        <a:latin typeface="Helvetica Neue"/>
                        <a:ea typeface="Helvetica Neue"/>
                        <a:cs typeface="Helvetica Neue"/>
                        <a:sym typeface="Helvetica Neue"/>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2965768">
                <a:tc>
                  <a:txBody>
                    <a:bodyPr/>
                    <a:lstStyle/>
                    <a:p>
                      <a:pPr marL="0" lvl="0" indent="0" algn="ctr" rtl="0">
                        <a:spcBef>
                          <a:spcPts val="0"/>
                        </a:spcBef>
                        <a:spcAft>
                          <a:spcPts val="0"/>
                        </a:spcAft>
                        <a:buNone/>
                      </a:pPr>
                      <a:r>
                        <a:rPr lang="en-US" sz="2800" dirty="0">
                          <a:latin typeface="Helvetica Neue"/>
                          <a:ea typeface="Helvetica Neue"/>
                          <a:cs typeface="Helvetica Neue"/>
                          <a:sym typeface="Helvetica Neue"/>
                        </a:rPr>
                        <a:t>Ambient Temperature (T1): 22.3 deg C</a:t>
                      </a:r>
                      <a:endParaRPr sz="2800" dirty="0">
                        <a:latin typeface="Helvetica Neue"/>
                        <a:ea typeface="Helvetica Neue"/>
                        <a:cs typeface="Helvetica Neue"/>
                        <a:sym typeface="Helvetica Neue"/>
                      </a:endParaRPr>
                    </a:p>
                    <a:p>
                      <a:pPr marL="0" lvl="0" indent="0" algn="ctr" rtl="0">
                        <a:spcBef>
                          <a:spcPts val="0"/>
                        </a:spcBef>
                        <a:spcAft>
                          <a:spcPts val="0"/>
                        </a:spcAft>
                        <a:buNone/>
                      </a:pPr>
                      <a:r>
                        <a:rPr lang="en-US" sz="2800" dirty="0">
                          <a:latin typeface="Helvetica Neue"/>
                          <a:ea typeface="Helvetica Neue"/>
                          <a:cs typeface="Helvetica Neue"/>
                          <a:sym typeface="Helvetica Neue"/>
                        </a:rPr>
                        <a:t>Fin Temperature      (T2): 23.0 deg C</a:t>
                      </a:r>
                      <a:endParaRPr sz="2800" dirty="0">
                        <a:latin typeface="Helvetica Neue"/>
                        <a:ea typeface="Helvetica Neue"/>
                        <a:cs typeface="Helvetica Neue"/>
                        <a:sym typeface="Helvetica Neue"/>
                      </a:endParaRPr>
                    </a:p>
                    <a:p>
                      <a:pPr marL="0" lvl="0" indent="0" algn="ctr" rtl="0">
                        <a:spcBef>
                          <a:spcPts val="0"/>
                        </a:spcBef>
                        <a:spcAft>
                          <a:spcPts val="0"/>
                        </a:spcAft>
                        <a:buNone/>
                      </a:pPr>
                      <a:r>
                        <a:rPr lang="en-US" sz="2800" dirty="0">
                          <a:latin typeface="Helvetica Neue"/>
                          <a:ea typeface="Helvetica Neue"/>
                          <a:cs typeface="Helvetica Neue"/>
                          <a:sym typeface="Helvetica Neue"/>
                        </a:rPr>
                        <a:t>Cold Head Temp    (T3): 23.0 deg C </a:t>
                      </a:r>
                      <a:endParaRPr sz="2800" dirty="0">
                        <a:latin typeface="Helvetica Neue"/>
                        <a:ea typeface="Helvetica Neue"/>
                        <a:cs typeface="Helvetica Neue"/>
                        <a:sym typeface="Helvetica Neue"/>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2800" dirty="0">
                          <a:latin typeface="Helvetica Neue"/>
                          <a:ea typeface="Helvetica Neue"/>
                          <a:cs typeface="Helvetica Neue"/>
                          <a:sym typeface="Helvetica Neue"/>
                        </a:rPr>
                        <a:t>T1 (Avg): 22.7 deg C</a:t>
                      </a:r>
                      <a:endParaRPr sz="2800" dirty="0">
                        <a:latin typeface="Helvetica Neue"/>
                        <a:ea typeface="Helvetica Neue"/>
                        <a:cs typeface="Helvetica Neue"/>
                        <a:sym typeface="Helvetica Neue"/>
                      </a:endParaRPr>
                    </a:p>
                    <a:p>
                      <a:pPr marL="0" lvl="0" indent="0" algn="l" rtl="0">
                        <a:spcBef>
                          <a:spcPts val="0"/>
                        </a:spcBef>
                        <a:spcAft>
                          <a:spcPts val="0"/>
                        </a:spcAft>
                        <a:buNone/>
                      </a:pPr>
                      <a:r>
                        <a:rPr lang="en-US" sz="2800" dirty="0">
                          <a:latin typeface="Helvetica Neue"/>
                          <a:ea typeface="Helvetica Neue"/>
                          <a:cs typeface="Helvetica Neue"/>
                          <a:sym typeface="Helvetica Neue"/>
                        </a:rPr>
                        <a:t> T2 (Max): 29.3 deg C</a:t>
                      </a:r>
                      <a:endParaRPr sz="2800" dirty="0">
                        <a:latin typeface="Helvetica Neue"/>
                        <a:ea typeface="Helvetica Neue"/>
                        <a:cs typeface="Helvetica Neue"/>
                        <a:sym typeface="Helvetica Neue"/>
                      </a:endParaRPr>
                    </a:p>
                    <a:p>
                      <a:pPr marL="0" lvl="0" indent="0" algn="ctr" rtl="0">
                        <a:spcBef>
                          <a:spcPts val="0"/>
                        </a:spcBef>
                        <a:spcAft>
                          <a:spcPts val="0"/>
                        </a:spcAft>
                        <a:buNone/>
                      </a:pPr>
                      <a:r>
                        <a:rPr lang="en-US" sz="2800" dirty="0">
                          <a:latin typeface="Helvetica Neue"/>
                          <a:ea typeface="Helvetica Neue"/>
                          <a:cs typeface="Helvetica Neue"/>
                          <a:sym typeface="Helvetica Neue"/>
                        </a:rPr>
                        <a:t>T3 (Min): 18.3 deg C</a:t>
                      </a:r>
                      <a:endParaRPr sz="2800" dirty="0">
                        <a:latin typeface="Helvetica Neue"/>
                        <a:ea typeface="Helvetica Neue"/>
                        <a:cs typeface="Helvetica Neue"/>
                        <a:sym typeface="Helvetica Neue"/>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659034">
                <a:tc>
                  <a:txBody>
                    <a:bodyPr/>
                    <a:lstStyle/>
                    <a:p>
                      <a:pPr marL="0" lvl="0" indent="0" algn="ctr" rtl="0">
                        <a:spcBef>
                          <a:spcPts val="0"/>
                        </a:spcBef>
                        <a:spcAft>
                          <a:spcPts val="0"/>
                        </a:spcAft>
                        <a:buNone/>
                      </a:pPr>
                      <a:r>
                        <a:rPr lang="en-US" sz="2800" dirty="0">
                          <a:latin typeface="Helvetica Neue"/>
                          <a:ea typeface="Helvetica Neue"/>
                          <a:cs typeface="Helvetica Neue"/>
                          <a:sym typeface="Helvetica Neue"/>
                        </a:rPr>
                        <a:t>Existing COP: </a:t>
                      </a:r>
                      <a:r>
                        <a:rPr lang="en-US" sz="2800" dirty="0" smtClean="0">
                          <a:latin typeface="Helvetica Neue"/>
                          <a:ea typeface="Helvetica Neue"/>
                          <a:cs typeface="Helvetica Neue"/>
                          <a:sym typeface="Helvetica Neue"/>
                        </a:rPr>
                        <a:t>1.1 [1]</a:t>
                      </a:r>
                      <a:endParaRPr sz="2800" dirty="0">
                        <a:latin typeface="Helvetica Neue"/>
                        <a:ea typeface="Helvetica Neue"/>
                        <a:cs typeface="Helvetica Neue"/>
                        <a:sym typeface="Helvetica Neue"/>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US" sz="2800" dirty="0">
                          <a:latin typeface="Helvetica Neue"/>
                          <a:ea typeface="Helvetica Neue"/>
                          <a:cs typeface="Helvetica Neue"/>
                          <a:sym typeface="Helvetica Neue"/>
                        </a:rPr>
                        <a:t>COP: </a:t>
                      </a:r>
                      <a:r>
                        <a:rPr lang="en-US" sz="2800" dirty="0" smtClean="0">
                          <a:latin typeface="Helvetica Neue"/>
                          <a:ea typeface="Helvetica Neue"/>
                          <a:cs typeface="Helvetica Neue"/>
                          <a:sym typeface="Helvetica Neue"/>
                        </a:rPr>
                        <a:t>0.13</a:t>
                      </a:r>
                      <a:endParaRPr sz="2800" dirty="0">
                        <a:latin typeface="Helvetica Neue"/>
                        <a:ea typeface="Helvetica Neue"/>
                        <a:cs typeface="Helvetica Neue"/>
                        <a:sym typeface="Helvetica Neue"/>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121" name="Google Shape;121;p13"/>
          <p:cNvSpPr txBox="1"/>
          <p:nvPr/>
        </p:nvSpPr>
        <p:spPr>
          <a:xfrm>
            <a:off x="32457250" y="28489300"/>
            <a:ext cx="3596400" cy="577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dk1"/>
              </a:solidFill>
            </a:endParaRPr>
          </a:p>
        </p:txBody>
      </p:sp>
      <p:sp>
        <p:nvSpPr>
          <p:cNvPr id="122" name="Google Shape;122;p13"/>
          <p:cNvSpPr txBox="1"/>
          <p:nvPr/>
        </p:nvSpPr>
        <p:spPr>
          <a:xfrm>
            <a:off x="340646" y="27621316"/>
            <a:ext cx="9454835" cy="4581596"/>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3000" dirty="0">
                <a:solidFill>
                  <a:schemeClr val="dk1"/>
                </a:solidFill>
                <a:latin typeface="Helvetica Neue"/>
                <a:ea typeface="Helvetica Neue"/>
                <a:cs typeface="Helvetica Neue"/>
                <a:sym typeface="Helvetica Neue"/>
              </a:rPr>
              <a:t>Modifications to overall design include</a:t>
            </a:r>
            <a:r>
              <a:rPr lang="en-US" sz="3000" dirty="0">
                <a:solidFill>
                  <a:schemeClr val="dk1"/>
                </a:solidFill>
              </a:rPr>
              <a:t>:</a:t>
            </a:r>
            <a:endParaRPr sz="3000" dirty="0">
              <a:solidFill>
                <a:schemeClr val="dk1"/>
              </a:solidFill>
            </a:endParaRPr>
          </a:p>
          <a:p>
            <a:pPr marL="457200" lvl="0" indent="-419100" algn="l" rtl="0">
              <a:spcBef>
                <a:spcPts val="0"/>
              </a:spcBef>
              <a:spcAft>
                <a:spcPts val="0"/>
              </a:spcAft>
              <a:buClr>
                <a:schemeClr val="dk1"/>
              </a:buClr>
              <a:buSzPts val="3000"/>
              <a:buFont typeface="Helvetica Neue"/>
              <a:buChar char="●"/>
            </a:pPr>
            <a:r>
              <a:rPr lang="en-US" sz="3000" dirty="0" smtClean="0">
                <a:solidFill>
                  <a:schemeClr val="dk1"/>
                </a:solidFill>
                <a:latin typeface="Helvetica Neue"/>
                <a:ea typeface="Helvetica Neue"/>
                <a:cs typeface="Helvetica Neue"/>
                <a:sym typeface="Helvetica Neue"/>
              </a:rPr>
              <a:t>Piston/Cylinder </a:t>
            </a:r>
            <a:r>
              <a:rPr lang="en-US" sz="3000" dirty="0">
                <a:solidFill>
                  <a:schemeClr val="dk1"/>
                </a:solidFill>
                <a:latin typeface="Helvetica Neue"/>
                <a:ea typeface="Helvetica Neue"/>
                <a:cs typeface="Helvetica Neue"/>
                <a:sym typeface="Helvetica Neue"/>
              </a:rPr>
              <a:t>clearance decreased from 0.008 in to 0.003 in.</a:t>
            </a:r>
            <a:endParaRPr sz="3000" dirty="0">
              <a:solidFill>
                <a:schemeClr val="dk1"/>
              </a:solidFill>
              <a:latin typeface="Helvetica Neue"/>
              <a:ea typeface="Helvetica Neue"/>
              <a:cs typeface="Helvetica Neue"/>
              <a:sym typeface="Helvetica Neue"/>
            </a:endParaRPr>
          </a:p>
          <a:p>
            <a:pPr marL="457200" lvl="0" indent="-419100" algn="l" rtl="0">
              <a:spcBef>
                <a:spcPts val="0"/>
              </a:spcBef>
              <a:spcAft>
                <a:spcPts val="0"/>
              </a:spcAft>
              <a:buClr>
                <a:schemeClr val="dk1"/>
              </a:buClr>
              <a:buSzPts val="3000"/>
              <a:buFont typeface="Helvetica Neue"/>
              <a:buChar char="●"/>
            </a:pPr>
            <a:r>
              <a:rPr lang="en-US" sz="3000" dirty="0">
                <a:solidFill>
                  <a:schemeClr val="dk1"/>
                </a:solidFill>
                <a:latin typeface="Helvetica Neue"/>
                <a:ea typeface="Helvetica Neue"/>
                <a:cs typeface="Helvetica Neue"/>
                <a:sym typeface="Helvetica Neue"/>
              </a:rPr>
              <a:t>Shaft diameter reduced from 0.375 in to 0.187 in.</a:t>
            </a:r>
            <a:endParaRPr sz="3000" dirty="0">
              <a:solidFill>
                <a:schemeClr val="dk1"/>
              </a:solidFill>
              <a:latin typeface="Helvetica Neue"/>
              <a:ea typeface="Helvetica Neue"/>
              <a:cs typeface="Helvetica Neue"/>
              <a:sym typeface="Helvetica Neue"/>
            </a:endParaRPr>
          </a:p>
          <a:p>
            <a:pPr marL="457200" lvl="0" indent="0" algn="l" rtl="0">
              <a:spcBef>
                <a:spcPts val="0"/>
              </a:spcBef>
              <a:spcAft>
                <a:spcPts val="0"/>
              </a:spcAft>
              <a:buClr>
                <a:schemeClr val="dk1"/>
              </a:buClr>
              <a:buSzPts val="1100"/>
              <a:buFont typeface="Arial"/>
              <a:buNone/>
            </a:pPr>
            <a:r>
              <a:rPr lang="en-US" sz="3000" dirty="0">
                <a:solidFill>
                  <a:schemeClr val="dk1"/>
                </a:solidFill>
                <a:latin typeface="Helvetica Neue"/>
                <a:ea typeface="Helvetica Neue"/>
                <a:cs typeface="Helvetica Neue"/>
                <a:sym typeface="Helvetica Neue"/>
              </a:rPr>
              <a:t>(Effectively increasing piston surface area by 20%.)</a:t>
            </a:r>
            <a:endParaRPr sz="3000" dirty="0">
              <a:solidFill>
                <a:schemeClr val="dk1"/>
              </a:solidFill>
              <a:latin typeface="Helvetica Neue"/>
              <a:ea typeface="Helvetica Neue"/>
              <a:cs typeface="Helvetica Neue"/>
              <a:sym typeface="Helvetica Neue"/>
            </a:endParaRPr>
          </a:p>
          <a:p>
            <a:pPr marL="457200" lvl="0" indent="-419100" algn="l" rtl="0">
              <a:spcBef>
                <a:spcPts val="0"/>
              </a:spcBef>
              <a:spcAft>
                <a:spcPts val="0"/>
              </a:spcAft>
              <a:buClr>
                <a:schemeClr val="dk1"/>
              </a:buClr>
              <a:buSzPts val="3000"/>
              <a:buFont typeface="Helvetica Neue"/>
              <a:buChar char="●"/>
            </a:pPr>
            <a:r>
              <a:rPr lang="en-US" sz="3000" dirty="0">
                <a:solidFill>
                  <a:schemeClr val="dk1"/>
                </a:solidFill>
                <a:latin typeface="Helvetica Neue"/>
                <a:ea typeface="Helvetica Neue"/>
                <a:cs typeface="Helvetica Neue"/>
                <a:sym typeface="Helvetica Neue"/>
              </a:rPr>
              <a:t>Displacer reconstructed in PVC rather than aluminum.</a:t>
            </a:r>
            <a:endParaRPr sz="3000" dirty="0">
              <a:solidFill>
                <a:schemeClr val="dk1"/>
              </a:solidFill>
              <a:latin typeface="Helvetica Neue"/>
              <a:ea typeface="Helvetica Neue"/>
              <a:cs typeface="Helvetica Neue"/>
              <a:sym typeface="Helvetica Neue"/>
            </a:endParaRPr>
          </a:p>
          <a:p>
            <a:pPr marL="914400" lvl="0" indent="0" algn="l" rtl="0">
              <a:spcBef>
                <a:spcPts val="0"/>
              </a:spcBef>
              <a:spcAft>
                <a:spcPts val="0"/>
              </a:spcAft>
              <a:buNone/>
            </a:pPr>
            <a:endParaRPr sz="3000" dirty="0">
              <a:solidFill>
                <a:schemeClr val="dk1"/>
              </a:solidFill>
              <a:latin typeface="Helvetica Neue"/>
              <a:ea typeface="Helvetica Neue"/>
              <a:cs typeface="Helvetica Neue"/>
              <a:sym typeface="Helvetica Neue"/>
            </a:endParaRPr>
          </a:p>
        </p:txBody>
      </p:sp>
      <p:sp>
        <p:nvSpPr>
          <p:cNvPr id="3" name="TextBox 2"/>
          <p:cNvSpPr txBox="1"/>
          <p:nvPr/>
        </p:nvSpPr>
        <p:spPr>
          <a:xfrm>
            <a:off x="31084320" y="10694787"/>
            <a:ext cx="7473507" cy="400110"/>
          </a:xfrm>
          <a:prstGeom prst="rect">
            <a:avLst/>
          </a:prstGeom>
          <a:noFill/>
        </p:spPr>
        <p:txBody>
          <a:bodyPr wrap="square" rtlCol="0">
            <a:spAutoFit/>
          </a:bodyPr>
          <a:lstStyle/>
          <a:p>
            <a:r>
              <a:rPr lang="en-US" sz="2000" b="1" dirty="0" smtClean="0"/>
              <a:t>Table 2. Test Settings and Result Interpretations </a:t>
            </a:r>
            <a:endParaRPr lang="en-US" sz="2000" b="1" dirty="0"/>
          </a:p>
        </p:txBody>
      </p:sp>
      <p:sp>
        <p:nvSpPr>
          <p:cNvPr id="4" name="TextBox 3"/>
          <p:cNvSpPr txBox="1"/>
          <p:nvPr/>
        </p:nvSpPr>
        <p:spPr>
          <a:xfrm>
            <a:off x="19385913" y="10876430"/>
            <a:ext cx="11106150" cy="615553"/>
          </a:xfrm>
          <a:prstGeom prst="rect">
            <a:avLst/>
          </a:prstGeom>
          <a:noFill/>
        </p:spPr>
        <p:txBody>
          <a:bodyPr wrap="square" rtlCol="0">
            <a:spAutoFit/>
          </a:bodyPr>
          <a:lstStyle/>
          <a:p>
            <a:pPr algn="ctr"/>
            <a:r>
              <a:rPr lang="en-US" sz="2000" b="1" dirty="0" smtClean="0">
                <a:solidFill>
                  <a:schemeClr val="dk1"/>
                </a:solidFill>
              </a:rPr>
              <a:t>Table 1. Testing Parameters and Implementation Methods </a:t>
            </a:r>
            <a:endParaRPr lang="en-US" sz="2000" b="1" dirty="0">
              <a:solidFill>
                <a:schemeClr val="dk1"/>
              </a:solidFill>
            </a:endParaRPr>
          </a:p>
          <a:p>
            <a:endParaRPr lang="en-US" dirty="0"/>
          </a:p>
        </p:txBody>
      </p:sp>
      <p:sp>
        <p:nvSpPr>
          <p:cNvPr id="7" name="TextBox 6"/>
          <p:cNvSpPr txBox="1"/>
          <p:nvPr/>
        </p:nvSpPr>
        <p:spPr>
          <a:xfrm>
            <a:off x="29435535" y="7199615"/>
            <a:ext cx="9769763" cy="3108543"/>
          </a:xfrm>
          <a:prstGeom prst="rect">
            <a:avLst/>
          </a:prstGeom>
          <a:noFill/>
        </p:spPr>
        <p:txBody>
          <a:bodyPr wrap="square" rtlCol="0">
            <a:spAutoFit/>
          </a:bodyPr>
          <a:lstStyle/>
          <a:p>
            <a:pPr algn="just"/>
            <a:r>
              <a:rPr lang="en-US" sz="2800" dirty="0" smtClean="0">
                <a:latin typeface="Helvetica Neue" panose="020B0604020202020204" charset="0"/>
              </a:rPr>
              <a:t>Results of operational testing are displayed in Table 2. Temperature reduction of only 4.4 ºC was achieved after nearly an hour of operation. This resulted in a coefficient of performance (COP) of 0.13. Lower results are due to inefficient operation of the system. Compared to existing designs that obtain much larger temperature reductions (-40 ºC)  and a higher COP (1.1). [1]</a:t>
            </a:r>
            <a:endParaRPr lang="en-US" sz="2800" dirty="0">
              <a:latin typeface="Helvetica Neue" panose="020B0604020202020204" charset="0"/>
            </a:endParaRPr>
          </a:p>
        </p:txBody>
      </p:sp>
      <p:sp>
        <p:nvSpPr>
          <p:cNvPr id="12" name="TextBox 11"/>
          <p:cNvSpPr txBox="1"/>
          <p:nvPr/>
        </p:nvSpPr>
        <p:spPr>
          <a:xfrm>
            <a:off x="29925951" y="27253139"/>
            <a:ext cx="9444554" cy="523220"/>
          </a:xfrm>
          <a:prstGeom prst="rect">
            <a:avLst/>
          </a:prstGeom>
          <a:noFill/>
        </p:spPr>
        <p:txBody>
          <a:bodyPr wrap="square" rtlCol="0">
            <a:spAutoFit/>
          </a:bodyPr>
          <a:lstStyle/>
          <a:p>
            <a:r>
              <a:rPr lang="en-US" dirty="0" smtClean="0"/>
              <a:t>“</a:t>
            </a:r>
            <a:r>
              <a:rPr lang="en-US" dirty="0"/>
              <a:t>TWINBIRD Free Piston Stirling Cooler / ABOUT FPSC,” Free Piston Stirling Cooler. [Online]. Available: http://fpsc.twinbird.jp/c/about_fpsc.php. [Accessed: 29-Nov-2018].</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oster template in powerpoint">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TotalTime>
  <Words>883</Words>
  <Application>Microsoft Office PowerPoint</Application>
  <PresentationFormat>Custom</PresentationFormat>
  <Paragraphs>104</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Caveat</vt:lpstr>
      <vt:lpstr>Times New Roman</vt:lpstr>
      <vt:lpstr>Arial</vt:lpstr>
      <vt:lpstr>Helvetica Neue</vt:lpstr>
      <vt:lpstr>Poster template in powerpoint</vt:lpstr>
      <vt:lpstr>Free Piston Stirling Cryocooler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Free Piston Stirling Cryocooler</dc:title>
  <dc:creator>Ahmad Althomali</dc:creator>
  <cp:lastModifiedBy>Ahmad Althomali</cp:lastModifiedBy>
  <cp:revision>12</cp:revision>
  <dcterms:modified xsi:type="dcterms:W3CDTF">2018-11-29T19:28:16Z</dcterms:modified>
</cp:coreProperties>
</file>