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75" r:id="rId5"/>
    <p:sldId id="274" r:id="rId6"/>
    <p:sldId id="260" r:id="rId7"/>
    <p:sldId id="278" r:id="rId8"/>
    <p:sldId id="277" r:id="rId9"/>
    <p:sldId id="269" r:id="rId10"/>
    <p:sldId id="262" r:id="rId11"/>
    <p:sldId id="264" r:id="rId12"/>
    <p:sldId id="279" r:id="rId13"/>
    <p:sldId id="280" r:id="rId14"/>
    <p:sldId id="271" r:id="rId15"/>
    <p:sldId id="272" r:id="rId16"/>
    <p:sldId id="282" r:id="rId17"/>
    <p:sldId id="266" r:id="rId18"/>
    <p:sldId id="273" r:id="rId19"/>
    <p:sldId id="281" r:id="rId20"/>
    <p:sldId id="27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9" autoAdjust="0"/>
    <p:restoredTop sz="94681" autoAdjust="0"/>
  </p:normalViewPr>
  <p:slideViewPr>
    <p:cSldViewPr>
      <p:cViewPr>
        <p:scale>
          <a:sx n="100" d="100"/>
          <a:sy n="100" d="100"/>
        </p:scale>
        <p:origin x="-984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Frequency vs. Magnitude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Original</c:v>
          </c:tx>
          <c:marker>
            <c:symbol val="none"/>
          </c:marker>
          <c:xVal>
            <c:numRef>
              <c:f>'FFT1'!$E$3:$E$256</c:f>
              <c:numCache>
                <c:formatCode>General</c:formatCode>
                <c:ptCount val="254"/>
                <c:pt idx="0">
                  <c:v>0</c:v>
                </c:pt>
                <c:pt idx="1">
                  <c:v>1.0005292799891146</c:v>
                </c:pt>
                <c:pt idx="2">
                  <c:v>2.0010585599782291</c:v>
                </c:pt>
                <c:pt idx="3">
                  <c:v>3.0015878399673435</c:v>
                </c:pt>
                <c:pt idx="4">
                  <c:v>4.0021171199564582</c:v>
                </c:pt>
                <c:pt idx="5">
                  <c:v>5.002646399945573</c:v>
                </c:pt>
                <c:pt idx="6">
                  <c:v>6.0031756799346869</c:v>
                </c:pt>
                <c:pt idx="7">
                  <c:v>7.0037049599238017</c:v>
                </c:pt>
                <c:pt idx="8">
                  <c:v>8.0042342399129165</c:v>
                </c:pt>
                <c:pt idx="9">
                  <c:v>9.0047635199020313</c:v>
                </c:pt>
                <c:pt idx="10">
                  <c:v>10.005292799891146</c:v>
                </c:pt>
                <c:pt idx="11">
                  <c:v>11.005822079880261</c:v>
                </c:pt>
                <c:pt idx="12">
                  <c:v>12.006351359869374</c:v>
                </c:pt>
                <c:pt idx="13">
                  <c:v>13.006880639858489</c:v>
                </c:pt>
                <c:pt idx="14">
                  <c:v>14.007409919847603</c:v>
                </c:pt>
                <c:pt idx="15">
                  <c:v>15.007939199836718</c:v>
                </c:pt>
                <c:pt idx="16">
                  <c:v>16.008468479825833</c:v>
                </c:pt>
                <c:pt idx="17">
                  <c:v>17.008997759814946</c:v>
                </c:pt>
                <c:pt idx="18">
                  <c:v>18.009527039804063</c:v>
                </c:pt>
                <c:pt idx="19">
                  <c:v>19.010056319793176</c:v>
                </c:pt>
                <c:pt idx="20">
                  <c:v>20.010585599782292</c:v>
                </c:pt>
                <c:pt idx="21">
                  <c:v>21.011114879771405</c:v>
                </c:pt>
                <c:pt idx="22">
                  <c:v>22.011644159760522</c:v>
                </c:pt>
                <c:pt idx="23">
                  <c:v>23.012173439749635</c:v>
                </c:pt>
                <c:pt idx="24">
                  <c:v>24.012702719738748</c:v>
                </c:pt>
                <c:pt idx="25">
                  <c:v>25.013231999727864</c:v>
                </c:pt>
                <c:pt idx="26">
                  <c:v>26.013761279716977</c:v>
                </c:pt>
                <c:pt idx="27">
                  <c:v>27.014290559706094</c:v>
                </c:pt>
                <c:pt idx="28">
                  <c:v>28.014819839695207</c:v>
                </c:pt>
                <c:pt idx="29">
                  <c:v>29.015349119684323</c:v>
                </c:pt>
                <c:pt idx="30">
                  <c:v>30.015878399673436</c:v>
                </c:pt>
                <c:pt idx="31">
                  <c:v>31.016407679662553</c:v>
                </c:pt>
                <c:pt idx="32">
                  <c:v>32.016936959651666</c:v>
                </c:pt>
                <c:pt idx="33">
                  <c:v>33.017466239640783</c:v>
                </c:pt>
                <c:pt idx="34">
                  <c:v>34.017995519629892</c:v>
                </c:pt>
                <c:pt idx="35">
                  <c:v>35.018524799619009</c:v>
                </c:pt>
                <c:pt idx="36">
                  <c:v>36.019054079608125</c:v>
                </c:pt>
                <c:pt idx="37">
                  <c:v>37.019583359597242</c:v>
                </c:pt>
                <c:pt idx="38">
                  <c:v>38.020112639586351</c:v>
                </c:pt>
                <c:pt idx="39">
                  <c:v>39.020641919575468</c:v>
                </c:pt>
                <c:pt idx="40">
                  <c:v>40.021171199564584</c:v>
                </c:pt>
                <c:pt idx="41">
                  <c:v>41.021700479553694</c:v>
                </c:pt>
                <c:pt idx="42">
                  <c:v>42.02222975954281</c:v>
                </c:pt>
                <c:pt idx="43">
                  <c:v>43.022759039531927</c:v>
                </c:pt>
                <c:pt idx="44">
                  <c:v>44.023288319521043</c:v>
                </c:pt>
                <c:pt idx="45">
                  <c:v>45.023817599510153</c:v>
                </c:pt>
                <c:pt idx="46">
                  <c:v>46.024346879499269</c:v>
                </c:pt>
                <c:pt idx="47">
                  <c:v>47.024876159488386</c:v>
                </c:pt>
                <c:pt idx="48">
                  <c:v>48.025405439477495</c:v>
                </c:pt>
                <c:pt idx="49">
                  <c:v>49.025934719466612</c:v>
                </c:pt>
                <c:pt idx="50">
                  <c:v>50.026463999455729</c:v>
                </c:pt>
                <c:pt idx="51">
                  <c:v>51.026993279444845</c:v>
                </c:pt>
                <c:pt idx="52">
                  <c:v>52.027522559433955</c:v>
                </c:pt>
                <c:pt idx="53">
                  <c:v>53.028051839423071</c:v>
                </c:pt>
                <c:pt idx="54">
                  <c:v>54.028581119412188</c:v>
                </c:pt>
                <c:pt idx="55">
                  <c:v>55.029110399401304</c:v>
                </c:pt>
                <c:pt idx="56">
                  <c:v>56.029639679390414</c:v>
                </c:pt>
                <c:pt idx="57">
                  <c:v>57.03016895937953</c:v>
                </c:pt>
                <c:pt idx="58">
                  <c:v>58.030698239368647</c:v>
                </c:pt>
                <c:pt idx="59">
                  <c:v>59.031227519357756</c:v>
                </c:pt>
                <c:pt idx="60">
                  <c:v>60.031756799346873</c:v>
                </c:pt>
                <c:pt idx="61">
                  <c:v>61.032286079335989</c:v>
                </c:pt>
                <c:pt idx="62">
                  <c:v>62.032815359325106</c:v>
                </c:pt>
                <c:pt idx="63">
                  <c:v>63.033344639314215</c:v>
                </c:pt>
                <c:pt idx="64">
                  <c:v>64.033873919303332</c:v>
                </c:pt>
                <c:pt idx="65">
                  <c:v>65.034403199292441</c:v>
                </c:pt>
                <c:pt idx="66">
                  <c:v>66.034932479281565</c:v>
                </c:pt>
                <c:pt idx="67">
                  <c:v>67.035461759270675</c:v>
                </c:pt>
                <c:pt idx="68">
                  <c:v>68.035991039259784</c:v>
                </c:pt>
                <c:pt idx="69">
                  <c:v>69.036520319248908</c:v>
                </c:pt>
                <c:pt idx="70">
                  <c:v>70.037049599238017</c:v>
                </c:pt>
                <c:pt idx="71">
                  <c:v>71.037578879227141</c:v>
                </c:pt>
                <c:pt idx="72">
                  <c:v>72.03810815921625</c:v>
                </c:pt>
                <c:pt idx="73">
                  <c:v>73.03863743920536</c:v>
                </c:pt>
                <c:pt idx="74">
                  <c:v>74.039166719194483</c:v>
                </c:pt>
                <c:pt idx="75">
                  <c:v>75.039695999183593</c:v>
                </c:pt>
                <c:pt idx="76">
                  <c:v>76.040225279172702</c:v>
                </c:pt>
                <c:pt idx="77">
                  <c:v>77.040754559161826</c:v>
                </c:pt>
                <c:pt idx="78">
                  <c:v>78.041283839150935</c:v>
                </c:pt>
                <c:pt idx="79">
                  <c:v>79.041813119140045</c:v>
                </c:pt>
                <c:pt idx="80">
                  <c:v>80.042342399129168</c:v>
                </c:pt>
                <c:pt idx="81">
                  <c:v>81.042871679118278</c:v>
                </c:pt>
                <c:pt idx="82">
                  <c:v>82.043400959107387</c:v>
                </c:pt>
                <c:pt idx="83">
                  <c:v>83.043930239096511</c:v>
                </c:pt>
                <c:pt idx="84">
                  <c:v>84.044459519085621</c:v>
                </c:pt>
                <c:pt idx="85">
                  <c:v>85.044988799074744</c:v>
                </c:pt>
                <c:pt idx="86">
                  <c:v>86.045518079063854</c:v>
                </c:pt>
                <c:pt idx="87">
                  <c:v>87.046047359052963</c:v>
                </c:pt>
                <c:pt idx="88">
                  <c:v>88.046576639042087</c:v>
                </c:pt>
                <c:pt idx="89">
                  <c:v>89.047105919031196</c:v>
                </c:pt>
                <c:pt idx="90">
                  <c:v>90.047635199020306</c:v>
                </c:pt>
                <c:pt idx="91">
                  <c:v>91.048164479009429</c:v>
                </c:pt>
                <c:pt idx="92">
                  <c:v>92.048693758998539</c:v>
                </c:pt>
                <c:pt idx="93">
                  <c:v>93.049223038987648</c:v>
                </c:pt>
                <c:pt idx="94">
                  <c:v>94.049752318976772</c:v>
                </c:pt>
                <c:pt idx="95">
                  <c:v>95.050281598965881</c:v>
                </c:pt>
                <c:pt idx="96">
                  <c:v>96.050810878954991</c:v>
                </c:pt>
                <c:pt idx="97">
                  <c:v>97.051340158944114</c:v>
                </c:pt>
                <c:pt idx="98">
                  <c:v>98.051869438933224</c:v>
                </c:pt>
                <c:pt idx="99">
                  <c:v>99.052398718922348</c:v>
                </c:pt>
                <c:pt idx="100">
                  <c:v>100.05292799891146</c:v>
                </c:pt>
                <c:pt idx="101">
                  <c:v>101.05345727890057</c:v>
                </c:pt>
                <c:pt idx="102">
                  <c:v>102.05398655888969</c:v>
                </c:pt>
                <c:pt idx="103">
                  <c:v>103.0545158388788</c:v>
                </c:pt>
                <c:pt idx="104">
                  <c:v>104.05504511886791</c:v>
                </c:pt>
                <c:pt idx="105">
                  <c:v>105.05557439885703</c:v>
                </c:pt>
                <c:pt idx="106">
                  <c:v>106.05610367884614</c:v>
                </c:pt>
                <c:pt idx="107">
                  <c:v>107.05663295883525</c:v>
                </c:pt>
                <c:pt idx="108">
                  <c:v>108.05716223882438</c:v>
                </c:pt>
                <c:pt idx="109">
                  <c:v>109.05769151881348</c:v>
                </c:pt>
                <c:pt idx="110">
                  <c:v>110.05822079880261</c:v>
                </c:pt>
                <c:pt idx="111">
                  <c:v>111.05875007879172</c:v>
                </c:pt>
                <c:pt idx="112">
                  <c:v>112.05927935878083</c:v>
                </c:pt>
                <c:pt idx="113">
                  <c:v>113.05980863876995</c:v>
                </c:pt>
                <c:pt idx="114">
                  <c:v>114.06033791875906</c:v>
                </c:pt>
                <c:pt idx="115">
                  <c:v>115.06086719874817</c:v>
                </c:pt>
                <c:pt idx="116">
                  <c:v>116.06139647873729</c:v>
                </c:pt>
                <c:pt idx="117">
                  <c:v>117.0619257587264</c:v>
                </c:pt>
                <c:pt idx="118">
                  <c:v>118.06245503871551</c:v>
                </c:pt>
                <c:pt idx="119">
                  <c:v>119.06298431870464</c:v>
                </c:pt>
                <c:pt idx="120">
                  <c:v>120.06351359869375</c:v>
                </c:pt>
                <c:pt idx="121">
                  <c:v>121.06404287868286</c:v>
                </c:pt>
                <c:pt idx="122">
                  <c:v>122.06457215867198</c:v>
                </c:pt>
                <c:pt idx="123">
                  <c:v>123.06510143866109</c:v>
                </c:pt>
                <c:pt idx="124">
                  <c:v>124.06563071865021</c:v>
                </c:pt>
                <c:pt idx="125">
                  <c:v>125.06615999863932</c:v>
                </c:pt>
                <c:pt idx="126">
                  <c:v>126.06668927862843</c:v>
                </c:pt>
                <c:pt idx="127">
                  <c:v>127.06721855861755</c:v>
                </c:pt>
                <c:pt idx="128">
                  <c:v>128.06774783860666</c:v>
                </c:pt>
                <c:pt idx="129">
                  <c:v>129.06827711859577</c:v>
                </c:pt>
                <c:pt idx="130">
                  <c:v>130.06880639858488</c:v>
                </c:pt>
                <c:pt idx="131">
                  <c:v>131.06933567857402</c:v>
                </c:pt>
                <c:pt idx="132">
                  <c:v>132.06986495856313</c:v>
                </c:pt>
                <c:pt idx="133">
                  <c:v>133.07039423855224</c:v>
                </c:pt>
                <c:pt idx="134">
                  <c:v>134.07092351854135</c:v>
                </c:pt>
                <c:pt idx="135">
                  <c:v>135.07145279853046</c:v>
                </c:pt>
                <c:pt idx="136">
                  <c:v>136.07198207851957</c:v>
                </c:pt>
                <c:pt idx="137">
                  <c:v>137.07251135850871</c:v>
                </c:pt>
                <c:pt idx="138">
                  <c:v>138.07304063849782</c:v>
                </c:pt>
                <c:pt idx="139">
                  <c:v>139.07356991848692</c:v>
                </c:pt>
                <c:pt idx="140">
                  <c:v>140.07409919847603</c:v>
                </c:pt>
                <c:pt idx="141">
                  <c:v>141.07462847846514</c:v>
                </c:pt>
                <c:pt idx="142">
                  <c:v>142.07515775845428</c:v>
                </c:pt>
                <c:pt idx="143">
                  <c:v>143.07568703844339</c:v>
                </c:pt>
                <c:pt idx="144">
                  <c:v>144.0762163184325</c:v>
                </c:pt>
                <c:pt idx="145">
                  <c:v>145.07674559842161</c:v>
                </c:pt>
                <c:pt idx="146">
                  <c:v>146.07727487841072</c:v>
                </c:pt>
                <c:pt idx="147">
                  <c:v>147.07780415839983</c:v>
                </c:pt>
                <c:pt idx="148">
                  <c:v>148.07833343838897</c:v>
                </c:pt>
                <c:pt idx="149">
                  <c:v>149.07886271837808</c:v>
                </c:pt>
                <c:pt idx="150">
                  <c:v>150.07939199836719</c:v>
                </c:pt>
                <c:pt idx="151">
                  <c:v>151.0799212783563</c:v>
                </c:pt>
                <c:pt idx="152">
                  <c:v>152.0804505583454</c:v>
                </c:pt>
                <c:pt idx="153">
                  <c:v>153.08097983833451</c:v>
                </c:pt>
                <c:pt idx="154">
                  <c:v>154.08150911832365</c:v>
                </c:pt>
                <c:pt idx="155">
                  <c:v>155.08203839831276</c:v>
                </c:pt>
                <c:pt idx="156">
                  <c:v>156.08256767830187</c:v>
                </c:pt>
                <c:pt idx="157">
                  <c:v>157.08309695829098</c:v>
                </c:pt>
                <c:pt idx="158">
                  <c:v>158.08362623828009</c:v>
                </c:pt>
                <c:pt idx="159">
                  <c:v>159.08415551826923</c:v>
                </c:pt>
                <c:pt idx="160">
                  <c:v>160.08468479825834</c:v>
                </c:pt>
                <c:pt idx="161">
                  <c:v>161.08521407824745</c:v>
                </c:pt>
                <c:pt idx="162">
                  <c:v>162.08574335823656</c:v>
                </c:pt>
                <c:pt idx="163">
                  <c:v>163.08627263822567</c:v>
                </c:pt>
                <c:pt idx="164">
                  <c:v>164.08680191821477</c:v>
                </c:pt>
                <c:pt idx="165">
                  <c:v>165.08733119820391</c:v>
                </c:pt>
                <c:pt idx="166">
                  <c:v>166.08786047819302</c:v>
                </c:pt>
                <c:pt idx="167">
                  <c:v>167.08838975818213</c:v>
                </c:pt>
                <c:pt idx="168">
                  <c:v>168.08891903817124</c:v>
                </c:pt>
                <c:pt idx="169">
                  <c:v>169.08944831816035</c:v>
                </c:pt>
                <c:pt idx="170">
                  <c:v>170.08997759814949</c:v>
                </c:pt>
                <c:pt idx="171">
                  <c:v>171.0905068781386</c:v>
                </c:pt>
                <c:pt idx="172">
                  <c:v>172.09103615812771</c:v>
                </c:pt>
                <c:pt idx="173">
                  <c:v>173.09156543811682</c:v>
                </c:pt>
                <c:pt idx="174">
                  <c:v>174.09209471810593</c:v>
                </c:pt>
                <c:pt idx="175">
                  <c:v>175.09262399809504</c:v>
                </c:pt>
                <c:pt idx="176">
                  <c:v>176.09315327808417</c:v>
                </c:pt>
                <c:pt idx="177">
                  <c:v>177.09368255807328</c:v>
                </c:pt>
                <c:pt idx="178">
                  <c:v>178.09421183806239</c:v>
                </c:pt>
                <c:pt idx="179">
                  <c:v>179.0947411180515</c:v>
                </c:pt>
                <c:pt idx="180">
                  <c:v>180.09527039804061</c:v>
                </c:pt>
                <c:pt idx="181">
                  <c:v>181.09579967802975</c:v>
                </c:pt>
                <c:pt idx="182">
                  <c:v>182.09632895801886</c:v>
                </c:pt>
                <c:pt idx="183">
                  <c:v>183.09685823800797</c:v>
                </c:pt>
                <c:pt idx="184">
                  <c:v>184.09738751799708</c:v>
                </c:pt>
                <c:pt idx="185">
                  <c:v>185.09791679798619</c:v>
                </c:pt>
                <c:pt idx="186">
                  <c:v>186.0984460779753</c:v>
                </c:pt>
                <c:pt idx="187">
                  <c:v>187.09897535796443</c:v>
                </c:pt>
                <c:pt idx="188">
                  <c:v>188.09950463795354</c:v>
                </c:pt>
                <c:pt idx="189">
                  <c:v>189.10003391794265</c:v>
                </c:pt>
                <c:pt idx="190">
                  <c:v>190.10056319793176</c:v>
                </c:pt>
                <c:pt idx="191">
                  <c:v>191.10109247792087</c:v>
                </c:pt>
                <c:pt idx="192">
                  <c:v>192.10162175790998</c:v>
                </c:pt>
                <c:pt idx="193">
                  <c:v>193.10215103789912</c:v>
                </c:pt>
                <c:pt idx="194">
                  <c:v>194.10268031788823</c:v>
                </c:pt>
                <c:pt idx="195">
                  <c:v>195.10320959787734</c:v>
                </c:pt>
                <c:pt idx="196">
                  <c:v>196.10373887786645</c:v>
                </c:pt>
                <c:pt idx="197">
                  <c:v>197.10426815785556</c:v>
                </c:pt>
                <c:pt idx="198">
                  <c:v>198.1047974378447</c:v>
                </c:pt>
                <c:pt idx="199">
                  <c:v>199.1053267178338</c:v>
                </c:pt>
                <c:pt idx="200">
                  <c:v>200.10585599782291</c:v>
                </c:pt>
                <c:pt idx="201">
                  <c:v>201.10638527781202</c:v>
                </c:pt>
                <c:pt idx="202">
                  <c:v>202.10691455780113</c:v>
                </c:pt>
                <c:pt idx="203">
                  <c:v>203.10744383779024</c:v>
                </c:pt>
                <c:pt idx="204">
                  <c:v>204.10797311777938</c:v>
                </c:pt>
                <c:pt idx="205">
                  <c:v>205.10850239776849</c:v>
                </c:pt>
                <c:pt idx="206">
                  <c:v>206.1090316777576</c:v>
                </c:pt>
                <c:pt idx="207">
                  <c:v>207.10956095774671</c:v>
                </c:pt>
                <c:pt idx="208">
                  <c:v>208.11009023773582</c:v>
                </c:pt>
                <c:pt idx="209">
                  <c:v>209.11061951772496</c:v>
                </c:pt>
                <c:pt idx="210">
                  <c:v>210.11114879771407</c:v>
                </c:pt>
                <c:pt idx="211">
                  <c:v>211.11167807770317</c:v>
                </c:pt>
                <c:pt idx="212">
                  <c:v>212.11220735769228</c:v>
                </c:pt>
                <c:pt idx="213">
                  <c:v>213.11273663768139</c:v>
                </c:pt>
                <c:pt idx="214">
                  <c:v>214.1132659176705</c:v>
                </c:pt>
                <c:pt idx="215">
                  <c:v>215.11379519765964</c:v>
                </c:pt>
                <c:pt idx="216">
                  <c:v>216.11432447764875</c:v>
                </c:pt>
                <c:pt idx="217">
                  <c:v>217.11485375763786</c:v>
                </c:pt>
                <c:pt idx="218">
                  <c:v>218.11538303762697</c:v>
                </c:pt>
                <c:pt idx="219">
                  <c:v>219.11591231761608</c:v>
                </c:pt>
                <c:pt idx="220">
                  <c:v>220.11644159760522</c:v>
                </c:pt>
                <c:pt idx="221">
                  <c:v>221.11697087759433</c:v>
                </c:pt>
                <c:pt idx="222">
                  <c:v>222.11750015758344</c:v>
                </c:pt>
                <c:pt idx="223">
                  <c:v>223.11802943757255</c:v>
                </c:pt>
                <c:pt idx="224">
                  <c:v>224.11855871756165</c:v>
                </c:pt>
                <c:pt idx="225">
                  <c:v>225.11908799755076</c:v>
                </c:pt>
                <c:pt idx="226">
                  <c:v>226.1196172775399</c:v>
                </c:pt>
                <c:pt idx="227">
                  <c:v>227.12014655752901</c:v>
                </c:pt>
                <c:pt idx="228">
                  <c:v>228.12067583751812</c:v>
                </c:pt>
                <c:pt idx="229">
                  <c:v>229.12120511750723</c:v>
                </c:pt>
                <c:pt idx="230">
                  <c:v>230.12173439749634</c:v>
                </c:pt>
                <c:pt idx="231">
                  <c:v>231.12226367748548</c:v>
                </c:pt>
                <c:pt idx="232">
                  <c:v>232.12279295747459</c:v>
                </c:pt>
                <c:pt idx="233">
                  <c:v>233.1233222374637</c:v>
                </c:pt>
                <c:pt idx="234">
                  <c:v>234.12385151745281</c:v>
                </c:pt>
                <c:pt idx="235">
                  <c:v>235.12438079744192</c:v>
                </c:pt>
                <c:pt idx="236">
                  <c:v>236.12491007743103</c:v>
                </c:pt>
                <c:pt idx="237">
                  <c:v>237.12543935742016</c:v>
                </c:pt>
                <c:pt idx="238">
                  <c:v>238.12596863740927</c:v>
                </c:pt>
                <c:pt idx="239">
                  <c:v>239.12649791739838</c:v>
                </c:pt>
                <c:pt idx="240">
                  <c:v>240.12702719738749</c:v>
                </c:pt>
                <c:pt idx="241">
                  <c:v>241.1275564773766</c:v>
                </c:pt>
                <c:pt idx="242">
                  <c:v>242.12808575736571</c:v>
                </c:pt>
                <c:pt idx="243">
                  <c:v>243.12861503735485</c:v>
                </c:pt>
                <c:pt idx="244">
                  <c:v>244.12914431734396</c:v>
                </c:pt>
                <c:pt idx="245">
                  <c:v>245.12967359733307</c:v>
                </c:pt>
                <c:pt idx="246">
                  <c:v>246.13020287732218</c:v>
                </c:pt>
                <c:pt idx="247">
                  <c:v>247.13073215731129</c:v>
                </c:pt>
                <c:pt idx="248">
                  <c:v>248.13126143730042</c:v>
                </c:pt>
                <c:pt idx="249">
                  <c:v>249.13179071728953</c:v>
                </c:pt>
                <c:pt idx="250">
                  <c:v>250.13231999727864</c:v>
                </c:pt>
                <c:pt idx="251">
                  <c:v>251.13284927726775</c:v>
                </c:pt>
                <c:pt idx="252">
                  <c:v>252.13337855725686</c:v>
                </c:pt>
                <c:pt idx="253">
                  <c:v>253.13390783724597</c:v>
                </c:pt>
              </c:numCache>
            </c:numRef>
          </c:xVal>
          <c:yVal>
            <c:numRef>
              <c:f>'FFT1'!$F$3:$F$256</c:f>
              <c:numCache>
                <c:formatCode>General</c:formatCode>
                <c:ptCount val="254"/>
                <c:pt idx="0">
                  <c:v>1.6076084042968751E-2</c:v>
                </c:pt>
                <c:pt idx="1">
                  <c:v>1.0514155449740466E-3</c:v>
                </c:pt>
                <c:pt idx="2">
                  <c:v>5.5572722715859337E-3</c:v>
                </c:pt>
                <c:pt idx="3">
                  <c:v>7.8631686447028573E-3</c:v>
                </c:pt>
                <c:pt idx="4">
                  <c:v>8.2457668919241629E-3</c:v>
                </c:pt>
                <c:pt idx="5">
                  <c:v>9.7174936951765108E-3</c:v>
                </c:pt>
                <c:pt idx="6">
                  <c:v>1.1437979327286824E-2</c:v>
                </c:pt>
                <c:pt idx="7">
                  <c:v>1.3085034323239217E-2</c:v>
                </c:pt>
                <c:pt idx="8">
                  <c:v>1.8515806795825922E-2</c:v>
                </c:pt>
                <c:pt idx="9">
                  <c:v>2.975248530160712E-2</c:v>
                </c:pt>
                <c:pt idx="10">
                  <c:v>5.732061797972262E-2</c:v>
                </c:pt>
                <c:pt idx="11">
                  <c:v>5.5994362448963129E-2</c:v>
                </c:pt>
                <c:pt idx="12">
                  <c:v>0.13670334544352389</c:v>
                </c:pt>
                <c:pt idx="13">
                  <c:v>0.49135771464792438</c:v>
                </c:pt>
                <c:pt idx="14">
                  <c:v>0.16915833312923989</c:v>
                </c:pt>
                <c:pt idx="15">
                  <c:v>8.8589223958875321E-2</c:v>
                </c:pt>
                <c:pt idx="16">
                  <c:v>5.8501351945560415E-2</c:v>
                </c:pt>
                <c:pt idx="17">
                  <c:v>4.0963565225697919E-2</c:v>
                </c:pt>
                <c:pt idx="18">
                  <c:v>3.0517252198766755E-2</c:v>
                </c:pt>
                <c:pt idx="19">
                  <c:v>2.5462650489398726E-2</c:v>
                </c:pt>
                <c:pt idx="20">
                  <c:v>1.7806647038761295E-2</c:v>
                </c:pt>
                <c:pt idx="21">
                  <c:v>3.2396300087895067E-3</c:v>
                </c:pt>
                <c:pt idx="22">
                  <c:v>2.2380143315554095E-2</c:v>
                </c:pt>
                <c:pt idx="23">
                  <c:v>1.9878479341586163E-2</c:v>
                </c:pt>
                <c:pt idx="24">
                  <c:v>1.3417081407838354E-2</c:v>
                </c:pt>
                <c:pt idx="25">
                  <c:v>1.3469699142364771E-2</c:v>
                </c:pt>
                <c:pt idx="26">
                  <c:v>1.1453905892088279E-2</c:v>
                </c:pt>
                <c:pt idx="27">
                  <c:v>1.2614221712281997E-2</c:v>
                </c:pt>
                <c:pt idx="28">
                  <c:v>1.2390726677070434E-2</c:v>
                </c:pt>
                <c:pt idx="29">
                  <c:v>4.4844068543328066E-3</c:v>
                </c:pt>
                <c:pt idx="30">
                  <c:v>1.214670837794272E-2</c:v>
                </c:pt>
                <c:pt idx="31">
                  <c:v>2.2804409253122257E-2</c:v>
                </c:pt>
                <c:pt idx="32">
                  <c:v>3.8600866585013986E-2</c:v>
                </c:pt>
                <c:pt idx="33">
                  <c:v>7.033853329801347E-2</c:v>
                </c:pt>
                <c:pt idx="34">
                  <c:v>8.6645389381356644E-2</c:v>
                </c:pt>
                <c:pt idx="35">
                  <c:v>8.4621412389545722E-2</c:v>
                </c:pt>
                <c:pt idx="36">
                  <c:v>4.5830600117805563E-2</c:v>
                </c:pt>
                <c:pt idx="37">
                  <c:v>2.973962156716704E-2</c:v>
                </c:pt>
                <c:pt idx="38">
                  <c:v>1.8874129914410433E-2</c:v>
                </c:pt>
                <c:pt idx="39">
                  <c:v>1.2526334934592862E-2</c:v>
                </c:pt>
                <c:pt idx="40">
                  <c:v>3.322859356556801E-2</c:v>
                </c:pt>
                <c:pt idx="41">
                  <c:v>3.3432203287902994E-2</c:v>
                </c:pt>
                <c:pt idx="42">
                  <c:v>2.4001939706912435E-2</c:v>
                </c:pt>
                <c:pt idx="43">
                  <c:v>1.6798039733476079E-2</c:v>
                </c:pt>
                <c:pt idx="44">
                  <c:v>1.2715441952019606E-2</c:v>
                </c:pt>
                <c:pt idx="45">
                  <c:v>6.3639232597746242E-3</c:v>
                </c:pt>
                <c:pt idx="46">
                  <c:v>3.5928815182733193E-3</c:v>
                </c:pt>
                <c:pt idx="47">
                  <c:v>5.4585708885721788E-3</c:v>
                </c:pt>
                <c:pt idx="48">
                  <c:v>9.0799849657765882E-3</c:v>
                </c:pt>
                <c:pt idx="49">
                  <c:v>2.8982034249526036E-2</c:v>
                </c:pt>
                <c:pt idx="50">
                  <c:v>2.3092116871609634E-2</c:v>
                </c:pt>
                <c:pt idx="51">
                  <c:v>1.5363313462062595E-2</c:v>
                </c:pt>
                <c:pt idx="52">
                  <c:v>2.3288845158328771E-3</c:v>
                </c:pt>
                <c:pt idx="53">
                  <c:v>8.5156223871717517E-3</c:v>
                </c:pt>
                <c:pt idx="54">
                  <c:v>2.6907787658079316E-2</c:v>
                </c:pt>
                <c:pt idx="55">
                  <c:v>7.0925911158756613E-2</c:v>
                </c:pt>
                <c:pt idx="56">
                  <c:v>6.1841148792217658E-2</c:v>
                </c:pt>
                <c:pt idx="57">
                  <c:v>3.2961110559820421E-2</c:v>
                </c:pt>
                <c:pt idx="58">
                  <c:v>2.3075489638627975E-2</c:v>
                </c:pt>
                <c:pt idx="59">
                  <c:v>1.9947880602172802E-2</c:v>
                </c:pt>
                <c:pt idx="60">
                  <c:v>1.7913260337746383E-2</c:v>
                </c:pt>
                <c:pt idx="61">
                  <c:v>2.0186881134217707E-2</c:v>
                </c:pt>
                <c:pt idx="62">
                  <c:v>9.2538382336223302E-3</c:v>
                </c:pt>
                <c:pt idx="63">
                  <c:v>2.8862838971291875E-2</c:v>
                </c:pt>
                <c:pt idx="64">
                  <c:v>1.8506020153780611E-2</c:v>
                </c:pt>
                <c:pt idx="65">
                  <c:v>1.5802445540846751E-2</c:v>
                </c:pt>
                <c:pt idx="66">
                  <c:v>1.4377593308513879E-2</c:v>
                </c:pt>
                <c:pt idx="67">
                  <c:v>1.1189983876203411E-2</c:v>
                </c:pt>
                <c:pt idx="68">
                  <c:v>9.8158902620778723E-3</c:v>
                </c:pt>
                <c:pt idx="69">
                  <c:v>1.3658947385150267E-2</c:v>
                </c:pt>
                <c:pt idx="70">
                  <c:v>1.190991913376406E-2</c:v>
                </c:pt>
                <c:pt idx="71">
                  <c:v>1.1121981270422571E-2</c:v>
                </c:pt>
                <c:pt idx="72">
                  <c:v>1.0343148285298627E-2</c:v>
                </c:pt>
                <c:pt idx="73">
                  <c:v>9.4286708664252563E-3</c:v>
                </c:pt>
                <c:pt idx="74">
                  <c:v>9.3884245033560888E-3</c:v>
                </c:pt>
                <c:pt idx="75">
                  <c:v>1.007919777667044E-2</c:v>
                </c:pt>
                <c:pt idx="76">
                  <c:v>1.0044699692636294E-2</c:v>
                </c:pt>
                <c:pt idx="77">
                  <c:v>9.9539157413657368E-3</c:v>
                </c:pt>
                <c:pt idx="78">
                  <c:v>8.3403222107237326E-3</c:v>
                </c:pt>
                <c:pt idx="79">
                  <c:v>8.622987025947328E-3</c:v>
                </c:pt>
                <c:pt idx="80">
                  <c:v>8.5549921613804671E-3</c:v>
                </c:pt>
                <c:pt idx="81">
                  <c:v>1.0911114338498617E-3</c:v>
                </c:pt>
                <c:pt idx="82">
                  <c:v>9.5189078994089831E-3</c:v>
                </c:pt>
                <c:pt idx="83">
                  <c:v>6.6658148622599249E-3</c:v>
                </c:pt>
                <c:pt idx="84">
                  <c:v>5.0123577637171367E-3</c:v>
                </c:pt>
                <c:pt idx="85">
                  <c:v>4.9110554185466844E-3</c:v>
                </c:pt>
                <c:pt idx="86">
                  <c:v>5.1937572687940966E-3</c:v>
                </c:pt>
                <c:pt idx="87">
                  <c:v>9.7752490610693975E-3</c:v>
                </c:pt>
                <c:pt idx="88">
                  <c:v>1.7425222945570595E-2</c:v>
                </c:pt>
                <c:pt idx="89">
                  <c:v>7.9124269556497019E-3</c:v>
                </c:pt>
                <c:pt idx="90">
                  <c:v>7.995997390984862E-3</c:v>
                </c:pt>
                <c:pt idx="91">
                  <c:v>7.0491419474842517E-3</c:v>
                </c:pt>
                <c:pt idx="92">
                  <c:v>6.4748068136978995E-3</c:v>
                </c:pt>
                <c:pt idx="93">
                  <c:v>6.5283246777601747E-3</c:v>
                </c:pt>
                <c:pt idx="94">
                  <c:v>7.1055187966884243E-3</c:v>
                </c:pt>
                <c:pt idx="95">
                  <c:v>6.5580984543445082E-3</c:v>
                </c:pt>
                <c:pt idx="96">
                  <c:v>6.9241500375179571E-3</c:v>
                </c:pt>
                <c:pt idx="97">
                  <c:v>7.7281664857481083E-3</c:v>
                </c:pt>
                <c:pt idx="98">
                  <c:v>5.1907536958056555E-3</c:v>
                </c:pt>
                <c:pt idx="99">
                  <c:v>3.2267893176256353E-3</c:v>
                </c:pt>
                <c:pt idx="100">
                  <c:v>7.5575582737877848E-3</c:v>
                </c:pt>
                <c:pt idx="101">
                  <c:v>6.0127806837216346E-3</c:v>
                </c:pt>
                <c:pt idx="102">
                  <c:v>5.3947608201969054E-3</c:v>
                </c:pt>
                <c:pt idx="103">
                  <c:v>6.192783235210113E-3</c:v>
                </c:pt>
                <c:pt idx="104">
                  <c:v>4.8290902255676378E-3</c:v>
                </c:pt>
                <c:pt idx="105">
                  <c:v>5.5376437046583795E-3</c:v>
                </c:pt>
                <c:pt idx="106">
                  <c:v>5.2576788659805043E-3</c:v>
                </c:pt>
                <c:pt idx="107">
                  <c:v>2.4317731582131604E-3</c:v>
                </c:pt>
                <c:pt idx="108">
                  <c:v>7.5209601995336935E-3</c:v>
                </c:pt>
                <c:pt idx="109">
                  <c:v>6.4696177317680823E-3</c:v>
                </c:pt>
                <c:pt idx="110">
                  <c:v>3.0350178589033708E-3</c:v>
                </c:pt>
                <c:pt idx="111">
                  <c:v>5.3662881834604537E-3</c:v>
                </c:pt>
                <c:pt idx="112">
                  <c:v>5.9031028259184217E-3</c:v>
                </c:pt>
                <c:pt idx="113">
                  <c:v>5.8755886025734366E-3</c:v>
                </c:pt>
                <c:pt idx="114">
                  <c:v>4.1783163096676046E-3</c:v>
                </c:pt>
                <c:pt idx="115">
                  <c:v>3.4092330642419536E-3</c:v>
                </c:pt>
                <c:pt idx="116">
                  <c:v>5.497204068193956E-3</c:v>
                </c:pt>
                <c:pt idx="117">
                  <c:v>2.8752443251364619E-3</c:v>
                </c:pt>
                <c:pt idx="118">
                  <c:v>3.7795622633463237E-3</c:v>
                </c:pt>
                <c:pt idx="119">
                  <c:v>4.5416353181599216E-3</c:v>
                </c:pt>
                <c:pt idx="120">
                  <c:v>6.2803276369927663E-3</c:v>
                </c:pt>
                <c:pt idx="121">
                  <c:v>4.9674099351161181E-3</c:v>
                </c:pt>
                <c:pt idx="122">
                  <c:v>1.592967487349116E-3</c:v>
                </c:pt>
                <c:pt idx="123">
                  <c:v>5.4765456199252346E-3</c:v>
                </c:pt>
                <c:pt idx="124">
                  <c:v>7.2502858009913344E-3</c:v>
                </c:pt>
                <c:pt idx="125">
                  <c:v>4.4562298809980565E-3</c:v>
                </c:pt>
                <c:pt idx="126">
                  <c:v>4.9691005261820725E-3</c:v>
                </c:pt>
                <c:pt idx="127">
                  <c:v>5.3065202585372943E-3</c:v>
                </c:pt>
                <c:pt idx="128">
                  <c:v>3.7244972211530089E-3</c:v>
                </c:pt>
                <c:pt idx="129">
                  <c:v>4.6280468387199314E-3</c:v>
                </c:pt>
                <c:pt idx="130">
                  <c:v>5.8737464089297243E-3</c:v>
                </c:pt>
                <c:pt idx="131">
                  <c:v>5.6207885347749065E-3</c:v>
                </c:pt>
                <c:pt idx="132">
                  <c:v>4.2303209481768921E-3</c:v>
                </c:pt>
                <c:pt idx="133">
                  <c:v>3.3693403673382217E-3</c:v>
                </c:pt>
                <c:pt idx="134">
                  <c:v>6.399757101863063E-3</c:v>
                </c:pt>
                <c:pt idx="135">
                  <c:v>2.2619464920661967E-3</c:v>
                </c:pt>
                <c:pt idx="136">
                  <c:v>3.9760243167629638E-3</c:v>
                </c:pt>
                <c:pt idx="137">
                  <c:v>3.5670706841920653E-3</c:v>
                </c:pt>
                <c:pt idx="138">
                  <c:v>2.3248017677883984E-3</c:v>
                </c:pt>
                <c:pt idx="139">
                  <c:v>4.546202931896795E-3</c:v>
                </c:pt>
                <c:pt idx="140">
                  <c:v>2.8527735776083568E-3</c:v>
                </c:pt>
                <c:pt idx="141">
                  <c:v>2.5328069770781448E-3</c:v>
                </c:pt>
                <c:pt idx="142">
                  <c:v>5.0851184837470871E-3</c:v>
                </c:pt>
                <c:pt idx="143">
                  <c:v>5.107263761226089E-3</c:v>
                </c:pt>
                <c:pt idx="144">
                  <c:v>4.4859553060411089E-3</c:v>
                </c:pt>
                <c:pt idx="145">
                  <c:v>3.8206666661437134E-3</c:v>
                </c:pt>
                <c:pt idx="146">
                  <c:v>4.3106668796441113E-3</c:v>
                </c:pt>
                <c:pt idx="147">
                  <c:v>3.7700517318211102E-3</c:v>
                </c:pt>
                <c:pt idx="148">
                  <c:v>5.1885979921879582E-3</c:v>
                </c:pt>
                <c:pt idx="149">
                  <c:v>3.6282341173561163E-3</c:v>
                </c:pt>
                <c:pt idx="150">
                  <c:v>3.6472688144910726E-3</c:v>
                </c:pt>
                <c:pt idx="151">
                  <c:v>2.9994398393175694E-3</c:v>
                </c:pt>
                <c:pt idx="152">
                  <c:v>2.5848601346797721E-3</c:v>
                </c:pt>
                <c:pt idx="153">
                  <c:v>2.9226856876655208E-3</c:v>
                </c:pt>
                <c:pt idx="154">
                  <c:v>2.3133810809215782E-3</c:v>
                </c:pt>
                <c:pt idx="155">
                  <c:v>4.0096912936769388E-3</c:v>
                </c:pt>
                <c:pt idx="156">
                  <c:v>4.4671950785300047E-3</c:v>
                </c:pt>
                <c:pt idx="157">
                  <c:v>1.5929299044107445E-3</c:v>
                </c:pt>
                <c:pt idx="158">
                  <c:v>4.0247615913225135E-3</c:v>
                </c:pt>
                <c:pt idx="159">
                  <c:v>5.4571989764562422E-3</c:v>
                </c:pt>
                <c:pt idx="160">
                  <c:v>2.3234655809042208E-3</c:v>
                </c:pt>
                <c:pt idx="161">
                  <c:v>2.3884416443101541E-3</c:v>
                </c:pt>
                <c:pt idx="162">
                  <c:v>3.579056569248553E-3</c:v>
                </c:pt>
                <c:pt idx="163">
                  <c:v>3.5229847682552448E-3</c:v>
                </c:pt>
                <c:pt idx="164">
                  <c:v>2.7368263385419518E-3</c:v>
                </c:pt>
                <c:pt idx="165">
                  <c:v>4.1219251743899324E-3</c:v>
                </c:pt>
                <c:pt idx="166">
                  <c:v>4.1026074871238242E-3</c:v>
                </c:pt>
                <c:pt idx="167">
                  <c:v>3.4777025588482147E-3</c:v>
                </c:pt>
                <c:pt idx="168">
                  <c:v>3.0618716256739687E-3</c:v>
                </c:pt>
                <c:pt idx="169">
                  <c:v>2.4647088268399315E-3</c:v>
                </c:pt>
                <c:pt idx="170">
                  <c:v>3.6764823659319193E-3</c:v>
                </c:pt>
                <c:pt idx="171">
                  <c:v>3.6918802361902486E-3</c:v>
                </c:pt>
                <c:pt idx="172">
                  <c:v>3.0744963207524501E-3</c:v>
                </c:pt>
                <c:pt idx="173">
                  <c:v>2.5884775720518443E-3</c:v>
                </c:pt>
                <c:pt idx="174">
                  <c:v>3.5455469080046985E-3</c:v>
                </c:pt>
                <c:pt idx="175">
                  <c:v>4.7209658611214976E-3</c:v>
                </c:pt>
                <c:pt idx="176">
                  <c:v>3.7534005821038907E-3</c:v>
                </c:pt>
                <c:pt idx="177">
                  <c:v>5.0555459305362781E-3</c:v>
                </c:pt>
                <c:pt idx="178">
                  <c:v>4.1179236625269854E-3</c:v>
                </c:pt>
                <c:pt idx="179">
                  <c:v>3.7263691572311988E-3</c:v>
                </c:pt>
                <c:pt idx="180">
                  <c:v>2.2548613921380325E-3</c:v>
                </c:pt>
                <c:pt idx="181">
                  <c:v>2.8041903025545758E-3</c:v>
                </c:pt>
                <c:pt idx="182">
                  <c:v>3.7542650994256623E-3</c:v>
                </c:pt>
                <c:pt idx="183">
                  <c:v>2.5681891855584785E-3</c:v>
                </c:pt>
                <c:pt idx="184">
                  <c:v>5.3908743803739558E-3</c:v>
                </c:pt>
                <c:pt idx="185">
                  <c:v>4.1722101430072094E-3</c:v>
                </c:pt>
                <c:pt idx="186">
                  <c:v>3.172990944153002E-3</c:v>
                </c:pt>
                <c:pt idx="187">
                  <c:v>2.1838140175701815E-3</c:v>
                </c:pt>
                <c:pt idx="188">
                  <c:v>2.2382558135393537E-3</c:v>
                </c:pt>
                <c:pt idx="189">
                  <c:v>5.0639437951592436E-3</c:v>
                </c:pt>
                <c:pt idx="190">
                  <c:v>2.5654799042121304E-3</c:v>
                </c:pt>
                <c:pt idx="191">
                  <c:v>1.3894254787198957E-3</c:v>
                </c:pt>
                <c:pt idx="192">
                  <c:v>6.0637276281969368E-4</c:v>
                </c:pt>
                <c:pt idx="193">
                  <c:v>2.9704882331791E-3</c:v>
                </c:pt>
                <c:pt idx="194">
                  <c:v>3.508221128961504E-3</c:v>
                </c:pt>
                <c:pt idx="195">
                  <c:v>4.0537703708276376E-3</c:v>
                </c:pt>
                <c:pt idx="196">
                  <c:v>2.2426872069962111E-3</c:v>
                </c:pt>
                <c:pt idx="197">
                  <c:v>1.7060603702463177E-3</c:v>
                </c:pt>
                <c:pt idx="198">
                  <c:v>1.9784933262138992E-3</c:v>
                </c:pt>
                <c:pt idx="199">
                  <c:v>2.8601042005501169E-3</c:v>
                </c:pt>
                <c:pt idx="200">
                  <c:v>3.4976484369938329E-3</c:v>
                </c:pt>
                <c:pt idx="201">
                  <c:v>2.2362837250675736E-3</c:v>
                </c:pt>
                <c:pt idx="202">
                  <c:v>3.4928994179979534E-3</c:v>
                </c:pt>
                <c:pt idx="203">
                  <c:v>8.8293460019746664E-4</c:v>
                </c:pt>
                <c:pt idx="204">
                  <c:v>1.7930273934229984E-3</c:v>
                </c:pt>
                <c:pt idx="205">
                  <c:v>2.4011318664845815E-3</c:v>
                </c:pt>
                <c:pt idx="206">
                  <c:v>2.2471487315379548E-3</c:v>
                </c:pt>
                <c:pt idx="207">
                  <c:v>2.0927960049067331E-3</c:v>
                </c:pt>
                <c:pt idx="208">
                  <c:v>2.8334979401670015E-3</c:v>
                </c:pt>
                <c:pt idx="209">
                  <c:v>2.9192022041417114E-3</c:v>
                </c:pt>
                <c:pt idx="210">
                  <c:v>2.8810422797142369E-3</c:v>
                </c:pt>
                <c:pt idx="211">
                  <c:v>4.1551860042666339E-3</c:v>
                </c:pt>
                <c:pt idx="212">
                  <c:v>5.8671098404168547E-3</c:v>
                </c:pt>
                <c:pt idx="213">
                  <c:v>3.1582897653625614E-3</c:v>
                </c:pt>
                <c:pt idx="214">
                  <c:v>4.8086647031977915E-3</c:v>
                </c:pt>
                <c:pt idx="215">
                  <c:v>2.5330089254984589E-3</c:v>
                </c:pt>
                <c:pt idx="216">
                  <c:v>2.987439915634665E-3</c:v>
                </c:pt>
                <c:pt idx="217">
                  <c:v>2.4000734787469179E-3</c:v>
                </c:pt>
                <c:pt idx="218">
                  <c:v>1.4429138572861267E-3</c:v>
                </c:pt>
                <c:pt idx="219">
                  <c:v>2.5164358863008487E-3</c:v>
                </c:pt>
                <c:pt idx="220">
                  <c:v>2.5991370193212205E-3</c:v>
                </c:pt>
                <c:pt idx="221">
                  <c:v>3.6597176092888471E-3</c:v>
                </c:pt>
                <c:pt idx="222">
                  <c:v>3.6183228309654694E-3</c:v>
                </c:pt>
                <c:pt idx="223">
                  <c:v>2.4094982661418017E-3</c:v>
                </c:pt>
                <c:pt idx="224">
                  <c:v>2.8513354250573751E-3</c:v>
                </c:pt>
                <c:pt idx="225">
                  <c:v>2.7588111321632815E-3</c:v>
                </c:pt>
                <c:pt idx="226">
                  <c:v>5.0182906335698618E-4</c:v>
                </c:pt>
                <c:pt idx="227">
                  <c:v>1.4377782642502701E-3</c:v>
                </c:pt>
                <c:pt idx="228">
                  <c:v>2.750791094781998E-3</c:v>
                </c:pt>
                <c:pt idx="229">
                  <c:v>2.8392629571442145E-3</c:v>
                </c:pt>
                <c:pt idx="230">
                  <c:v>2.7302131450206322E-3</c:v>
                </c:pt>
                <c:pt idx="231">
                  <c:v>3.7868076445618593E-3</c:v>
                </c:pt>
                <c:pt idx="232">
                  <c:v>1.3874138430107934E-3</c:v>
                </c:pt>
                <c:pt idx="233">
                  <c:v>3.2236661089177876E-3</c:v>
                </c:pt>
                <c:pt idx="234">
                  <c:v>2.6476487042733643E-3</c:v>
                </c:pt>
                <c:pt idx="235">
                  <c:v>1.9352315125383988E-3</c:v>
                </c:pt>
                <c:pt idx="236">
                  <c:v>1.3985413976545825E-3</c:v>
                </c:pt>
                <c:pt idx="237">
                  <c:v>1.1780002867886289E-3</c:v>
                </c:pt>
                <c:pt idx="238">
                  <c:v>1.53967194590704E-3</c:v>
                </c:pt>
                <c:pt idx="239">
                  <c:v>2.5270817701984424E-3</c:v>
                </c:pt>
                <c:pt idx="240">
                  <c:v>1.2015904032665128E-3</c:v>
                </c:pt>
                <c:pt idx="241">
                  <c:v>3.5241415227031119E-3</c:v>
                </c:pt>
                <c:pt idx="242">
                  <c:v>1.5831149357049541E-3</c:v>
                </c:pt>
                <c:pt idx="243">
                  <c:v>2.2135213797367173E-3</c:v>
                </c:pt>
                <c:pt idx="244">
                  <c:v>1.227069256136694E-3</c:v>
                </c:pt>
                <c:pt idx="245">
                  <c:v>2.7981839104441438E-3</c:v>
                </c:pt>
                <c:pt idx="246">
                  <c:v>1.8039792927171635E-3</c:v>
                </c:pt>
                <c:pt idx="247">
                  <c:v>1.8670239847298022E-3</c:v>
                </c:pt>
                <c:pt idx="248">
                  <c:v>1.8845511239343347E-3</c:v>
                </c:pt>
                <c:pt idx="249">
                  <c:v>1.3713761231773851E-3</c:v>
                </c:pt>
                <c:pt idx="250">
                  <c:v>2.6758447239492267E-3</c:v>
                </c:pt>
                <c:pt idx="251">
                  <c:v>3.0137908558399984E-3</c:v>
                </c:pt>
                <c:pt idx="252">
                  <c:v>5.8695025750899951E-4</c:v>
                </c:pt>
                <c:pt idx="253">
                  <c:v>1.6540491644840213E-3</c:v>
                </c:pt>
              </c:numCache>
            </c:numRef>
          </c:yVal>
          <c:smooth val="1"/>
        </c:ser>
        <c:ser>
          <c:idx val="1"/>
          <c:order val="1"/>
          <c:tx>
            <c:v>Modified</c:v>
          </c:tx>
          <c:marker>
            <c:symbol val="none"/>
          </c:marker>
          <c:xVal>
            <c:multiLvlStrRef>
              <c:f>'[Final Graphs.xlsx]FFT1'!$E$3:$F$256</c:f>
              <c:multiLvlStrCache>
                <c:ptCount val="254"/>
                <c:lvl>
                  <c:pt idx="0">
                    <c:v>0.016076084</c:v>
                  </c:pt>
                  <c:pt idx="1">
                    <c:v>0.001051416</c:v>
                  </c:pt>
                  <c:pt idx="2">
                    <c:v>0.005557272</c:v>
                  </c:pt>
                  <c:pt idx="3">
                    <c:v>0.007863169</c:v>
                  </c:pt>
                  <c:pt idx="4">
                    <c:v>0.008245767</c:v>
                  </c:pt>
                  <c:pt idx="5">
                    <c:v>0.009717494</c:v>
                  </c:pt>
                  <c:pt idx="6">
                    <c:v>0.011437979</c:v>
                  </c:pt>
                  <c:pt idx="7">
                    <c:v>0.013085034</c:v>
                  </c:pt>
                  <c:pt idx="8">
                    <c:v>0.018515807</c:v>
                  </c:pt>
                  <c:pt idx="9">
                    <c:v>0.029752485</c:v>
                  </c:pt>
                  <c:pt idx="10">
                    <c:v>0.057320618</c:v>
                  </c:pt>
                  <c:pt idx="11">
                    <c:v>0.055994362</c:v>
                  </c:pt>
                  <c:pt idx="12">
                    <c:v>0.136703345</c:v>
                  </c:pt>
                  <c:pt idx="13">
                    <c:v>0.491357715</c:v>
                  </c:pt>
                  <c:pt idx="14">
                    <c:v>0.169158333</c:v>
                  </c:pt>
                  <c:pt idx="15">
                    <c:v>0.088589224</c:v>
                  </c:pt>
                  <c:pt idx="16">
                    <c:v>0.058501352</c:v>
                  </c:pt>
                  <c:pt idx="17">
                    <c:v>0.040963565</c:v>
                  </c:pt>
                  <c:pt idx="18">
                    <c:v>0.030517252</c:v>
                  </c:pt>
                  <c:pt idx="19">
                    <c:v>0.02546265</c:v>
                  </c:pt>
                  <c:pt idx="20">
                    <c:v>0.017806647</c:v>
                  </c:pt>
                  <c:pt idx="21">
                    <c:v>0.00323963</c:v>
                  </c:pt>
                  <c:pt idx="22">
                    <c:v>0.022380143</c:v>
                  </c:pt>
                  <c:pt idx="23">
                    <c:v>0.019878479</c:v>
                  </c:pt>
                  <c:pt idx="24">
                    <c:v>0.013417081</c:v>
                  </c:pt>
                  <c:pt idx="25">
                    <c:v>0.013469699</c:v>
                  </c:pt>
                  <c:pt idx="26">
                    <c:v>0.011453906</c:v>
                  </c:pt>
                  <c:pt idx="27">
                    <c:v>0.012614222</c:v>
                  </c:pt>
                  <c:pt idx="28">
                    <c:v>0.012390727</c:v>
                  </c:pt>
                  <c:pt idx="29">
                    <c:v>0.004484407</c:v>
                  </c:pt>
                  <c:pt idx="30">
                    <c:v>0.012146708</c:v>
                  </c:pt>
                  <c:pt idx="31">
                    <c:v>0.022804409</c:v>
                  </c:pt>
                  <c:pt idx="32">
                    <c:v>0.038600867</c:v>
                  </c:pt>
                  <c:pt idx="33">
                    <c:v>0.070338533</c:v>
                  </c:pt>
                  <c:pt idx="34">
                    <c:v>0.086645389</c:v>
                  </c:pt>
                  <c:pt idx="35">
                    <c:v>0.084621412</c:v>
                  </c:pt>
                  <c:pt idx="36">
                    <c:v>0.0458306</c:v>
                  </c:pt>
                  <c:pt idx="37">
                    <c:v>0.029739622</c:v>
                  </c:pt>
                  <c:pt idx="38">
                    <c:v>0.01887413</c:v>
                  </c:pt>
                  <c:pt idx="39">
                    <c:v>0.012526335</c:v>
                  </c:pt>
                  <c:pt idx="40">
                    <c:v>0.033228594</c:v>
                  </c:pt>
                  <c:pt idx="41">
                    <c:v>0.033432203</c:v>
                  </c:pt>
                  <c:pt idx="42">
                    <c:v>0.02400194</c:v>
                  </c:pt>
                  <c:pt idx="43">
                    <c:v>0.01679804</c:v>
                  </c:pt>
                  <c:pt idx="44">
                    <c:v>0.012715442</c:v>
                  </c:pt>
                  <c:pt idx="45">
                    <c:v>0.006363923</c:v>
                  </c:pt>
                  <c:pt idx="46">
                    <c:v>0.003592882</c:v>
                  </c:pt>
                  <c:pt idx="47">
                    <c:v>0.005458571</c:v>
                  </c:pt>
                  <c:pt idx="48">
                    <c:v>0.009079985</c:v>
                  </c:pt>
                  <c:pt idx="49">
                    <c:v>0.028982034</c:v>
                  </c:pt>
                  <c:pt idx="50">
                    <c:v>0.023092117</c:v>
                  </c:pt>
                  <c:pt idx="51">
                    <c:v>0.015363313</c:v>
                  </c:pt>
                  <c:pt idx="52">
                    <c:v>0.002328885</c:v>
                  </c:pt>
                  <c:pt idx="53">
                    <c:v>0.008515622</c:v>
                  </c:pt>
                  <c:pt idx="54">
                    <c:v>0.026907788</c:v>
                  </c:pt>
                  <c:pt idx="55">
                    <c:v>0.070925911</c:v>
                  </c:pt>
                  <c:pt idx="56">
                    <c:v>0.061841149</c:v>
                  </c:pt>
                  <c:pt idx="57">
                    <c:v>0.032961111</c:v>
                  </c:pt>
                  <c:pt idx="58">
                    <c:v>0.02307549</c:v>
                  </c:pt>
                  <c:pt idx="59">
                    <c:v>0.019947881</c:v>
                  </c:pt>
                  <c:pt idx="60">
                    <c:v>0.01791326</c:v>
                  </c:pt>
                  <c:pt idx="61">
                    <c:v>0.020186881</c:v>
                  </c:pt>
                  <c:pt idx="62">
                    <c:v>0.009253838</c:v>
                  </c:pt>
                  <c:pt idx="63">
                    <c:v>0.028862839</c:v>
                  </c:pt>
                  <c:pt idx="64">
                    <c:v>0.01850602</c:v>
                  </c:pt>
                  <c:pt idx="65">
                    <c:v>0.015802446</c:v>
                  </c:pt>
                  <c:pt idx="66">
                    <c:v>0.014377593</c:v>
                  </c:pt>
                  <c:pt idx="67">
                    <c:v>0.011189984</c:v>
                  </c:pt>
                  <c:pt idx="68">
                    <c:v>0.00981589</c:v>
                  </c:pt>
                  <c:pt idx="69">
                    <c:v>0.013658947</c:v>
                  </c:pt>
                  <c:pt idx="70">
                    <c:v>0.011909919</c:v>
                  </c:pt>
                  <c:pt idx="71">
                    <c:v>0.011121981</c:v>
                  </c:pt>
                  <c:pt idx="72">
                    <c:v>0.010343148</c:v>
                  </c:pt>
                  <c:pt idx="73">
                    <c:v>0.009428671</c:v>
                  </c:pt>
                  <c:pt idx="74">
                    <c:v>0.009388425</c:v>
                  </c:pt>
                  <c:pt idx="75">
                    <c:v>0.010079198</c:v>
                  </c:pt>
                  <c:pt idx="76">
                    <c:v>0.0100447</c:v>
                  </c:pt>
                  <c:pt idx="77">
                    <c:v>0.009953916</c:v>
                  </c:pt>
                  <c:pt idx="78">
                    <c:v>0.008340322</c:v>
                  </c:pt>
                  <c:pt idx="79">
                    <c:v>0.008622987</c:v>
                  </c:pt>
                  <c:pt idx="80">
                    <c:v>0.008554992</c:v>
                  </c:pt>
                  <c:pt idx="81">
                    <c:v>0.001091111</c:v>
                  </c:pt>
                  <c:pt idx="82">
                    <c:v>0.009518908</c:v>
                  </c:pt>
                  <c:pt idx="83">
                    <c:v>0.006665815</c:v>
                  </c:pt>
                  <c:pt idx="84">
                    <c:v>0.005012358</c:v>
                  </c:pt>
                  <c:pt idx="85">
                    <c:v>0.004911055</c:v>
                  </c:pt>
                  <c:pt idx="86">
                    <c:v>0.005193757</c:v>
                  </c:pt>
                  <c:pt idx="87">
                    <c:v>0.009775249</c:v>
                  </c:pt>
                  <c:pt idx="88">
                    <c:v>0.017425223</c:v>
                  </c:pt>
                  <c:pt idx="89">
                    <c:v>0.007912427</c:v>
                  </c:pt>
                  <c:pt idx="90">
                    <c:v>0.007995997</c:v>
                  </c:pt>
                  <c:pt idx="91">
                    <c:v>0.007049142</c:v>
                  </c:pt>
                  <c:pt idx="92">
                    <c:v>0.006474807</c:v>
                  </c:pt>
                  <c:pt idx="93">
                    <c:v>0.006528325</c:v>
                  </c:pt>
                  <c:pt idx="94">
                    <c:v>0.007105519</c:v>
                  </c:pt>
                  <c:pt idx="95">
                    <c:v>0.006558098</c:v>
                  </c:pt>
                  <c:pt idx="96">
                    <c:v>0.00692415</c:v>
                  </c:pt>
                  <c:pt idx="97">
                    <c:v>0.007728166</c:v>
                  </c:pt>
                  <c:pt idx="98">
                    <c:v>0.005190754</c:v>
                  </c:pt>
                  <c:pt idx="99">
                    <c:v>0.003226789</c:v>
                  </c:pt>
                  <c:pt idx="100">
                    <c:v>0.007557558</c:v>
                  </c:pt>
                  <c:pt idx="101">
                    <c:v>0.006012781</c:v>
                  </c:pt>
                  <c:pt idx="102">
                    <c:v>0.005394761</c:v>
                  </c:pt>
                  <c:pt idx="103">
                    <c:v>0.006192783</c:v>
                  </c:pt>
                  <c:pt idx="104">
                    <c:v>0.00482909</c:v>
                  </c:pt>
                  <c:pt idx="105">
                    <c:v>0.005537644</c:v>
                  </c:pt>
                  <c:pt idx="106">
                    <c:v>0.005257679</c:v>
                  </c:pt>
                  <c:pt idx="107">
                    <c:v>0.002431773</c:v>
                  </c:pt>
                  <c:pt idx="108">
                    <c:v>0.00752096</c:v>
                  </c:pt>
                  <c:pt idx="109">
                    <c:v>0.006469618</c:v>
                  </c:pt>
                  <c:pt idx="110">
                    <c:v>0.003035018</c:v>
                  </c:pt>
                  <c:pt idx="111">
                    <c:v>0.005366288</c:v>
                  </c:pt>
                  <c:pt idx="112">
                    <c:v>0.005903103</c:v>
                  </c:pt>
                  <c:pt idx="113">
                    <c:v>0.005875589</c:v>
                  </c:pt>
                  <c:pt idx="114">
                    <c:v>0.004178316</c:v>
                  </c:pt>
                  <c:pt idx="115">
                    <c:v>0.003409233</c:v>
                  </c:pt>
                  <c:pt idx="116">
                    <c:v>0.005497204</c:v>
                  </c:pt>
                  <c:pt idx="117">
                    <c:v>0.002875244</c:v>
                  </c:pt>
                  <c:pt idx="118">
                    <c:v>0.003779562</c:v>
                  </c:pt>
                  <c:pt idx="119">
                    <c:v>0.004541635</c:v>
                  </c:pt>
                  <c:pt idx="120">
                    <c:v>0.006280328</c:v>
                  </c:pt>
                  <c:pt idx="121">
                    <c:v>0.00496741</c:v>
                  </c:pt>
                  <c:pt idx="122">
                    <c:v>0.001592967</c:v>
                  </c:pt>
                  <c:pt idx="123">
                    <c:v>0.005476546</c:v>
                  </c:pt>
                  <c:pt idx="124">
                    <c:v>0.007250286</c:v>
                  </c:pt>
                  <c:pt idx="125">
                    <c:v>0.00445623</c:v>
                  </c:pt>
                  <c:pt idx="126">
                    <c:v>0.004969101</c:v>
                  </c:pt>
                  <c:pt idx="127">
                    <c:v>0.00530652</c:v>
                  </c:pt>
                  <c:pt idx="128">
                    <c:v>0.003724497</c:v>
                  </c:pt>
                  <c:pt idx="129">
                    <c:v>0.004628047</c:v>
                  </c:pt>
                  <c:pt idx="130">
                    <c:v>0.005873746</c:v>
                  </c:pt>
                  <c:pt idx="131">
                    <c:v>0.005620789</c:v>
                  </c:pt>
                  <c:pt idx="132">
                    <c:v>0.004230321</c:v>
                  </c:pt>
                  <c:pt idx="133">
                    <c:v>0.00336934</c:v>
                  </c:pt>
                  <c:pt idx="134">
                    <c:v>0.006399757</c:v>
                  </c:pt>
                  <c:pt idx="135">
                    <c:v>0.002261946</c:v>
                  </c:pt>
                  <c:pt idx="136">
                    <c:v>0.003976024</c:v>
                  </c:pt>
                  <c:pt idx="137">
                    <c:v>0.003567071</c:v>
                  </c:pt>
                  <c:pt idx="138">
                    <c:v>0.002324802</c:v>
                  </c:pt>
                  <c:pt idx="139">
                    <c:v>0.004546203</c:v>
                  </c:pt>
                  <c:pt idx="140">
                    <c:v>0.002852774</c:v>
                  </c:pt>
                  <c:pt idx="141">
                    <c:v>0.002532807</c:v>
                  </c:pt>
                  <c:pt idx="142">
                    <c:v>0.005085118</c:v>
                  </c:pt>
                  <c:pt idx="143">
                    <c:v>0.005107264</c:v>
                  </c:pt>
                  <c:pt idx="144">
                    <c:v>0.004485955</c:v>
                  </c:pt>
                  <c:pt idx="145">
                    <c:v>0.003820667</c:v>
                  </c:pt>
                  <c:pt idx="146">
                    <c:v>0.004310667</c:v>
                  </c:pt>
                  <c:pt idx="147">
                    <c:v>0.003770052</c:v>
                  </c:pt>
                  <c:pt idx="148">
                    <c:v>0.005188598</c:v>
                  </c:pt>
                  <c:pt idx="149">
                    <c:v>0.003628234</c:v>
                  </c:pt>
                  <c:pt idx="150">
                    <c:v>0.003647269</c:v>
                  </c:pt>
                  <c:pt idx="151">
                    <c:v>0.00299944</c:v>
                  </c:pt>
                  <c:pt idx="152">
                    <c:v>0.00258486</c:v>
                  </c:pt>
                  <c:pt idx="153">
                    <c:v>0.002922686</c:v>
                  </c:pt>
                  <c:pt idx="154">
                    <c:v>0.002313381</c:v>
                  </c:pt>
                  <c:pt idx="155">
                    <c:v>0.004009691</c:v>
                  </c:pt>
                  <c:pt idx="156">
                    <c:v>0.004467195</c:v>
                  </c:pt>
                  <c:pt idx="157">
                    <c:v>0.00159293</c:v>
                  </c:pt>
                  <c:pt idx="158">
                    <c:v>0.004024762</c:v>
                  </c:pt>
                  <c:pt idx="159">
                    <c:v>0.005457199</c:v>
                  </c:pt>
                  <c:pt idx="160">
                    <c:v>0.002323466</c:v>
                  </c:pt>
                  <c:pt idx="161">
                    <c:v>0.002388442</c:v>
                  </c:pt>
                  <c:pt idx="162">
                    <c:v>0.003579057</c:v>
                  </c:pt>
                  <c:pt idx="163">
                    <c:v>0.003522985</c:v>
                  </c:pt>
                  <c:pt idx="164">
                    <c:v>0.002736826</c:v>
                  </c:pt>
                  <c:pt idx="165">
                    <c:v>0.004121925</c:v>
                  </c:pt>
                  <c:pt idx="166">
                    <c:v>0.004102607</c:v>
                  </c:pt>
                  <c:pt idx="167">
                    <c:v>0.003477703</c:v>
                  </c:pt>
                  <c:pt idx="168">
                    <c:v>0.003061872</c:v>
                  </c:pt>
                  <c:pt idx="169">
                    <c:v>0.002464709</c:v>
                  </c:pt>
                  <c:pt idx="170">
                    <c:v>0.003676482</c:v>
                  </c:pt>
                  <c:pt idx="171">
                    <c:v>0.00369188</c:v>
                  </c:pt>
                  <c:pt idx="172">
                    <c:v>0.003074496</c:v>
                  </c:pt>
                  <c:pt idx="173">
                    <c:v>0.002588478</c:v>
                  </c:pt>
                  <c:pt idx="174">
                    <c:v>0.003545547</c:v>
                  </c:pt>
                  <c:pt idx="175">
                    <c:v>0.004720966</c:v>
                  </c:pt>
                  <c:pt idx="176">
                    <c:v>0.003753401</c:v>
                  </c:pt>
                  <c:pt idx="177">
                    <c:v>0.005055546</c:v>
                  </c:pt>
                  <c:pt idx="178">
                    <c:v>0.004117924</c:v>
                  </c:pt>
                  <c:pt idx="179">
                    <c:v>0.003726369</c:v>
                  </c:pt>
                  <c:pt idx="180">
                    <c:v>0.002254861</c:v>
                  </c:pt>
                  <c:pt idx="181">
                    <c:v>0.00280419</c:v>
                  </c:pt>
                  <c:pt idx="182">
                    <c:v>0.003754265</c:v>
                  </c:pt>
                  <c:pt idx="183">
                    <c:v>0.002568189</c:v>
                  </c:pt>
                  <c:pt idx="184">
                    <c:v>0.005390874</c:v>
                  </c:pt>
                  <c:pt idx="185">
                    <c:v>0.00417221</c:v>
                  </c:pt>
                  <c:pt idx="186">
                    <c:v>0.003172991</c:v>
                  </c:pt>
                  <c:pt idx="187">
                    <c:v>0.002183814</c:v>
                  </c:pt>
                  <c:pt idx="188">
                    <c:v>0.002238256</c:v>
                  </c:pt>
                  <c:pt idx="189">
                    <c:v>0.005063944</c:v>
                  </c:pt>
                  <c:pt idx="190">
                    <c:v>0.00256548</c:v>
                  </c:pt>
                  <c:pt idx="191">
                    <c:v>0.001389425</c:v>
                  </c:pt>
                  <c:pt idx="192">
                    <c:v>0.000606373</c:v>
                  </c:pt>
                  <c:pt idx="193">
                    <c:v>0.002970488</c:v>
                  </c:pt>
                  <c:pt idx="194">
                    <c:v>0.003508221</c:v>
                  </c:pt>
                  <c:pt idx="195">
                    <c:v>0.00405377</c:v>
                  </c:pt>
                  <c:pt idx="196">
                    <c:v>0.002242687</c:v>
                  </c:pt>
                  <c:pt idx="197">
                    <c:v>0.00170606</c:v>
                  </c:pt>
                  <c:pt idx="198">
                    <c:v>0.001978493</c:v>
                  </c:pt>
                  <c:pt idx="199">
                    <c:v>0.002860104</c:v>
                  </c:pt>
                  <c:pt idx="200">
                    <c:v>0.003497648</c:v>
                  </c:pt>
                  <c:pt idx="201">
                    <c:v>0.002236284</c:v>
                  </c:pt>
                  <c:pt idx="202">
                    <c:v>0.003492899</c:v>
                  </c:pt>
                  <c:pt idx="203">
                    <c:v>0.000882935</c:v>
                  </c:pt>
                  <c:pt idx="204">
                    <c:v>0.001793027</c:v>
                  </c:pt>
                  <c:pt idx="205">
                    <c:v>0.002401132</c:v>
                  </c:pt>
                  <c:pt idx="206">
                    <c:v>0.002247149</c:v>
                  </c:pt>
                  <c:pt idx="207">
                    <c:v>0.002092796</c:v>
                  </c:pt>
                  <c:pt idx="208">
                    <c:v>0.002833498</c:v>
                  </c:pt>
                  <c:pt idx="209">
                    <c:v>0.002919202</c:v>
                  </c:pt>
                  <c:pt idx="210">
                    <c:v>0.002881042</c:v>
                  </c:pt>
                  <c:pt idx="211">
                    <c:v>0.004155186</c:v>
                  </c:pt>
                  <c:pt idx="212">
                    <c:v>0.00586711</c:v>
                  </c:pt>
                  <c:pt idx="213">
                    <c:v>0.00315829</c:v>
                  </c:pt>
                  <c:pt idx="214">
                    <c:v>0.004808665</c:v>
                  </c:pt>
                  <c:pt idx="215">
                    <c:v>0.002533009</c:v>
                  </c:pt>
                  <c:pt idx="216">
                    <c:v>0.00298744</c:v>
                  </c:pt>
                  <c:pt idx="217">
                    <c:v>0.002400073</c:v>
                  </c:pt>
                  <c:pt idx="218">
                    <c:v>0.001442914</c:v>
                  </c:pt>
                  <c:pt idx="219">
                    <c:v>0.002516436</c:v>
                  </c:pt>
                  <c:pt idx="220">
                    <c:v>0.002599137</c:v>
                  </c:pt>
                  <c:pt idx="221">
                    <c:v>0.003659718</c:v>
                  </c:pt>
                  <c:pt idx="222">
                    <c:v>0.003618323</c:v>
                  </c:pt>
                  <c:pt idx="223">
                    <c:v>0.002409498</c:v>
                  </c:pt>
                  <c:pt idx="224">
                    <c:v>0.002851335</c:v>
                  </c:pt>
                  <c:pt idx="225">
                    <c:v>0.002758811</c:v>
                  </c:pt>
                  <c:pt idx="226">
                    <c:v>0.000501829</c:v>
                  </c:pt>
                  <c:pt idx="227">
                    <c:v>0.001437778</c:v>
                  </c:pt>
                  <c:pt idx="228">
                    <c:v>0.002750791</c:v>
                  </c:pt>
                  <c:pt idx="229">
                    <c:v>0.002839263</c:v>
                  </c:pt>
                  <c:pt idx="230">
                    <c:v>0.002730213</c:v>
                  </c:pt>
                  <c:pt idx="231">
                    <c:v>0.003786808</c:v>
                  </c:pt>
                  <c:pt idx="232">
                    <c:v>0.001387414</c:v>
                  </c:pt>
                  <c:pt idx="233">
                    <c:v>0.003223666</c:v>
                  </c:pt>
                  <c:pt idx="234">
                    <c:v>0.002647649</c:v>
                  </c:pt>
                  <c:pt idx="235">
                    <c:v>0.001935232</c:v>
                  </c:pt>
                  <c:pt idx="236">
                    <c:v>0.001398541</c:v>
                  </c:pt>
                  <c:pt idx="237">
                    <c:v>0.001178</c:v>
                  </c:pt>
                  <c:pt idx="238">
                    <c:v>0.001539672</c:v>
                  </c:pt>
                  <c:pt idx="239">
                    <c:v>0.002527082</c:v>
                  </c:pt>
                  <c:pt idx="240">
                    <c:v>0.00120159</c:v>
                  </c:pt>
                  <c:pt idx="241">
                    <c:v>0.003524142</c:v>
                  </c:pt>
                  <c:pt idx="242">
                    <c:v>0.001583115</c:v>
                  </c:pt>
                  <c:pt idx="243">
                    <c:v>0.002213521</c:v>
                  </c:pt>
                  <c:pt idx="244">
                    <c:v>0.001227069</c:v>
                  </c:pt>
                  <c:pt idx="245">
                    <c:v>0.002798184</c:v>
                  </c:pt>
                  <c:pt idx="246">
                    <c:v>0.001803979</c:v>
                  </c:pt>
                  <c:pt idx="247">
                    <c:v>0.001867024</c:v>
                  </c:pt>
                  <c:pt idx="248">
                    <c:v>0.001884551</c:v>
                  </c:pt>
                  <c:pt idx="249">
                    <c:v>0.001371376</c:v>
                  </c:pt>
                  <c:pt idx="250">
                    <c:v>0.002675845</c:v>
                  </c:pt>
                  <c:pt idx="251">
                    <c:v>0.003013791</c:v>
                  </c:pt>
                  <c:pt idx="252">
                    <c:v>0.00058695</c:v>
                  </c:pt>
                  <c:pt idx="253">
                    <c:v>0.001654049</c:v>
                  </c:pt>
                </c:lvl>
                <c:lvl>
                  <c:pt idx="0">
                    <c:v>0</c:v>
                  </c:pt>
                  <c:pt idx="1">
                    <c:v>1.00052928</c:v>
                  </c:pt>
                  <c:pt idx="2">
                    <c:v>2.00105856</c:v>
                  </c:pt>
                  <c:pt idx="3">
                    <c:v>3.00158784</c:v>
                  </c:pt>
                  <c:pt idx="4">
                    <c:v>4.00211712</c:v>
                  </c:pt>
                  <c:pt idx="5">
                    <c:v>5.0026464</c:v>
                  </c:pt>
                  <c:pt idx="6">
                    <c:v>6.00317568</c:v>
                  </c:pt>
                  <c:pt idx="7">
                    <c:v>7.00370496</c:v>
                  </c:pt>
                  <c:pt idx="8">
                    <c:v>8.00423424</c:v>
                  </c:pt>
                  <c:pt idx="9">
                    <c:v>9.00476352</c:v>
                  </c:pt>
                  <c:pt idx="10">
                    <c:v>10.0052928</c:v>
                  </c:pt>
                  <c:pt idx="11">
                    <c:v>11.00582208</c:v>
                  </c:pt>
                  <c:pt idx="12">
                    <c:v>12.00635136</c:v>
                  </c:pt>
                  <c:pt idx="13">
                    <c:v>13.00688064</c:v>
                  </c:pt>
                  <c:pt idx="14">
                    <c:v>14.00740992</c:v>
                  </c:pt>
                  <c:pt idx="15">
                    <c:v>15.0079392</c:v>
                  </c:pt>
                  <c:pt idx="16">
                    <c:v>16.00846848</c:v>
                  </c:pt>
                  <c:pt idx="17">
                    <c:v>17.00899776</c:v>
                  </c:pt>
                  <c:pt idx="18">
                    <c:v>18.00952704</c:v>
                  </c:pt>
                  <c:pt idx="19">
                    <c:v>19.01005632</c:v>
                  </c:pt>
                  <c:pt idx="20">
                    <c:v>20.0105856</c:v>
                  </c:pt>
                  <c:pt idx="21">
                    <c:v>21.01111488</c:v>
                  </c:pt>
                  <c:pt idx="22">
                    <c:v>22.01164416</c:v>
                  </c:pt>
                  <c:pt idx="23">
                    <c:v>23.01217344</c:v>
                  </c:pt>
                  <c:pt idx="24">
                    <c:v>24.01270272</c:v>
                  </c:pt>
                  <c:pt idx="25">
                    <c:v>25.013232</c:v>
                  </c:pt>
                  <c:pt idx="26">
                    <c:v>26.01376128</c:v>
                  </c:pt>
                  <c:pt idx="27">
                    <c:v>27.01429056</c:v>
                  </c:pt>
                  <c:pt idx="28">
                    <c:v>28.01481984</c:v>
                  </c:pt>
                  <c:pt idx="29">
                    <c:v>29.01534912</c:v>
                  </c:pt>
                  <c:pt idx="30">
                    <c:v>30.0158784</c:v>
                  </c:pt>
                  <c:pt idx="31">
                    <c:v>31.01640768</c:v>
                  </c:pt>
                  <c:pt idx="32">
                    <c:v>32.01693696</c:v>
                  </c:pt>
                  <c:pt idx="33">
                    <c:v>33.01746624</c:v>
                  </c:pt>
                  <c:pt idx="34">
                    <c:v>34.01799552</c:v>
                  </c:pt>
                  <c:pt idx="35">
                    <c:v>35.0185248</c:v>
                  </c:pt>
                  <c:pt idx="36">
                    <c:v>36.01905408</c:v>
                  </c:pt>
                  <c:pt idx="37">
                    <c:v>37.01958336</c:v>
                  </c:pt>
                  <c:pt idx="38">
                    <c:v>38.02011264</c:v>
                  </c:pt>
                  <c:pt idx="39">
                    <c:v>39.02064192</c:v>
                  </c:pt>
                  <c:pt idx="40">
                    <c:v>40.0211712</c:v>
                  </c:pt>
                  <c:pt idx="41">
                    <c:v>41.02170048</c:v>
                  </c:pt>
                  <c:pt idx="42">
                    <c:v>42.02222976</c:v>
                  </c:pt>
                  <c:pt idx="43">
                    <c:v>43.02275904</c:v>
                  </c:pt>
                  <c:pt idx="44">
                    <c:v>44.02328832</c:v>
                  </c:pt>
                  <c:pt idx="45">
                    <c:v>45.0238176</c:v>
                  </c:pt>
                  <c:pt idx="46">
                    <c:v>46.02434688</c:v>
                  </c:pt>
                  <c:pt idx="47">
                    <c:v>47.02487616</c:v>
                  </c:pt>
                  <c:pt idx="48">
                    <c:v>48.02540544</c:v>
                  </c:pt>
                  <c:pt idx="49">
                    <c:v>49.02593472</c:v>
                  </c:pt>
                  <c:pt idx="50">
                    <c:v>50.026464</c:v>
                  </c:pt>
                  <c:pt idx="51">
                    <c:v>51.02699328</c:v>
                  </c:pt>
                  <c:pt idx="52">
                    <c:v>52.02752256</c:v>
                  </c:pt>
                  <c:pt idx="53">
                    <c:v>53.02805184</c:v>
                  </c:pt>
                  <c:pt idx="54">
                    <c:v>54.02858112</c:v>
                  </c:pt>
                  <c:pt idx="55">
                    <c:v>55.0291104</c:v>
                  </c:pt>
                  <c:pt idx="56">
                    <c:v>56.02963968</c:v>
                  </c:pt>
                  <c:pt idx="57">
                    <c:v>57.03016896</c:v>
                  </c:pt>
                  <c:pt idx="58">
                    <c:v>58.03069824</c:v>
                  </c:pt>
                  <c:pt idx="59">
                    <c:v>59.03122752</c:v>
                  </c:pt>
                  <c:pt idx="60">
                    <c:v>60.0317568</c:v>
                  </c:pt>
                  <c:pt idx="61">
                    <c:v>61.03228608</c:v>
                  </c:pt>
                  <c:pt idx="62">
                    <c:v>62.03281536</c:v>
                  </c:pt>
                  <c:pt idx="63">
                    <c:v>63.03334464</c:v>
                  </c:pt>
                  <c:pt idx="64">
                    <c:v>64.03387392</c:v>
                  </c:pt>
                  <c:pt idx="65">
                    <c:v>65.0344032</c:v>
                  </c:pt>
                  <c:pt idx="66">
                    <c:v>66.03493248</c:v>
                  </c:pt>
                  <c:pt idx="67">
                    <c:v>67.03546176</c:v>
                  </c:pt>
                  <c:pt idx="68">
                    <c:v>68.03599104</c:v>
                  </c:pt>
                  <c:pt idx="69">
                    <c:v>69.03652032</c:v>
                  </c:pt>
                  <c:pt idx="70">
                    <c:v>70.0370496</c:v>
                  </c:pt>
                  <c:pt idx="71">
                    <c:v>71.03757888</c:v>
                  </c:pt>
                  <c:pt idx="72">
                    <c:v>72.03810816</c:v>
                  </c:pt>
                  <c:pt idx="73">
                    <c:v>73.03863744</c:v>
                  </c:pt>
                  <c:pt idx="74">
                    <c:v>74.03916672</c:v>
                  </c:pt>
                  <c:pt idx="75">
                    <c:v>75.039696</c:v>
                  </c:pt>
                  <c:pt idx="76">
                    <c:v>76.04022528</c:v>
                  </c:pt>
                  <c:pt idx="77">
                    <c:v>77.04075456</c:v>
                  </c:pt>
                  <c:pt idx="78">
                    <c:v>78.04128384</c:v>
                  </c:pt>
                  <c:pt idx="79">
                    <c:v>79.04181312</c:v>
                  </c:pt>
                  <c:pt idx="80">
                    <c:v>80.0423424</c:v>
                  </c:pt>
                  <c:pt idx="81">
                    <c:v>81.04287168</c:v>
                  </c:pt>
                  <c:pt idx="82">
                    <c:v>82.04340096</c:v>
                  </c:pt>
                  <c:pt idx="83">
                    <c:v>83.04393024</c:v>
                  </c:pt>
                  <c:pt idx="84">
                    <c:v>84.04445952</c:v>
                  </c:pt>
                  <c:pt idx="85">
                    <c:v>85.0449888</c:v>
                  </c:pt>
                  <c:pt idx="86">
                    <c:v>86.04551808</c:v>
                  </c:pt>
                  <c:pt idx="87">
                    <c:v>87.04604736</c:v>
                  </c:pt>
                  <c:pt idx="88">
                    <c:v>88.04657664</c:v>
                  </c:pt>
                  <c:pt idx="89">
                    <c:v>89.04710592</c:v>
                  </c:pt>
                  <c:pt idx="90">
                    <c:v>90.0476352</c:v>
                  </c:pt>
                  <c:pt idx="91">
                    <c:v>91.04816448</c:v>
                  </c:pt>
                  <c:pt idx="92">
                    <c:v>92.04869376</c:v>
                  </c:pt>
                  <c:pt idx="93">
                    <c:v>93.04922304</c:v>
                  </c:pt>
                  <c:pt idx="94">
                    <c:v>94.04975232</c:v>
                  </c:pt>
                  <c:pt idx="95">
                    <c:v>95.0502816</c:v>
                  </c:pt>
                  <c:pt idx="96">
                    <c:v>96.05081088</c:v>
                  </c:pt>
                  <c:pt idx="97">
                    <c:v>97.05134016</c:v>
                  </c:pt>
                  <c:pt idx="98">
                    <c:v>98.05186944</c:v>
                  </c:pt>
                  <c:pt idx="99">
                    <c:v>99.05239872</c:v>
                  </c:pt>
                  <c:pt idx="100">
                    <c:v>100.052928</c:v>
                  </c:pt>
                  <c:pt idx="101">
                    <c:v>101.0534573</c:v>
                  </c:pt>
                  <c:pt idx="102">
                    <c:v>102.0539866</c:v>
                  </c:pt>
                  <c:pt idx="103">
                    <c:v>103.0545158</c:v>
                  </c:pt>
                  <c:pt idx="104">
                    <c:v>104.0550451</c:v>
                  </c:pt>
                  <c:pt idx="105">
                    <c:v>105.0555744</c:v>
                  </c:pt>
                  <c:pt idx="106">
                    <c:v>106.0561037</c:v>
                  </c:pt>
                  <c:pt idx="107">
                    <c:v>107.056633</c:v>
                  </c:pt>
                  <c:pt idx="108">
                    <c:v>108.0571622</c:v>
                  </c:pt>
                  <c:pt idx="109">
                    <c:v>109.0576915</c:v>
                  </c:pt>
                  <c:pt idx="110">
                    <c:v>110.0582208</c:v>
                  </c:pt>
                  <c:pt idx="111">
                    <c:v>111.0587501</c:v>
                  </c:pt>
                  <c:pt idx="112">
                    <c:v>112.0592794</c:v>
                  </c:pt>
                  <c:pt idx="113">
                    <c:v>113.0598086</c:v>
                  </c:pt>
                  <c:pt idx="114">
                    <c:v>114.0603379</c:v>
                  </c:pt>
                  <c:pt idx="115">
                    <c:v>115.0608672</c:v>
                  </c:pt>
                  <c:pt idx="116">
                    <c:v>116.0613965</c:v>
                  </c:pt>
                  <c:pt idx="117">
                    <c:v>117.0619258</c:v>
                  </c:pt>
                  <c:pt idx="118">
                    <c:v>118.062455</c:v>
                  </c:pt>
                  <c:pt idx="119">
                    <c:v>119.0629843</c:v>
                  </c:pt>
                  <c:pt idx="120">
                    <c:v>120.0635136</c:v>
                  </c:pt>
                  <c:pt idx="121">
                    <c:v>121.0640429</c:v>
                  </c:pt>
                  <c:pt idx="122">
                    <c:v>122.0645722</c:v>
                  </c:pt>
                  <c:pt idx="123">
                    <c:v>123.0651014</c:v>
                  </c:pt>
                  <c:pt idx="124">
                    <c:v>124.0656307</c:v>
                  </c:pt>
                  <c:pt idx="125">
                    <c:v>125.06616</c:v>
                  </c:pt>
                  <c:pt idx="126">
                    <c:v>126.0666893</c:v>
                  </c:pt>
                  <c:pt idx="127">
                    <c:v>127.0672186</c:v>
                  </c:pt>
                  <c:pt idx="128">
                    <c:v>128.0677478</c:v>
                  </c:pt>
                  <c:pt idx="129">
                    <c:v>129.0682771</c:v>
                  </c:pt>
                  <c:pt idx="130">
                    <c:v>130.0688064</c:v>
                  </c:pt>
                  <c:pt idx="131">
                    <c:v>131.0693357</c:v>
                  </c:pt>
                  <c:pt idx="132">
                    <c:v>132.069865</c:v>
                  </c:pt>
                  <c:pt idx="133">
                    <c:v>133.0703942</c:v>
                  </c:pt>
                  <c:pt idx="134">
                    <c:v>134.0709235</c:v>
                  </c:pt>
                  <c:pt idx="135">
                    <c:v>135.0714528</c:v>
                  </c:pt>
                  <c:pt idx="136">
                    <c:v>136.0719821</c:v>
                  </c:pt>
                  <c:pt idx="137">
                    <c:v>137.0725114</c:v>
                  </c:pt>
                  <c:pt idx="138">
                    <c:v>138.0730406</c:v>
                  </c:pt>
                  <c:pt idx="139">
                    <c:v>139.0735699</c:v>
                  </c:pt>
                  <c:pt idx="140">
                    <c:v>140.0740992</c:v>
                  </c:pt>
                  <c:pt idx="141">
                    <c:v>141.0746285</c:v>
                  </c:pt>
                  <c:pt idx="142">
                    <c:v>142.0751578</c:v>
                  </c:pt>
                  <c:pt idx="143">
                    <c:v>143.075687</c:v>
                  </c:pt>
                  <c:pt idx="144">
                    <c:v>144.0762163</c:v>
                  </c:pt>
                  <c:pt idx="145">
                    <c:v>145.0767456</c:v>
                  </c:pt>
                  <c:pt idx="146">
                    <c:v>146.0772749</c:v>
                  </c:pt>
                  <c:pt idx="147">
                    <c:v>147.0778042</c:v>
                  </c:pt>
                  <c:pt idx="148">
                    <c:v>148.0783334</c:v>
                  </c:pt>
                  <c:pt idx="149">
                    <c:v>149.0788627</c:v>
                  </c:pt>
                  <c:pt idx="150">
                    <c:v>150.079392</c:v>
                  </c:pt>
                  <c:pt idx="151">
                    <c:v>151.0799213</c:v>
                  </c:pt>
                  <c:pt idx="152">
                    <c:v>152.0804506</c:v>
                  </c:pt>
                  <c:pt idx="153">
                    <c:v>153.0809798</c:v>
                  </c:pt>
                  <c:pt idx="154">
                    <c:v>154.0815091</c:v>
                  </c:pt>
                  <c:pt idx="155">
                    <c:v>155.0820384</c:v>
                  </c:pt>
                  <c:pt idx="156">
                    <c:v>156.0825677</c:v>
                  </c:pt>
                  <c:pt idx="157">
                    <c:v>157.083097</c:v>
                  </c:pt>
                  <c:pt idx="158">
                    <c:v>158.0836262</c:v>
                  </c:pt>
                  <c:pt idx="159">
                    <c:v>159.0841555</c:v>
                  </c:pt>
                  <c:pt idx="160">
                    <c:v>160.0846848</c:v>
                  </c:pt>
                  <c:pt idx="161">
                    <c:v>161.0852141</c:v>
                  </c:pt>
                  <c:pt idx="162">
                    <c:v>162.0857434</c:v>
                  </c:pt>
                  <c:pt idx="163">
                    <c:v>163.0862726</c:v>
                  </c:pt>
                  <c:pt idx="164">
                    <c:v>164.0868019</c:v>
                  </c:pt>
                  <c:pt idx="165">
                    <c:v>165.0873312</c:v>
                  </c:pt>
                  <c:pt idx="166">
                    <c:v>166.0878605</c:v>
                  </c:pt>
                  <c:pt idx="167">
                    <c:v>167.0883898</c:v>
                  </c:pt>
                  <c:pt idx="168">
                    <c:v>168.088919</c:v>
                  </c:pt>
                  <c:pt idx="169">
                    <c:v>169.0894483</c:v>
                  </c:pt>
                  <c:pt idx="170">
                    <c:v>170.0899776</c:v>
                  </c:pt>
                  <c:pt idx="171">
                    <c:v>171.0905069</c:v>
                  </c:pt>
                  <c:pt idx="172">
                    <c:v>172.0910362</c:v>
                  </c:pt>
                  <c:pt idx="173">
                    <c:v>173.0915654</c:v>
                  </c:pt>
                  <c:pt idx="174">
                    <c:v>174.0920947</c:v>
                  </c:pt>
                  <c:pt idx="175">
                    <c:v>175.092624</c:v>
                  </c:pt>
                  <c:pt idx="176">
                    <c:v>176.0931533</c:v>
                  </c:pt>
                  <c:pt idx="177">
                    <c:v>177.0936826</c:v>
                  </c:pt>
                  <c:pt idx="178">
                    <c:v>178.0942118</c:v>
                  </c:pt>
                  <c:pt idx="179">
                    <c:v>179.0947411</c:v>
                  </c:pt>
                  <c:pt idx="180">
                    <c:v>180.0952704</c:v>
                  </c:pt>
                  <c:pt idx="181">
                    <c:v>181.0957997</c:v>
                  </c:pt>
                  <c:pt idx="182">
                    <c:v>182.096329</c:v>
                  </c:pt>
                  <c:pt idx="183">
                    <c:v>183.0968582</c:v>
                  </c:pt>
                  <c:pt idx="184">
                    <c:v>184.0973875</c:v>
                  </c:pt>
                  <c:pt idx="185">
                    <c:v>185.0979168</c:v>
                  </c:pt>
                  <c:pt idx="186">
                    <c:v>186.0984461</c:v>
                  </c:pt>
                  <c:pt idx="187">
                    <c:v>187.0989754</c:v>
                  </c:pt>
                  <c:pt idx="188">
                    <c:v>188.0995046</c:v>
                  </c:pt>
                  <c:pt idx="189">
                    <c:v>189.1000339</c:v>
                  </c:pt>
                  <c:pt idx="190">
                    <c:v>190.1005632</c:v>
                  </c:pt>
                  <c:pt idx="191">
                    <c:v>191.1010925</c:v>
                  </c:pt>
                  <c:pt idx="192">
                    <c:v>192.1016218</c:v>
                  </c:pt>
                  <c:pt idx="193">
                    <c:v>193.102151</c:v>
                  </c:pt>
                  <c:pt idx="194">
                    <c:v>194.1026803</c:v>
                  </c:pt>
                  <c:pt idx="195">
                    <c:v>195.1032096</c:v>
                  </c:pt>
                  <c:pt idx="196">
                    <c:v>196.1037389</c:v>
                  </c:pt>
                  <c:pt idx="197">
                    <c:v>197.1042682</c:v>
                  </c:pt>
                  <c:pt idx="198">
                    <c:v>198.1047974</c:v>
                  </c:pt>
                  <c:pt idx="199">
                    <c:v>199.1053267</c:v>
                  </c:pt>
                  <c:pt idx="200">
                    <c:v>200.105856</c:v>
                  </c:pt>
                  <c:pt idx="201">
                    <c:v>201.1063853</c:v>
                  </c:pt>
                  <c:pt idx="202">
                    <c:v>202.1069146</c:v>
                  </c:pt>
                  <c:pt idx="203">
                    <c:v>203.1074438</c:v>
                  </c:pt>
                  <c:pt idx="204">
                    <c:v>204.1079731</c:v>
                  </c:pt>
                  <c:pt idx="205">
                    <c:v>205.1085024</c:v>
                  </c:pt>
                  <c:pt idx="206">
                    <c:v>206.1090317</c:v>
                  </c:pt>
                  <c:pt idx="207">
                    <c:v>207.109561</c:v>
                  </c:pt>
                  <c:pt idx="208">
                    <c:v>208.1100902</c:v>
                  </c:pt>
                  <c:pt idx="209">
                    <c:v>209.1106195</c:v>
                  </c:pt>
                  <c:pt idx="210">
                    <c:v>210.1111488</c:v>
                  </c:pt>
                  <c:pt idx="211">
                    <c:v>211.1116781</c:v>
                  </c:pt>
                  <c:pt idx="212">
                    <c:v>212.1122074</c:v>
                  </c:pt>
                  <c:pt idx="213">
                    <c:v>213.1127366</c:v>
                  </c:pt>
                  <c:pt idx="214">
                    <c:v>214.1132659</c:v>
                  </c:pt>
                  <c:pt idx="215">
                    <c:v>215.1137952</c:v>
                  </c:pt>
                  <c:pt idx="216">
                    <c:v>216.1143245</c:v>
                  </c:pt>
                  <c:pt idx="217">
                    <c:v>217.1148538</c:v>
                  </c:pt>
                  <c:pt idx="218">
                    <c:v>218.115383</c:v>
                  </c:pt>
                  <c:pt idx="219">
                    <c:v>219.1159123</c:v>
                  </c:pt>
                  <c:pt idx="220">
                    <c:v>220.1164416</c:v>
                  </c:pt>
                  <c:pt idx="221">
                    <c:v>221.1169709</c:v>
                  </c:pt>
                  <c:pt idx="222">
                    <c:v>222.1175002</c:v>
                  </c:pt>
                  <c:pt idx="223">
                    <c:v>223.1180294</c:v>
                  </c:pt>
                  <c:pt idx="224">
                    <c:v>224.1185587</c:v>
                  </c:pt>
                  <c:pt idx="225">
                    <c:v>225.119088</c:v>
                  </c:pt>
                  <c:pt idx="226">
                    <c:v>226.1196173</c:v>
                  </c:pt>
                  <c:pt idx="227">
                    <c:v>227.1201466</c:v>
                  </c:pt>
                  <c:pt idx="228">
                    <c:v>228.1206758</c:v>
                  </c:pt>
                  <c:pt idx="229">
                    <c:v>229.1212051</c:v>
                  </c:pt>
                  <c:pt idx="230">
                    <c:v>230.1217344</c:v>
                  </c:pt>
                  <c:pt idx="231">
                    <c:v>231.1222637</c:v>
                  </c:pt>
                  <c:pt idx="232">
                    <c:v>232.122793</c:v>
                  </c:pt>
                  <c:pt idx="233">
                    <c:v>233.1233222</c:v>
                  </c:pt>
                  <c:pt idx="234">
                    <c:v>234.1238515</c:v>
                  </c:pt>
                  <c:pt idx="235">
                    <c:v>235.1243808</c:v>
                  </c:pt>
                  <c:pt idx="236">
                    <c:v>236.1249101</c:v>
                  </c:pt>
                  <c:pt idx="237">
                    <c:v>237.1254394</c:v>
                  </c:pt>
                  <c:pt idx="238">
                    <c:v>238.1259686</c:v>
                  </c:pt>
                  <c:pt idx="239">
                    <c:v>239.1264979</c:v>
                  </c:pt>
                  <c:pt idx="240">
                    <c:v>240.1270272</c:v>
                  </c:pt>
                  <c:pt idx="241">
                    <c:v>241.1275565</c:v>
                  </c:pt>
                  <c:pt idx="242">
                    <c:v>242.1280858</c:v>
                  </c:pt>
                  <c:pt idx="243">
                    <c:v>243.128615</c:v>
                  </c:pt>
                  <c:pt idx="244">
                    <c:v>244.1291443</c:v>
                  </c:pt>
                  <c:pt idx="245">
                    <c:v>245.1296736</c:v>
                  </c:pt>
                  <c:pt idx="246">
                    <c:v>246.1302029</c:v>
                  </c:pt>
                  <c:pt idx="247">
                    <c:v>247.1307322</c:v>
                  </c:pt>
                  <c:pt idx="248">
                    <c:v>248.1312614</c:v>
                  </c:pt>
                  <c:pt idx="249">
                    <c:v>249.1317907</c:v>
                  </c:pt>
                  <c:pt idx="250">
                    <c:v>250.13232</c:v>
                  </c:pt>
                  <c:pt idx="251">
                    <c:v>251.1328493</c:v>
                  </c:pt>
                  <c:pt idx="252">
                    <c:v>252.1333786</c:v>
                  </c:pt>
                  <c:pt idx="253">
                    <c:v>253.1339078</c:v>
                  </c:pt>
                </c:lvl>
              </c:multiLvlStrCache>
            </c:multiLvlStrRef>
          </c:xVal>
          <c:yVal>
            <c:numRef>
              <c:f>'FFT1'!$K$3:$K$256</c:f>
              <c:numCache>
                <c:formatCode>General</c:formatCode>
                <c:ptCount val="254"/>
                <c:pt idx="0">
                  <c:v>2.1311226040344883E-3</c:v>
                </c:pt>
                <c:pt idx="1">
                  <c:v>4.0517546898884253E-3</c:v>
                </c:pt>
                <c:pt idx="2">
                  <c:v>2.3886268701738636E-3</c:v>
                </c:pt>
                <c:pt idx="3">
                  <c:v>3.0500741542097433E-3</c:v>
                </c:pt>
                <c:pt idx="4">
                  <c:v>5.1772573723060872E-3</c:v>
                </c:pt>
                <c:pt idx="5">
                  <c:v>4.5328683242827445E-3</c:v>
                </c:pt>
                <c:pt idx="6">
                  <c:v>5.8068122782072885E-3</c:v>
                </c:pt>
                <c:pt idx="7">
                  <c:v>5.849383803779828E-3</c:v>
                </c:pt>
                <c:pt idx="8">
                  <c:v>7.2721710905838816E-3</c:v>
                </c:pt>
                <c:pt idx="9">
                  <c:v>1.2499610073268904E-2</c:v>
                </c:pt>
                <c:pt idx="10">
                  <c:v>1.0127660141996982E-2</c:v>
                </c:pt>
                <c:pt idx="11">
                  <c:v>7.0270769314165803E-3</c:v>
                </c:pt>
                <c:pt idx="12">
                  <c:v>5.2270893758596801E-3</c:v>
                </c:pt>
                <c:pt idx="13">
                  <c:v>5.593517790439595E-3</c:v>
                </c:pt>
                <c:pt idx="14">
                  <c:v>5.7627701297092203E-3</c:v>
                </c:pt>
                <c:pt idx="15">
                  <c:v>6.3298074120004119E-3</c:v>
                </c:pt>
                <c:pt idx="16">
                  <c:v>6.0906826511913474E-3</c:v>
                </c:pt>
                <c:pt idx="17">
                  <c:v>5.0870679463669768E-3</c:v>
                </c:pt>
                <c:pt idx="18">
                  <c:v>5.5870131834383505E-3</c:v>
                </c:pt>
                <c:pt idx="19">
                  <c:v>5.4073328180555573E-3</c:v>
                </c:pt>
                <c:pt idx="20">
                  <c:v>5.4372893545485855E-3</c:v>
                </c:pt>
                <c:pt idx="21">
                  <c:v>5.5247456112300858E-3</c:v>
                </c:pt>
                <c:pt idx="22">
                  <c:v>5.3291303157178135E-3</c:v>
                </c:pt>
                <c:pt idx="23">
                  <c:v>6.1496959450973261E-3</c:v>
                </c:pt>
                <c:pt idx="24">
                  <c:v>5.5627756052454942E-3</c:v>
                </c:pt>
                <c:pt idx="25">
                  <c:v>5.0785737227888204E-3</c:v>
                </c:pt>
                <c:pt idx="26">
                  <c:v>5.5865653118196577E-3</c:v>
                </c:pt>
                <c:pt idx="27">
                  <c:v>5.4740603020340213E-3</c:v>
                </c:pt>
                <c:pt idx="28">
                  <c:v>5.8839892141267667E-3</c:v>
                </c:pt>
                <c:pt idx="29">
                  <c:v>5.6847048052776792E-3</c:v>
                </c:pt>
                <c:pt idx="30">
                  <c:v>6.461385200214549E-3</c:v>
                </c:pt>
                <c:pt idx="31">
                  <c:v>5.860159062130982E-3</c:v>
                </c:pt>
                <c:pt idx="32">
                  <c:v>6.1265915139306452E-3</c:v>
                </c:pt>
                <c:pt idx="33">
                  <c:v>6.9725726187503832E-3</c:v>
                </c:pt>
                <c:pt idx="34">
                  <c:v>7.2761136303728388E-3</c:v>
                </c:pt>
                <c:pt idx="35">
                  <c:v>7.5330672477247869E-3</c:v>
                </c:pt>
                <c:pt idx="36">
                  <c:v>7.1420588769307613E-3</c:v>
                </c:pt>
                <c:pt idx="37">
                  <c:v>7.218905559247933E-3</c:v>
                </c:pt>
                <c:pt idx="38">
                  <c:v>7.6420491030402132E-3</c:v>
                </c:pt>
                <c:pt idx="39">
                  <c:v>7.6117293128330548E-3</c:v>
                </c:pt>
                <c:pt idx="40">
                  <c:v>7.3895358062875194E-3</c:v>
                </c:pt>
                <c:pt idx="41">
                  <c:v>7.3283606633748263E-3</c:v>
                </c:pt>
                <c:pt idx="42">
                  <c:v>7.7700913478960477E-3</c:v>
                </c:pt>
                <c:pt idx="43">
                  <c:v>7.8109498788583821E-3</c:v>
                </c:pt>
                <c:pt idx="44">
                  <c:v>7.7845806476198728E-3</c:v>
                </c:pt>
                <c:pt idx="45">
                  <c:v>8.1581478292492692E-3</c:v>
                </c:pt>
                <c:pt idx="46">
                  <c:v>8.6802722938696779E-3</c:v>
                </c:pt>
                <c:pt idx="47">
                  <c:v>8.6899410215835818E-3</c:v>
                </c:pt>
                <c:pt idx="48">
                  <c:v>8.9571936126786617E-3</c:v>
                </c:pt>
                <c:pt idx="49">
                  <c:v>9.209846576898344E-3</c:v>
                </c:pt>
                <c:pt idx="50">
                  <c:v>9.39687917901336E-3</c:v>
                </c:pt>
                <c:pt idx="51">
                  <c:v>9.7463656510933978E-3</c:v>
                </c:pt>
                <c:pt idx="52">
                  <c:v>1.0091883608887088E-2</c:v>
                </c:pt>
                <c:pt idx="53">
                  <c:v>1.076382147278865E-2</c:v>
                </c:pt>
                <c:pt idx="54">
                  <c:v>1.1190190219483588E-2</c:v>
                </c:pt>
                <c:pt idx="55">
                  <c:v>1.1328866831340116E-2</c:v>
                </c:pt>
                <c:pt idx="56">
                  <c:v>1.0674064011825321E-2</c:v>
                </c:pt>
                <c:pt idx="57">
                  <c:v>1.0515276901149907E-2</c:v>
                </c:pt>
                <c:pt idx="58">
                  <c:v>1.1649560597233941E-2</c:v>
                </c:pt>
                <c:pt idx="59">
                  <c:v>1.2208707636822235E-2</c:v>
                </c:pt>
                <c:pt idx="60">
                  <c:v>1.3049291970354059E-2</c:v>
                </c:pt>
                <c:pt idx="61">
                  <c:v>1.2633906190284412E-2</c:v>
                </c:pt>
                <c:pt idx="62">
                  <c:v>1.3348923589073707E-2</c:v>
                </c:pt>
                <c:pt idx="63">
                  <c:v>1.393641161130006E-2</c:v>
                </c:pt>
                <c:pt idx="64">
                  <c:v>1.4374542477906288E-2</c:v>
                </c:pt>
                <c:pt idx="65">
                  <c:v>1.5399494432914418E-2</c:v>
                </c:pt>
                <c:pt idx="66">
                  <c:v>1.6084536671860557E-2</c:v>
                </c:pt>
                <c:pt idx="67">
                  <c:v>1.6666441712581637E-2</c:v>
                </c:pt>
                <c:pt idx="68">
                  <c:v>1.7276281545578084E-2</c:v>
                </c:pt>
                <c:pt idx="69">
                  <c:v>1.8260843057473271E-2</c:v>
                </c:pt>
                <c:pt idx="70">
                  <c:v>1.9309396170215241E-2</c:v>
                </c:pt>
                <c:pt idx="71">
                  <c:v>2.0511427063549175E-2</c:v>
                </c:pt>
                <c:pt idx="72">
                  <c:v>2.1272053679629522E-2</c:v>
                </c:pt>
                <c:pt idx="73">
                  <c:v>2.2269151844845011E-2</c:v>
                </c:pt>
                <c:pt idx="74">
                  <c:v>2.3961921459726383E-2</c:v>
                </c:pt>
                <c:pt idx="75">
                  <c:v>2.5373471874541559E-2</c:v>
                </c:pt>
                <c:pt idx="76">
                  <c:v>2.7593086847443424E-2</c:v>
                </c:pt>
                <c:pt idx="77">
                  <c:v>2.9445778906477132E-2</c:v>
                </c:pt>
                <c:pt idx="78">
                  <c:v>3.1806350940865841E-2</c:v>
                </c:pt>
                <c:pt idx="79">
                  <c:v>3.4533547430978112E-2</c:v>
                </c:pt>
                <c:pt idx="80">
                  <c:v>3.8320962850473816E-2</c:v>
                </c:pt>
                <c:pt idx="81">
                  <c:v>4.247810599688779E-2</c:v>
                </c:pt>
                <c:pt idx="82">
                  <c:v>4.7973354947826057E-2</c:v>
                </c:pt>
                <c:pt idx="83">
                  <c:v>5.4826545433413143E-2</c:v>
                </c:pt>
                <c:pt idx="84">
                  <c:v>6.4589256069768106E-2</c:v>
                </c:pt>
                <c:pt idx="85">
                  <c:v>7.7648534344772632E-2</c:v>
                </c:pt>
                <c:pt idx="86">
                  <c:v>9.7007688788757832E-2</c:v>
                </c:pt>
                <c:pt idx="87">
                  <c:v>0.13097721805174231</c:v>
                </c:pt>
                <c:pt idx="88">
                  <c:v>0.17532595583019439</c:v>
                </c:pt>
                <c:pt idx="89">
                  <c:v>0.13520694762600841</c:v>
                </c:pt>
                <c:pt idx="90">
                  <c:v>7.5818656007935373E-2</c:v>
                </c:pt>
                <c:pt idx="91">
                  <c:v>0.10108504696408327</c:v>
                </c:pt>
                <c:pt idx="92">
                  <c:v>0.20979666765555841</c:v>
                </c:pt>
                <c:pt idx="93">
                  <c:v>0.56294568248013455</c:v>
                </c:pt>
                <c:pt idx="94">
                  <c:v>0.25372789716794003</c:v>
                </c:pt>
                <c:pt idx="95">
                  <c:v>0.13715220378971402</c:v>
                </c:pt>
                <c:pt idx="96">
                  <c:v>9.8098199647054629E-2</c:v>
                </c:pt>
                <c:pt idx="97">
                  <c:v>7.713482312106254E-2</c:v>
                </c:pt>
                <c:pt idx="98">
                  <c:v>6.3094806427475961E-2</c:v>
                </c:pt>
                <c:pt idx="99">
                  <c:v>5.3711040059898796E-2</c:v>
                </c:pt>
                <c:pt idx="100">
                  <c:v>4.7209580008565843E-2</c:v>
                </c:pt>
                <c:pt idx="101">
                  <c:v>4.196622223866911E-2</c:v>
                </c:pt>
                <c:pt idx="102">
                  <c:v>3.7636659725636949E-2</c:v>
                </c:pt>
                <c:pt idx="103">
                  <c:v>3.4073222684255632E-2</c:v>
                </c:pt>
                <c:pt idx="104">
                  <c:v>3.1425908777583514E-2</c:v>
                </c:pt>
                <c:pt idx="105">
                  <c:v>3.0056630946420578E-2</c:v>
                </c:pt>
                <c:pt idx="106">
                  <c:v>2.8054751832333556E-2</c:v>
                </c:pt>
                <c:pt idx="107">
                  <c:v>2.5279893455424102E-2</c:v>
                </c:pt>
                <c:pt idx="108">
                  <c:v>2.3829584527709804E-2</c:v>
                </c:pt>
                <c:pt idx="109">
                  <c:v>2.216422812549777E-2</c:v>
                </c:pt>
                <c:pt idx="110">
                  <c:v>2.0953848935855585E-2</c:v>
                </c:pt>
                <c:pt idx="111">
                  <c:v>1.9500945659852918E-2</c:v>
                </c:pt>
                <c:pt idx="112">
                  <c:v>1.8381358262724749E-2</c:v>
                </c:pt>
                <c:pt idx="113">
                  <c:v>1.7443690046454748E-2</c:v>
                </c:pt>
                <c:pt idx="114">
                  <c:v>1.6714569426738074E-2</c:v>
                </c:pt>
                <c:pt idx="115">
                  <c:v>1.5699041629739993E-2</c:v>
                </c:pt>
                <c:pt idx="116">
                  <c:v>1.4761963394233154E-2</c:v>
                </c:pt>
                <c:pt idx="117">
                  <c:v>1.4151099769640902E-2</c:v>
                </c:pt>
                <c:pt idx="118">
                  <c:v>1.3144384555163917E-2</c:v>
                </c:pt>
                <c:pt idx="119">
                  <c:v>1.2668075816259726E-2</c:v>
                </c:pt>
                <c:pt idx="120">
                  <c:v>1.1891728112048297E-2</c:v>
                </c:pt>
                <c:pt idx="121">
                  <c:v>1.1255623113458924E-2</c:v>
                </c:pt>
                <c:pt idx="122">
                  <c:v>1.0947441393853086E-2</c:v>
                </c:pt>
                <c:pt idx="123">
                  <c:v>1.0245408473444153E-2</c:v>
                </c:pt>
                <c:pt idx="124">
                  <c:v>9.5316469276019895E-3</c:v>
                </c:pt>
                <c:pt idx="125">
                  <c:v>8.8237751145984634E-3</c:v>
                </c:pt>
                <c:pt idx="126">
                  <c:v>8.6011658012512017E-3</c:v>
                </c:pt>
                <c:pt idx="127">
                  <c:v>9.0225681076134684E-3</c:v>
                </c:pt>
                <c:pt idx="128">
                  <c:v>1.0143342966927565E-2</c:v>
                </c:pt>
                <c:pt idx="129">
                  <c:v>1.3655730382144298E-2</c:v>
                </c:pt>
                <c:pt idx="130">
                  <c:v>2.0522496053098631E-2</c:v>
                </c:pt>
                <c:pt idx="131">
                  <c:v>1.5040374129913147E-2</c:v>
                </c:pt>
                <c:pt idx="132">
                  <c:v>1.3059824019371863E-2</c:v>
                </c:pt>
                <c:pt idx="133">
                  <c:v>1.1181562958732037E-2</c:v>
                </c:pt>
                <c:pt idx="134">
                  <c:v>1.0118767422726991E-2</c:v>
                </c:pt>
                <c:pt idx="135">
                  <c:v>9.3174420424609761E-3</c:v>
                </c:pt>
                <c:pt idx="136">
                  <c:v>9.0110849002254679E-3</c:v>
                </c:pt>
                <c:pt idx="137">
                  <c:v>8.8383621122781406E-3</c:v>
                </c:pt>
                <c:pt idx="138">
                  <c:v>8.0262290820102486E-3</c:v>
                </c:pt>
                <c:pt idx="139">
                  <c:v>7.1340347317992775E-3</c:v>
                </c:pt>
                <c:pt idx="140">
                  <c:v>6.2262338308568073E-3</c:v>
                </c:pt>
                <c:pt idx="141">
                  <c:v>6.1582304344034297E-3</c:v>
                </c:pt>
                <c:pt idx="142">
                  <c:v>8.2001163852186611E-3</c:v>
                </c:pt>
                <c:pt idx="143">
                  <c:v>7.6838425835700193E-3</c:v>
                </c:pt>
                <c:pt idx="144">
                  <c:v>7.1998405322862358E-3</c:v>
                </c:pt>
                <c:pt idx="145">
                  <c:v>7.5539617317244906E-3</c:v>
                </c:pt>
                <c:pt idx="146">
                  <c:v>7.8756911026422773E-3</c:v>
                </c:pt>
                <c:pt idx="147">
                  <c:v>8.0644175621864631E-3</c:v>
                </c:pt>
                <c:pt idx="148">
                  <c:v>7.9437054435050353E-3</c:v>
                </c:pt>
                <c:pt idx="149">
                  <c:v>8.4025940615302889E-3</c:v>
                </c:pt>
                <c:pt idx="150">
                  <c:v>9.168200994281981E-3</c:v>
                </c:pt>
                <c:pt idx="151">
                  <c:v>1.0578768584665487E-2</c:v>
                </c:pt>
                <c:pt idx="152">
                  <c:v>1.2462299325782711E-2</c:v>
                </c:pt>
                <c:pt idx="153">
                  <c:v>1.5587587216838339E-2</c:v>
                </c:pt>
                <c:pt idx="154">
                  <c:v>1.9811523401706766E-2</c:v>
                </c:pt>
                <c:pt idx="155">
                  <c:v>2.7751165257219351E-2</c:v>
                </c:pt>
                <c:pt idx="156">
                  <c:v>4.5661948082123288E-2</c:v>
                </c:pt>
                <c:pt idx="157">
                  <c:v>8.2856489691692264E-2</c:v>
                </c:pt>
                <c:pt idx="158">
                  <c:v>3.0991989768249906E-2</c:v>
                </c:pt>
                <c:pt idx="159">
                  <c:v>1.6554230475443233E-2</c:v>
                </c:pt>
                <c:pt idx="160">
                  <c:v>1.3752010355701129E-2</c:v>
                </c:pt>
                <c:pt idx="161">
                  <c:v>1.5573418888928109E-2</c:v>
                </c:pt>
                <c:pt idx="162">
                  <c:v>2.3136886794013892E-2</c:v>
                </c:pt>
                <c:pt idx="163">
                  <c:v>3.8907209360237845E-2</c:v>
                </c:pt>
                <c:pt idx="164">
                  <c:v>6.883663538442085E-2</c:v>
                </c:pt>
                <c:pt idx="165">
                  <c:v>5.4695513552081569E-2</c:v>
                </c:pt>
                <c:pt idx="166">
                  <c:v>2.9121750055097578E-2</c:v>
                </c:pt>
                <c:pt idx="167">
                  <c:v>2.0366048174194771E-2</c:v>
                </c:pt>
                <c:pt idx="168">
                  <c:v>1.63545081215992E-2</c:v>
                </c:pt>
                <c:pt idx="169">
                  <c:v>1.4740210457747075E-2</c:v>
                </c:pt>
                <c:pt idx="170">
                  <c:v>1.318276929951393E-2</c:v>
                </c:pt>
                <c:pt idx="171">
                  <c:v>1.1920470969801525E-2</c:v>
                </c:pt>
                <c:pt idx="172">
                  <c:v>1.0977682076872721E-2</c:v>
                </c:pt>
                <c:pt idx="173">
                  <c:v>1.069674554403772E-2</c:v>
                </c:pt>
                <c:pt idx="174">
                  <c:v>8.4982246219633944E-3</c:v>
                </c:pt>
                <c:pt idx="175">
                  <c:v>5.8294325297462398E-3</c:v>
                </c:pt>
                <c:pt idx="176">
                  <c:v>2.4332153580325089E-3</c:v>
                </c:pt>
                <c:pt idx="177">
                  <c:v>7.3662335075433578E-3</c:v>
                </c:pt>
                <c:pt idx="178">
                  <c:v>1.9110875478419175E-2</c:v>
                </c:pt>
                <c:pt idx="179">
                  <c:v>3.1140620827351275E-2</c:v>
                </c:pt>
                <c:pt idx="180">
                  <c:v>4.5775975987483015E-2</c:v>
                </c:pt>
                <c:pt idx="181">
                  <c:v>6.9235372629893516E-2</c:v>
                </c:pt>
                <c:pt idx="182">
                  <c:v>0.11556507470191431</c:v>
                </c:pt>
                <c:pt idx="183">
                  <c:v>0.13785480102669145</c:v>
                </c:pt>
                <c:pt idx="184">
                  <c:v>5.8032658409885494E-2</c:v>
                </c:pt>
                <c:pt idx="185">
                  <c:v>3.7671150984592505E-2</c:v>
                </c:pt>
                <c:pt idx="186">
                  <c:v>2.9723168685571216E-2</c:v>
                </c:pt>
                <c:pt idx="187">
                  <c:v>3.5181478796596916E-2</c:v>
                </c:pt>
                <c:pt idx="188">
                  <c:v>2.6443827760025181E-2</c:v>
                </c:pt>
                <c:pt idx="189">
                  <c:v>2.1657043158615861E-2</c:v>
                </c:pt>
                <c:pt idx="190">
                  <c:v>1.9615317015094631E-2</c:v>
                </c:pt>
                <c:pt idx="191">
                  <c:v>1.8009152232238788E-2</c:v>
                </c:pt>
                <c:pt idx="192">
                  <c:v>1.7035234754011145E-2</c:v>
                </c:pt>
                <c:pt idx="193">
                  <c:v>1.5727499980142164E-2</c:v>
                </c:pt>
                <c:pt idx="194">
                  <c:v>1.4483053363800914E-2</c:v>
                </c:pt>
                <c:pt idx="195">
                  <c:v>1.3875658311847451E-2</c:v>
                </c:pt>
                <c:pt idx="196">
                  <c:v>1.283759154948542E-2</c:v>
                </c:pt>
                <c:pt idx="197">
                  <c:v>9.8530036564566156E-3</c:v>
                </c:pt>
                <c:pt idx="198">
                  <c:v>3.3122117174846006E-3</c:v>
                </c:pt>
                <c:pt idx="199">
                  <c:v>1.2860388418123361E-2</c:v>
                </c:pt>
                <c:pt idx="200">
                  <c:v>2.2320977244335193E-2</c:v>
                </c:pt>
                <c:pt idx="201">
                  <c:v>2.3661051367092456E-2</c:v>
                </c:pt>
                <c:pt idx="202">
                  <c:v>2.5344331050168936E-2</c:v>
                </c:pt>
                <c:pt idx="203">
                  <c:v>2.1737632237627549E-2</c:v>
                </c:pt>
                <c:pt idx="204">
                  <c:v>1.6936392269659425E-2</c:v>
                </c:pt>
                <c:pt idx="205">
                  <c:v>1.4027152577704717E-2</c:v>
                </c:pt>
                <c:pt idx="206">
                  <c:v>1.2586870421892569E-2</c:v>
                </c:pt>
                <c:pt idx="207">
                  <c:v>1.1798030567111083E-2</c:v>
                </c:pt>
                <c:pt idx="208">
                  <c:v>1.089289658382407E-2</c:v>
                </c:pt>
                <c:pt idx="209">
                  <c:v>9.7332384324570979E-3</c:v>
                </c:pt>
                <c:pt idx="210">
                  <c:v>9.1663226879865698E-3</c:v>
                </c:pt>
                <c:pt idx="211">
                  <c:v>8.116316984097021E-3</c:v>
                </c:pt>
                <c:pt idx="212">
                  <c:v>7.8230303028734346E-3</c:v>
                </c:pt>
                <c:pt idx="213">
                  <c:v>7.7024200613395868E-3</c:v>
                </c:pt>
                <c:pt idx="214">
                  <c:v>8.2449411949777167E-3</c:v>
                </c:pt>
                <c:pt idx="215">
                  <c:v>8.0334603929436196E-3</c:v>
                </c:pt>
                <c:pt idx="216">
                  <c:v>6.7626803059942396E-3</c:v>
                </c:pt>
                <c:pt idx="217">
                  <c:v>6.2817826099857707E-3</c:v>
                </c:pt>
                <c:pt idx="218">
                  <c:v>5.6892186143120511E-3</c:v>
                </c:pt>
                <c:pt idx="219">
                  <c:v>6.0671226521866245E-3</c:v>
                </c:pt>
                <c:pt idx="220">
                  <c:v>7.8226712841094684E-3</c:v>
                </c:pt>
                <c:pt idx="221">
                  <c:v>8.3352664200061401E-3</c:v>
                </c:pt>
                <c:pt idx="222">
                  <c:v>8.0888092957629686E-3</c:v>
                </c:pt>
                <c:pt idx="223">
                  <c:v>8.058925953824651E-3</c:v>
                </c:pt>
                <c:pt idx="224">
                  <c:v>7.8888041838183261E-3</c:v>
                </c:pt>
                <c:pt idx="225">
                  <c:v>8.0191861513309228E-3</c:v>
                </c:pt>
                <c:pt idx="226">
                  <c:v>7.8946289806340903E-3</c:v>
                </c:pt>
                <c:pt idx="227">
                  <c:v>7.8155826272030132E-3</c:v>
                </c:pt>
                <c:pt idx="228">
                  <c:v>7.8888810896077088E-3</c:v>
                </c:pt>
                <c:pt idx="229">
                  <c:v>7.8019662466270491E-3</c:v>
                </c:pt>
                <c:pt idx="230">
                  <c:v>7.5833333098173812E-3</c:v>
                </c:pt>
                <c:pt idx="231">
                  <c:v>7.3337761906556269E-3</c:v>
                </c:pt>
                <c:pt idx="232">
                  <c:v>7.6409872051212621E-3</c:v>
                </c:pt>
                <c:pt idx="233">
                  <c:v>7.5477018835071854E-3</c:v>
                </c:pt>
                <c:pt idx="234">
                  <c:v>7.7341879783463493E-3</c:v>
                </c:pt>
                <c:pt idx="235">
                  <c:v>7.4908601369830996E-3</c:v>
                </c:pt>
                <c:pt idx="236">
                  <c:v>7.1911250913076008E-3</c:v>
                </c:pt>
                <c:pt idx="237">
                  <c:v>7.0991937579149142E-3</c:v>
                </c:pt>
                <c:pt idx="238">
                  <c:v>7.0271373786958821E-3</c:v>
                </c:pt>
                <c:pt idx="239">
                  <c:v>7.0095511449889845E-3</c:v>
                </c:pt>
                <c:pt idx="240">
                  <c:v>6.927483513128589E-3</c:v>
                </c:pt>
                <c:pt idx="241">
                  <c:v>6.7145883165653682E-3</c:v>
                </c:pt>
                <c:pt idx="242">
                  <c:v>6.3283904846404273E-3</c:v>
                </c:pt>
                <c:pt idx="243">
                  <c:v>6.3680078341104224E-3</c:v>
                </c:pt>
                <c:pt idx="244">
                  <c:v>6.2877413771242176E-3</c:v>
                </c:pt>
                <c:pt idx="245">
                  <c:v>6.1897400231319928E-3</c:v>
                </c:pt>
                <c:pt idx="246">
                  <c:v>5.7447505612623039E-3</c:v>
                </c:pt>
                <c:pt idx="247">
                  <c:v>5.5598201386022825E-3</c:v>
                </c:pt>
                <c:pt idx="248">
                  <c:v>5.8549363302615315E-3</c:v>
                </c:pt>
                <c:pt idx="249">
                  <c:v>5.8843198574385731E-3</c:v>
                </c:pt>
                <c:pt idx="250">
                  <c:v>5.820319866253496E-3</c:v>
                </c:pt>
                <c:pt idx="251">
                  <c:v>5.7505295567532424E-3</c:v>
                </c:pt>
                <c:pt idx="252">
                  <c:v>6.0532436633577184E-3</c:v>
                </c:pt>
                <c:pt idx="253">
                  <c:v>6.0288610969977422E-3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670336"/>
        <c:axId val="106962944"/>
      </c:scatterChart>
      <c:valAx>
        <c:axId val="104670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(Hz)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106962944"/>
        <c:crosses val="autoZero"/>
        <c:crossBetween val="midCat"/>
      </c:valAx>
      <c:valAx>
        <c:axId val="10696294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Magnitude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467033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1F260B-52E8-4587-9F9A-AB85A8741C43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C172FD-37E8-43EB-AADF-109456991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9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3BEE8C-6754-4B32-AA0D-1198BD8AAAE8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D53CEE-2364-4D59-AD5D-A88FD096F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47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0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70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3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15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53CEE-2364-4D59-AD5D-A88FD096FE5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E29F-0C1D-4613-A29D-D3B9F17E274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C0AC-06FD-48D1-89FE-EEF0E9E77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E29F-0C1D-4613-A29D-D3B9F17E274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C0AC-06FD-48D1-89FE-EEF0E9E77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E29F-0C1D-4613-A29D-D3B9F17E274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C0AC-06FD-48D1-89FE-EEF0E9E77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E29F-0C1D-4613-A29D-D3B9F17E274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C0AC-06FD-48D1-89FE-EEF0E9E77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E29F-0C1D-4613-A29D-D3B9F17E274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C0AC-06FD-48D1-89FE-EEF0E9E77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E29F-0C1D-4613-A29D-D3B9F17E274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C0AC-06FD-48D1-89FE-EEF0E9E77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E29F-0C1D-4613-A29D-D3B9F17E274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C0AC-06FD-48D1-89FE-EEF0E9E77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E29F-0C1D-4613-A29D-D3B9F17E274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C0AC-06FD-48D1-89FE-EEF0E9E77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E29F-0C1D-4613-A29D-D3B9F17E274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C0AC-06FD-48D1-89FE-EEF0E9E77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E29F-0C1D-4613-A29D-D3B9F17E274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8C0AC-06FD-48D1-89FE-EEF0E9E77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79CE29F-0C1D-4613-A29D-D3B9F17E274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C18C0AC-06FD-48D1-89FE-EEF0E9E77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79CE29F-0C1D-4613-A29D-D3B9F17E2745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C18C0AC-06FD-48D1-89FE-EEF0E9E777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!OLE_LINK2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774825"/>
          </a:xfrm>
          <a:noFill/>
        </p:spPr>
        <p:txBody>
          <a:bodyPr>
            <a:noAutofit/>
          </a:bodyPr>
          <a:lstStyle/>
          <a:p>
            <a:r>
              <a:rPr lang="en-US" b="1" dirty="0" smtClean="0">
                <a:latin typeface="Baskerville Old Face" pitchFamily="18" charset="0"/>
              </a:rPr>
              <a:t>Stiffening an Off-Axis Beam Compressor Mount for Improved Performance</a:t>
            </a:r>
            <a:endParaRPr lang="en-US" b="1" dirty="0">
              <a:latin typeface="Baskerville Old Face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7696200" cy="24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Schedule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Phase 1: Research (9/27/2010 - 10/25/2010)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Phase 2: Design and Manufacture Support Modifications                (10/11/2010 </a:t>
            </a:r>
            <a:r>
              <a:rPr lang="en-US" sz="2200" dirty="0"/>
              <a:t>-</a:t>
            </a:r>
            <a:r>
              <a:rPr lang="en-US" sz="2200" dirty="0" smtClean="0"/>
              <a:t> 3/1/2010)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200" dirty="0"/>
              <a:t>Phase </a:t>
            </a:r>
            <a:r>
              <a:rPr lang="en-US" sz="2200" dirty="0" smtClean="0"/>
              <a:t>3: Testing for Max Displacements of Beam Compressor                (3/1/2011 – 3/19/2011)</a:t>
            </a:r>
          </a:p>
          <a:p>
            <a:endParaRPr lang="en-US" sz="2200" dirty="0" smtClean="0"/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Phase 4: Data Reduction (3/19/2011 – 4/1/2011)</a:t>
            </a:r>
          </a:p>
          <a:p>
            <a:pPr marL="457200" lvl="1" indent="0">
              <a:buNone/>
            </a:pPr>
            <a:endParaRPr lang="en-US" sz="2200" dirty="0" smtClean="0">
              <a:solidFill>
                <a:prstClr val="black"/>
              </a:solidFill>
            </a:endParaRP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Phase 5: Prep for possible Optics Lab testing (4/22/2011-5/8/2011</a:t>
            </a:r>
            <a:r>
              <a:rPr lang="en-US" sz="2200" dirty="0" smtClean="0">
                <a:solidFill>
                  <a:prstClr val="black"/>
                </a:solidFill>
              </a:rPr>
              <a:t>)</a:t>
            </a: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n-US" sz="2200" b="1" dirty="0" smtClean="0">
                <a:solidFill>
                  <a:prstClr val="black"/>
                </a:solidFill>
              </a:rPr>
              <a:t>Total Hours</a:t>
            </a:r>
            <a:r>
              <a:rPr lang="en-US" sz="2200" dirty="0" smtClean="0">
                <a:solidFill>
                  <a:prstClr val="black"/>
                </a:solidFill>
              </a:rPr>
              <a:t>: 240 hours (Jan-April 2011)</a:t>
            </a:r>
            <a:endParaRPr lang="en-US" sz="22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208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Deliverables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 smtClean="0">
                <a:solidFill>
                  <a:prstClr val="black"/>
                </a:solidFill>
              </a:rPr>
              <a:t>Memo showing final prototype for structural members (2/17/2011)</a:t>
            </a:r>
          </a:p>
          <a:p>
            <a:pPr marL="118872" lvl="0" indent="0">
              <a:buNone/>
            </a:pPr>
            <a:endParaRPr lang="en-US" sz="2200" dirty="0" smtClean="0">
              <a:solidFill>
                <a:prstClr val="black"/>
              </a:solidFill>
            </a:endParaRP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Memo describing our testing results (4/1/2011)</a:t>
            </a:r>
          </a:p>
          <a:p>
            <a:pPr lvl="0"/>
            <a:endParaRPr lang="en-US" sz="2200" dirty="0" smtClean="0">
              <a:solidFill>
                <a:prstClr val="black"/>
              </a:solidFill>
            </a:endParaRPr>
          </a:p>
          <a:p>
            <a:pPr lvl="0"/>
            <a:r>
              <a:rPr lang="en-US" sz="2200" dirty="0" smtClean="0">
                <a:solidFill>
                  <a:prstClr val="black"/>
                </a:solidFill>
              </a:rPr>
              <a:t>Reports with Tables and Graphs Comparing Actual Data to Predicted Data (4/17/2011)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Final Presentation/Poster (4/29/2011)</a:t>
            </a:r>
          </a:p>
          <a:p>
            <a:endParaRPr lang="en-US" sz="2200" dirty="0" smtClean="0"/>
          </a:p>
          <a:p>
            <a:r>
              <a:rPr lang="en-US" sz="2200" dirty="0" smtClean="0"/>
              <a:t>Final Capstone Paper (5/6/2011)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495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/>
              </a:rPr>
              <a:t>Concept Development</a:t>
            </a:r>
            <a:endParaRPr lang="en-US" dirty="0">
              <a:latin typeface="Baskerville Old 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293592" cy="4625609"/>
          </a:xfrm>
        </p:spPr>
        <p:txBody>
          <a:bodyPr/>
          <a:lstStyle/>
          <a:p>
            <a:r>
              <a:rPr lang="en-US" b="1" dirty="0" smtClean="0"/>
              <a:t>Prototype 1</a:t>
            </a:r>
            <a:r>
              <a:rPr lang="en-US" dirty="0" smtClean="0"/>
              <a:t>: Machined joint/end attachment</a:t>
            </a:r>
          </a:p>
          <a:p>
            <a:pPr marL="118872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7696200" cy="2445595"/>
          </a:xfrm>
          <a:prstGeom prst="rect">
            <a:avLst/>
          </a:prstGeom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4013200" y="1676400"/>
          <a:ext cx="5130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Document" r:id="rId5" imgW="5130800" imgH="2463800" progId="Word.Document.12">
                  <p:link updateAutomatic="1"/>
                </p:oleObj>
              </mc:Choice>
              <mc:Fallback>
                <p:oleObj name="Document" r:id="rId5" imgW="5130800" imgH="24638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1676400"/>
                        <a:ext cx="5130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47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/>
              </a:rPr>
              <a:t>Concept Development</a:t>
            </a:r>
            <a:endParaRPr lang="en-US" dirty="0">
              <a:latin typeface="Baskerville Old 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/>
          <a:lstStyle/>
          <a:p>
            <a:r>
              <a:rPr lang="en-US" b="1" dirty="0" smtClean="0"/>
              <a:t>Prototype 2</a:t>
            </a:r>
            <a:r>
              <a:rPr lang="en-US" dirty="0" smtClean="0"/>
              <a:t>: NASA joint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1" y="2660061"/>
            <a:ext cx="4505459" cy="394041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/>
          <a:srcRect l="58493" t="15625" r="6891" b="16666"/>
          <a:stretch/>
        </p:blipFill>
        <p:spPr bwMode="auto">
          <a:xfrm>
            <a:off x="5715000" y="2438400"/>
            <a:ext cx="2362200" cy="1914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2776470" y="5196089"/>
            <a:ext cx="3048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 flipV="1">
            <a:off x="3081270" y="3595889"/>
            <a:ext cx="2514600" cy="1790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/>
              </a:rPr>
              <a:t>Concept Development</a:t>
            </a:r>
            <a:endParaRPr lang="en-US" dirty="0">
              <a:latin typeface="Baskerville Old 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/>
          <a:lstStyle/>
          <a:p>
            <a:r>
              <a:rPr lang="en-US" b="1" dirty="0" smtClean="0"/>
              <a:t>Prototype 3</a:t>
            </a:r>
            <a:r>
              <a:rPr lang="en-US" dirty="0" smtClean="0"/>
              <a:t>: Crimped tubing (Rounded edges)</a:t>
            </a:r>
          </a:p>
          <a:p>
            <a:r>
              <a:rPr lang="en-US" dirty="0" smtClean="0"/>
              <a:t>*Desired by Client*</a:t>
            </a:r>
          </a:p>
          <a:p>
            <a:r>
              <a:rPr lang="en-US" dirty="0" smtClean="0"/>
              <a:t>Cracked: Unable to use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"/>
          <a:stretch>
            <a:fillRect/>
          </a:stretch>
        </p:blipFill>
        <p:spPr>
          <a:xfrm>
            <a:off x="0" y="4343400"/>
            <a:ext cx="5791200" cy="2367647"/>
          </a:xfrm>
          <a:prstGeom prst="rect">
            <a:avLst/>
          </a:prstGeom>
        </p:spPr>
      </p:pic>
      <p:pic>
        <p:nvPicPr>
          <p:cNvPr id="5" name="Picture 4" descr="mms_picture.jpg"/>
          <p:cNvPicPr>
            <a:picLocks noChangeAspect="1"/>
          </p:cNvPicPr>
          <p:nvPr/>
        </p:nvPicPr>
        <p:blipFill>
          <a:blip r:embed="rId4"/>
          <a:srcRect l="32203" t="9634" r="22034" b="10080"/>
          <a:stretch>
            <a:fillRect/>
          </a:stretch>
        </p:blipFill>
        <p:spPr>
          <a:xfrm>
            <a:off x="5943600" y="2819400"/>
            <a:ext cx="2895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/>
              </a:rPr>
              <a:t>Actual Development</a:t>
            </a:r>
            <a:endParaRPr lang="en-US" dirty="0">
              <a:latin typeface="Baskerville Old 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 numCol="2"/>
          <a:lstStyle/>
          <a:p>
            <a:r>
              <a:rPr lang="en-US" b="1" dirty="0" smtClean="0"/>
              <a:t>Prototype 4:</a:t>
            </a:r>
            <a:r>
              <a:rPr lang="en-US" b="1" dirty="0"/>
              <a:t> </a:t>
            </a:r>
            <a:r>
              <a:rPr lang="en-US" dirty="0" smtClean="0"/>
              <a:t>Plugged ends to prevent crushing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 source loading</a:t>
            </a:r>
            <a:endParaRPr lang="en-US" dirty="0"/>
          </a:p>
        </p:txBody>
      </p:sp>
      <p:pic>
        <p:nvPicPr>
          <p:cNvPr id="6" name="Picture 5" descr="plugs_picture.jpg"/>
          <p:cNvPicPr>
            <a:picLocks noChangeAspect="1"/>
          </p:cNvPicPr>
          <p:nvPr/>
        </p:nvPicPr>
        <p:blipFill>
          <a:blip r:embed="rId3"/>
          <a:srcRect l="16933" t="19608" r="12732" b="9804"/>
          <a:stretch>
            <a:fillRect/>
          </a:stretch>
        </p:blipFill>
        <p:spPr>
          <a:xfrm>
            <a:off x="247650" y="3470035"/>
            <a:ext cx="4114800" cy="3097161"/>
          </a:xfrm>
          <a:prstGeom prst="rect">
            <a:avLst/>
          </a:prstGeom>
        </p:spPr>
      </p:pic>
      <p:pic>
        <p:nvPicPr>
          <p:cNvPr id="7" name="Picture 6" descr="mms_picture(2).jpg"/>
          <p:cNvPicPr>
            <a:picLocks noChangeAspect="1"/>
          </p:cNvPicPr>
          <p:nvPr/>
        </p:nvPicPr>
        <p:blipFill>
          <a:blip r:embed="rId4"/>
          <a:srcRect r="16949"/>
          <a:stretch>
            <a:fillRect/>
          </a:stretch>
        </p:blipFill>
        <p:spPr>
          <a:xfrm>
            <a:off x="4343400" y="2438400"/>
            <a:ext cx="4572000" cy="4128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600199"/>
            <a:ext cx="3733800" cy="487679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/>
              <a:t>Tested max displacement </a:t>
            </a:r>
            <a:r>
              <a:rPr lang="en-US" sz="3200" dirty="0" smtClean="0"/>
              <a:t>points</a:t>
            </a:r>
          </a:p>
          <a:p>
            <a:pPr marL="118872">
              <a:buClr>
                <a:schemeClr val="accent1"/>
              </a:buClr>
              <a:buSzPct val="80000"/>
              <a:defRPr/>
            </a:pPr>
            <a:endParaRPr lang="en-US" sz="8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Tested other points</a:t>
            </a:r>
          </a:p>
          <a:p>
            <a:pPr marL="118872">
              <a:buClr>
                <a:schemeClr val="accent1"/>
              </a:buClr>
              <a:buSzPct val="80000"/>
              <a:defRPr/>
            </a:pPr>
            <a:endParaRPr lang="en-US" sz="800" dirty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LabVIEW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 (virtual instrument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800223"/>
            <a:ext cx="57404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 Old Face" pitchFamily="18" charset="0"/>
              </a:rPr>
              <a:t>Testing Results</a:t>
            </a:r>
            <a:endParaRPr lang="en-US" dirty="0">
              <a:latin typeface="Baskerville Old Fac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080256"/>
              </p:ext>
            </p:extLst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Cases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 (Hz)</a:t>
                      </a:r>
                    </a:p>
                    <a:p>
                      <a:pPr algn="ctr"/>
                      <a:r>
                        <a:rPr lang="en-US" dirty="0" smtClean="0"/>
                        <a:t>           FEA                        Actual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Error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&gt;127.6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080222"/>
              </p:ext>
            </p:extLst>
          </p:nvPr>
        </p:nvGraphicFramePr>
        <p:xfrm>
          <a:off x="21031200" y="9144000"/>
          <a:ext cx="8915400" cy="3314704"/>
        </p:xfrm>
        <a:graphic>
          <a:graphicData uri="http://schemas.openxmlformats.org/drawingml/2006/table">
            <a:tbl>
              <a:tblPr/>
              <a:tblGrid>
                <a:gridCol w="1782763"/>
                <a:gridCol w="1782762"/>
                <a:gridCol w="1784350"/>
                <a:gridCol w="1782763"/>
                <a:gridCol w="1782762"/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Frequencies (Hz)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Test Cases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FEA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Actual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Difference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% Error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17.4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33.2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36.1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66.5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113.7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127.6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1"/>
          <p:cNvGrpSpPr>
            <a:grpSpLocks noChangeAspect="1"/>
          </p:cNvGrpSpPr>
          <p:nvPr/>
        </p:nvGrpSpPr>
        <p:grpSpPr bwMode="auto">
          <a:xfrm>
            <a:off x="-5105400" y="4850535"/>
            <a:ext cx="9247837" cy="2109929"/>
            <a:chOff x="2243" y="3117"/>
            <a:chExt cx="19240" cy="4425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243" y="3117"/>
              <a:ext cx="8133" cy="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13" y="3117"/>
              <a:ext cx="8370" cy="3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2"/>
            <p:cNvSpPr>
              <a:spLocks noChangeShapeType="1"/>
            </p:cNvSpPr>
            <p:nvPr/>
          </p:nvSpPr>
          <p:spPr bwMode="auto">
            <a:xfrm>
              <a:off x="8934" y="4684"/>
              <a:ext cx="72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2"/>
          <a:stretch/>
        </p:blipFill>
        <p:spPr>
          <a:xfrm>
            <a:off x="4648200" y="4862317"/>
            <a:ext cx="3788713" cy="200977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59" y="4862317"/>
            <a:ext cx="4049244" cy="1898586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12" y="4862317"/>
            <a:ext cx="4896788" cy="1942147"/>
          </a:xfrm>
          <a:prstGeom prst="rect">
            <a:avLst/>
          </a:prstGeom>
          <a:noFill/>
        </p:spPr>
      </p:pic>
      <p:pic>
        <p:nvPicPr>
          <p:cNvPr id="15" name="Picture 14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/>
          <a:stretch/>
        </p:blipFill>
        <p:spPr bwMode="auto">
          <a:xfrm>
            <a:off x="4527459" y="4855173"/>
            <a:ext cx="4343718" cy="2024062"/>
          </a:xfrm>
          <a:prstGeom prst="rect">
            <a:avLst/>
          </a:prstGeom>
          <a:noFill/>
        </p:spPr>
      </p:pic>
      <p:pic>
        <p:nvPicPr>
          <p:cNvPr id="16" name="Picture 1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63" y="4914704"/>
            <a:ext cx="4566285" cy="1905000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97" y="4821835"/>
            <a:ext cx="4794885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7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/>
              </a:rPr>
              <a:t>Results</a:t>
            </a:r>
            <a:endParaRPr lang="en-US" dirty="0">
              <a:latin typeface="Baskerville Old 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Original Frequency: 13.3 Hz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Final </a:t>
            </a:r>
            <a:r>
              <a:rPr lang="en-US" dirty="0" smtClean="0"/>
              <a:t>Frequency: 97.3 Hz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958207"/>
              </p:ext>
            </p:extLst>
          </p:nvPr>
        </p:nvGraphicFramePr>
        <p:xfrm>
          <a:off x="1447800" y="3048000"/>
          <a:ext cx="5791200" cy="361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Final Weight: 257.4 lbs (&lt;10%)</a:t>
            </a:r>
          </a:p>
          <a:p>
            <a:endParaRPr lang="en-US" dirty="0" smtClean="0"/>
          </a:p>
          <a:p>
            <a:r>
              <a:rPr lang="en-US" dirty="0" smtClean="0"/>
              <a:t>Test Results within 30%</a:t>
            </a:r>
          </a:p>
          <a:p>
            <a:endParaRPr lang="en-US" dirty="0" smtClean="0"/>
          </a:p>
          <a:p>
            <a:r>
              <a:rPr lang="en-US" dirty="0" smtClean="0"/>
              <a:t>4 points of contact</a:t>
            </a:r>
          </a:p>
          <a:p>
            <a:endParaRPr lang="en-US" dirty="0" smtClean="0"/>
          </a:p>
          <a:p>
            <a:r>
              <a:rPr lang="en-US" dirty="0" smtClean="0"/>
              <a:t>Recommendations</a:t>
            </a:r>
          </a:p>
          <a:p>
            <a:pPr lvl="1"/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34934" r="1599" b="18933"/>
          <a:stretch/>
        </p:blipFill>
        <p:spPr bwMode="auto">
          <a:xfrm>
            <a:off x="914400" y="4303376"/>
            <a:ext cx="6553200" cy="257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9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DSK Engineering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Derek </a:t>
            </a:r>
            <a:r>
              <a:rPr lang="en-US" dirty="0" err="1" smtClean="0"/>
              <a:t>Blash</a:t>
            </a:r>
            <a:endParaRPr lang="en-US" dirty="0" smtClean="0"/>
          </a:p>
          <a:p>
            <a:pPr lvl="1"/>
            <a:r>
              <a:rPr lang="en-US" dirty="0" smtClean="0"/>
              <a:t>Team Leader</a:t>
            </a:r>
          </a:p>
          <a:p>
            <a:pPr lvl="1"/>
            <a:r>
              <a:rPr lang="en-US" dirty="0" smtClean="0"/>
              <a:t>Faculty </a:t>
            </a:r>
            <a:r>
              <a:rPr lang="en-US" dirty="0" err="1" smtClean="0"/>
              <a:t>Liason</a:t>
            </a:r>
            <a:endParaRPr lang="en-US" dirty="0" smtClean="0"/>
          </a:p>
          <a:p>
            <a:r>
              <a:rPr lang="en-US" dirty="0" smtClean="0"/>
              <a:t>Sarah </a:t>
            </a:r>
            <a:r>
              <a:rPr lang="en-US" dirty="0" err="1" smtClean="0"/>
              <a:t>Hoefker</a:t>
            </a:r>
            <a:endParaRPr lang="en-US" dirty="0" smtClean="0"/>
          </a:p>
          <a:p>
            <a:pPr lvl="1"/>
            <a:r>
              <a:rPr lang="en-US" dirty="0" smtClean="0"/>
              <a:t>Secretary</a:t>
            </a:r>
          </a:p>
          <a:p>
            <a:r>
              <a:rPr lang="en-US" dirty="0" smtClean="0"/>
              <a:t>Kyle </a:t>
            </a:r>
            <a:r>
              <a:rPr lang="en-US" dirty="0" err="1" smtClean="0"/>
              <a:t>Latz</a:t>
            </a:r>
            <a:endParaRPr lang="en-US" dirty="0" smtClean="0"/>
          </a:p>
          <a:p>
            <a:pPr lvl="1"/>
            <a:r>
              <a:rPr lang="en-US" dirty="0" smtClean="0"/>
              <a:t>Finance Officer</a:t>
            </a:r>
          </a:p>
          <a:p>
            <a:pPr lvl="1"/>
            <a:r>
              <a:rPr lang="en-US" dirty="0" smtClean="0"/>
              <a:t>Client </a:t>
            </a:r>
            <a:r>
              <a:rPr lang="en-US" dirty="0" err="1" smtClean="0"/>
              <a:t>Liason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252728"/>
          </a:xfrm>
        </p:spPr>
        <p:txBody>
          <a:bodyPr>
            <a:normAutofit/>
          </a:bodyPr>
          <a:lstStyle/>
          <a:p>
            <a:r>
              <a:rPr lang="en-US" sz="6500" dirty="0" smtClean="0">
                <a:latin typeface="Baskerville Old Face" pitchFamily="18" charset="0"/>
              </a:rPr>
              <a:t>Questions?</a:t>
            </a:r>
            <a:endParaRPr lang="en-US" sz="65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Client Description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Navy Prototype Optical Interferometer (NPOI)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Naval Research Lab</a:t>
            </a:r>
          </a:p>
          <a:p>
            <a:r>
              <a:rPr lang="en-US" sz="2400" dirty="0" smtClean="0"/>
              <a:t>James H. Clark, III</a:t>
            </a:r>
          </a:p>
          <a:p>
            <a:pPr lvl="1"/>
            <a:r>
              <a:rPr lang="en-US" sz="2400" dirty="0" smtClean="0"/>
              <a:t>Started in 1990</a:t>
            </a:r>
          </a:p>
          <a:p>
            <a:pPr lvl="1"/>
            <a:r>
              <a:rPr lang="en-US" sz="2400" dirty="0" err="1" smtClean="0"/>
              <a:t>Optomechanical</a:t>
            </a:r>
            <a:r>
              <a:rPr lang="en-US" sz="2400" dirty="0" smtClean="0"/>
              <a:t> Lead Designer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Naval Research Lab/Lowell Observatory</a:t>
            </a:r>
          </a:p>
          <a:p>
            <a:r>
              <a:rPr lang="en-US" sz="2400" dirty="0" smtClean="0"/>
              <a:t>Joel </a:t>
            </a:r>
            <a:r>
              <a:rPr lang="en-US" sz="2400" dirty="0" err="1" smtClean="0"/>
              <a:t>Dugdale</a:t>
            </a:r>
            <a:endParaRPr lang="en-US" sz="2400" dirty="0" smtClean="0"/>
          </a:p>
          <a:p>
            <a:pPr lvl="1"/>
            <a:r>
              <a:rPr lang="en-US" sz="2400" dirty="0" smtClean="0"/>
              <a:t>NPOI Mechanical Engineer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Academic Advisor</a:t>
            </a:r>
          </a:p>
          <a:p>
            <a:r>
              <a:rPr lang="en-US" sz="2400" dirty="0" smtClean="0"/>
              <a:t>Dr. Ernesto </a:t>
            </a:r>
            <a:r>
              <a:rPr lang="en-US" sz="2400" dirty="0" err="1" smtClean="0"/>
              <a:t>Penado</a:t>
            </a:r>
            <a:endParaRPr lang="en-US" sz="2400" dirty="0" smtClean="0"/>
          </a:p>
          <a:p>
            <a:pPr lvl="1"/>
            <a:r>
              <a:rPr lang="en-US" sz="2400" dirty="0" smtClean="0"/>
              <a:t>Chair of Mechanical Engineering 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8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/>
                <a:cs typeface="Baskerville Old Face"/>
              </a:rPr>
              <a:t>What is NPOI?</a:t>
            </a:r>
            <a:endParaRPr lang="en-US" dirty="0">
              <a:latin typeface="Baskerville Old Face"/>
              <a:cs typeface="Baskerville Old Face"/>
            </a:endParaRPr>
          </a:p>
        </p:txBody>
      </p:sp>
      <p:pic>
        <p:nvPicPr>
          <p:cNvPr id="5" name="Content Placeholder 4" descr="npoimesa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1160" t="16667" r="-21160"/>
          <a:stretch>
            <a:fillRect/>
          </a:stretch>
        </p:blipFill>
        <p:spPr>
          <a:xfrm>
            <a:off x="-1143000" y="1447800"/>
            <a:ext cx="11550595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/>
              </a:rPr>
              <a:t>What is the Big Beam Compressor?</a:t>
            </a:r>
            <a:endParaRPr lang="en-US" dirty="0">
              <a:latin typeface="Baskerville Old 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828800"/>
            <a:ext cx="4267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Placed between </a:t>
            </a:r>
            <a:r>
              <a:rPr lang="en-US" dirty="0" err="1" smtClean="0"/>
              <a:t>siderostat</a:t>
            </a:r>
            <a:r>
              <a:rPr lang="en-US" dirty="0" smtClean="0"/>
              <a:t> mirror and vacuum tube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Compresses the </a:t>
            </a:r>
            <a:r>
              <a:rPr lang="en-US" dirty="0" smtClean="0"/>
              <a:t>14in </a:t>
            </a:r>
            <a:r>
              <a:rPr lang="en-US" dirty="0" smtClean="0"/>
              <a:t>beam to 5in beam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More photons per square inch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4758905" cy="4162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Problem Definition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257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Beam compressor begins to vibrate at a low frequency which disturbs the beam of starlight</a:t>
            </a:r>
          </a:p>
          <a:p>
            <a:pPr marL="118872" indent="0">
              <a:buNone/>
            </a:pPr>
            <a:endParaRPr lang="en-US" sz="2800" dirty="0" smtClean="0"/>
          </a:p>
          <a:p>
            <a:r>
              <a:rPr lang="en-US" sz="2800" dirty="0" smtClean="0"/>
              <a:t>Verify finite element analysis (FEA) presented in client/advisor’s paper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u="sng" dirty="0" smtClean="0"/>
              <a:t>Project Goal</a:t>
            </a:r>
            <a:r>
              <a:rPr lang="en-US" sz="2800" dirty="0" smtClean="0"/>
              <a:t>: To design and modify the current beam compressor to increase its fundamental frequency and reduce the amplitude of the vibrations increasing visibility from 7,000 to 70,000 stars.</a:t>
            </a:r>
          </a:p>
          <a:p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539574"/>
              </p:ext>
            </p:extLst>
          </p:nvPr>
        </p:nvGraphicFramePr>
        <p:xfrm>
          <a:off x="228600" y="1752600"/>
          <a:ext cx="8643258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1629"/>
                <a:gridCol w="4321629"/>
              </a:tblGrid>
              <a:tr h="822960">
                <a:tc>
                  <a:txBody>
                    <a:bodyPr/>
                    <a:lstStyle/>
                    <a:p>
                      <a:pPr marL="0" marR="0" indent="1143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</a:rPr>
                        <a:t>Weight Limit (Beam Compressor)</a:t>
                      </a:r>
                      <a:endParaRPr lang="en-US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effectLst/>
                        </a:rPr>
                        <a:t>Must not exceed 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258 </a:t>
                      </a: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effectLst/>
                        </a:rPr>
                        <a:t>pounds (or 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10%)</a:t>
                      </a:r>
                      <a:endParaRPr lang="en-US" sz="2400" b="0" i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</a:rPr>
                        <a:t>Materials</a:t>
                      </a:r>
                      <a:endParaRPr lang="en-US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</a:rPr>
                        <a:t>Aluminum </a:t>
                      </a:r>
                      <a:r>
                        <a:rPr lang="en-US" sz="2400" baseline="0" dirty="0" smtClean="0">
                          <a:effectLst/>
                        </a:rPr>
                        <a:t>6061 thin walled tubing</a:t>
                      </a:r>
                      <a:endParaRPr lang="en-US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2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>
                          <a:effectLst/>
                        </a:rPr>
                        <a:t>Material dimensions</a:t>
                      </a:r>
                      <a:endParaRPr lang="en-US" sz="2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</a:rPr>
                        <a:t>1 inch diameter with .0625 inch wall thickness</a:t>
                      </a:r>
                      <a:endParaRPr lang="en-US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2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>
                          <a:effectLst/>
                        </a:rPr>
                        <a:t>Budget</a:t>
                      </a:r>
                      <a:endParaRPr lang="en-US" sz="24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</a:rPr>
                        <a:t>$300</a:t>
                      </a:r>
                      <a:endParaRPr lang="en-US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2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</a:rPr>
                        <a:t>Mounts</a:t>
                      </a:r>
                      <a:endParaRPr lang="en-US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</a:rPr>
                        <a:t>4</a:t>
                      </a:r>
                      <a:endParaRPr lang="en-US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2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Frequency</a:t>
                      </a:r>
                      <a:endParaRPr lang="en-US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Within 30% of desired 128 Hz</a:t>
                      </a:r>
                      <a:endParaRPr lang="en-US" sz="2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2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 Old Face" pitchFamily="18" charset="0"/>
              </a:rPr>
              <a:t>State of the Art Research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“Stiffening an off-axis beam compressor mount for improved performance” published by Ernesto Penado, James H. Clark, III, and Frank Cornelius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sz="2800" dirty="0" smtClean="0"/>
              <a:t>ISOTRON accelerometers</a:t>
            </a:r>
          </a:p>
          <a:p>
            <a:pPr lvl="1"/>
            <a:r>
              <a:rPr lang="en-US" sz="2400" dirty="0" err="1" smtClean="0"/>
              <a:t>Endevco</a:t>
            </a:r>
            <a:r>
              <a:rPr lang="en-US" sz="2400" dirty="0" smtClean="0"/>
              <a:t> website </a:t>
            </a:r>
          </a:p>
          <a:p>
            <a:pPr lvl="1"/>
            <a:r>
              <a:rPr lang="en-US" sz="2400" dirty="0" smtClean="0"/>
              <a:t>National Instruments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LabView manual</a:t>
            </a:r>
          </a:p>
          <a:p>
            <a:pPr marL="118872" indent="0">
              <a:buNone/>
            </a:pPr>
            <a:endParaRPr lang="en-US" sz="2800" dirty="0" smtClean="0"/>
          </a:p>
          <a:p>
            <a:r>
              <a:rPr lang="en-US" sz="2800" i="1" dirty="0" smtClean="0"/>
              <a:t>Mechanical Vibrations </a:t>
            </a:r>
            <a:r>
              <a:rPr lang="en-US" sz="2800" dirty="0" smtClean="0"/>
              <a:t>by S.S. </a:t>
            </a:r>
            <a:r>
              <a:rPr lang="en-US" sz="2800" dirty="0" err="1" smtClean="0"/>
              <a:t>Rao</a:t>
            </a:r>
            <a:endParaRPr lang="en-US" sz="2800" dirty="0" smtClean="0"/>
          </a:p>
          <a:p>
            <a:pPr marL="0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/>
              </a:rPr>
              <a:t>Budget</a:t>
            </a:r>
            <a:endParaRPr lang="en-US" dirty="0">
              <a:latin typeface="Baskerville Old Fac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Allocated Budget: $300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676400"/>
          <a:ext cx="8153400" cy="42369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17800"/>
                <a:gridCol w="2717800"/>
                <a:gridCol w="2717800"/>
              </a:tblGrid>
              <a:tr h="73174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Material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Purchased From</a:t>
                      </a:r>
                      <a:endParaRPr lang="en-US" sz="2400" dirty="0"/>
                    </a:p>
                  </a:txBody>
                  <a:tcPr/>
                </a:tc>
              </a:tr>
              <a:tr h="731745">
                <a:tc>
                  <a:txBody>
                    <a:bodyPr/>
                    <a:lstStyle/>
                    <a:p>
                      <a:r>
                        <a:rPr lang="en-US" dirty="0" smtClean="0"/>
                        <a:t>Aluminum Tubing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 Metal</a:t>
                      </a:r>
                      <a:r>
                        <a:rPr lang="en-US" baseline="0" dirty="0" smtClean="0"/>
                        <a:t> Supply</a:t>
                      </a:r>
                      <a:endParaRPr lang="en-US" dirty="0"/>
                    </a:p>
                  </a:txBody>
                  <a:tcPr/>
                </a:tc>
              </a:tr>
              <a:tr h="746310"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Copper State Nut &amp; Bolt</a:t>
                      </a:r>
                      <a:endParaRPr lang="en-US" dirty="0"/>
                    </a:p>
                  </a:txBody>
                  <a:tcPr/>
                </a:tc>
              </a:tr>
              <a:tr h="731745"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Doctors</a:t>
                      </a:r>
                      <a:endParaRPr lang="en-US" dirty="0"/>
                    </a:p>
                  </a:txBody>
                  <a:tcPr/>
                </a:tc>
              </a:tr>
              <a:tr h="563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Poster Mounting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Michael’s</a:t>
                      </a:r>
                      <a:endParaRPr lang="en-US" dirty="0"/>
                    </a:p>
                  </a:txBody>
                  <a:tcPr/>
                </a:tc>
              </a:tr>
              <a:tr h="731745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Total Cost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$246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5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9375</TotalTime>
  <Words>617</Words>
  <Application>Microsoft Office PowerPoint</Application>
  <PresentationFormat>On-screen Show (4:3)</PresentationFormat>
  <Paragraphs>240</Paragraphs>
  <Slides>20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Module</vt:lpstr>
      <vt:lpstr>!OLE_LINK2</vt:lpstr>
      <vt:lpstr>Stiffening an Off-Axis Beam Compressor Mount for Improved Performance</vt:lpstr>
      <vt:lpstr>DSK Engineering </vt:lpstr>
      <vt:lpstr>Client Description</vt:lpstr>
      <vt:lpstr>What is NPOI?</vt:lpstr>
      <vt:lpstr>What is the Big Beam Compressor?</vt:lpstr>
      <vt:lpstr>Problem Definition</vt:lpstr>
      <vt:lpstr>Specifications</vt:lpstr>
      <vt:lpstr>State of the Art Research</vt:lpstr>
      <vt:lpstr>Budget</vt:lpstr>
      <vt:lpstr>Schedule</vt:lpstr>
      <vt:lpstr>Deliverables</vt:lpstr>
      <vt:lpstr>Concept Development</vt:lpstr>
      <vt:lpstr>Concept Development</vt:lpstr>
      <vt:lpstr>Concept Development</vt:lpstr>
      <vt:lpstr>Actual Development</vt:lpstr>
      <vt:lpstr>Testing</vt:lpstr>
      <vt:lpstr>Testing Results</vt:lpstr>
      <vt:lpstr>Results</vt:lpstr>
      <vt:lpstr>Conclusion</vt:lpstr>
      <vt:lpstr>Questions?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Stiffening an Off-Axis Beam Compressor Mount for Improved Performance</dc:title>
  <dc:creator>NAU Student</dc:creator>
  <cp:lastModifiedBy>NAU Student</cp:lastModifiedBy>
  <cp:revision>81</cp:revision>
  <cp:lastPrinted>2011-04-28T19:08:37Z</cp:lastPrinted>
  <dcterms:created xsi:type="dcterms:W3CDTF">2011-04-26T03:59:30Z</dcterms:created>
  <dcterms:modified xsi:type="dcterms:W3CDTF">2011-04-28T19:41:59Z</dcterms:modified>
</cp:coreProperties>
</file>