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9"/>
  </p:notesMasterIdLst>
  <p:sldIdLst>
    <p:sldId id="256" r:id="rId2"/>
    <p:sldId id="322" r:id="rId3"/>
    <p:sldId id="325" r:id="rId4"/>
    <p:sldId id="311" r:id="rId5"/>
    <p:sldId id="324" r:id="rId6"/>
    <p:sldId id="314" r:id="rId7"/>
    <p:sldId id="312" r:id="rId8"/>
    <p:sldId id="315" r:id="rId9"/>
    <p:sldId id="316" r:id="rId10"/>
    <p:sldId id="317" r:id="rId11"/>
    <p:sldId id="318" r:id="rId12"/>
    <p:sldId id="321" r:id="rId13"/>
    <p:sldId id="319" r:id="rId14"/>
    <p:sldId id="326" r:id="rId15"/>
    <p:sldId id="323" r:id="rId16"/>
    <p:sldId id="327" r:id="rId17"/>
    <p:sldId id="32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047A"/>
    <a:srgbClr val="060121"/>
    <a:srgbClr val="120272"/>
    <a:srgbClr val="170298"/>
    <a:srgbClr val="1E03BD"/>
    <a:srgbClr val="2929AD"/>
    <a:srgbClr val="004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16" autoAdjust="0"/>
    <p:restoredTop sz="95150" autoAdjust="0"/>
  </p:normalViewPr>
  <p:slideViewPr>
    <p:cSldViewPr snapToGrid="0">
      <p:cViewPr>
        <p:scale>
          <a:sx n="110" d="100"/>
          <a:sy n="110" d="100"/>
        </p:scale>
        <p:origin x="390" y="4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5ADA4-D6B3-4806-8251-E747811A012D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E323D-74F4-4546-82A9-61C5C2CC8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91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E323D-74F4-4546-82A9-61C5C2CC87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74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AA119-77B0-4F77-8E6D-B7A4E573FB3C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B58EE4-0E4E-48E3-B307-E24586300FC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8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A119-77B0-4F77-8E6D-B7A4E573FB3C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8EE4-0E4E-48E3-B307-E24586300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0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A119-77B0-4F77-8E6D-B7A4E573FB3C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8EE4-0E4E-48E3-B307-E24586300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6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A119-77B0-4F77-8E6D-B7A4E573FB3C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8EE4-0E4E-48E3-B307-E24586300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0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A119-77B0-4F77-8E6D-B7A4E573FB3C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8EE4-0E4E-48E3-B307-E24586300FC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22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A119-77B0-4F77-8E6D-B7A4E573FB3C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8EE4-0E4E-48E3-B307-E24586300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75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A119-77B0-4F77-8E6D-B7A4E573FB3C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8EE4-0E4E-48E3-B307-E24586300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4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A119-77B0-4F77-8E6D-B7A4E573FB3C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8EE4-0E4E-48E3-B307-E24586300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48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A119-77B0-4F77-8E6D-B7A4E573FB3C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8EE4-0E4E-48E3-B307-E24586300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75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A119-77B0-4F77-8E6D-B7A4E573FB3C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8EE4-0E4E-48E3-B307-E24586300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3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A119-77B0-4F77-8E6D-B7A4E573FB3C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8EE4-0E4E-48E3-B307-E24586300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4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4EAA119-77B0-4F77-8E6D-B7A4E573FB3C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DB58EE4-0E4E-48E3-B307-E24586300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7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obaleducates.com/blog/wp-content/uploads/2015/03/RTE_Right-to-Education-300x285.jpe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192" y="1811383"/>
            <a:ext cx="9966960" cy="943336"/>
          </a:xfrm>
        </p:spPr>
        <p:txBody>
          <a:bodyPr>
            <a:noAutofit/>
          </a:bodyPr>
          <a:lstStyle/>
          <a:p>
            <a:r>
              <a:rPr lang="en-US" sz="5400" dirty="0" smtClean="0"/>
              <a:t>Design applications </a:t>
            </a:r>
            <a:r>
              <a:rPr lang="en-US" sz="5400" dirty="0" smtClean="0"/>
              <a:t>for girls </a:t>
            </a:r>
            <a:r>
              <a:rPr lang="en-US" sz="5400" dirty="0" smtClean="0"/>
              <a:t>ON Raspberry PI PLATFORM (DAGPI)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223438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EGR 486C – Fall 2016</a:t>
            </a:r>
          </a:p>
          <a:p>
            <a:r>
              <a:rPr lang="en-US" sz="3600" b="1" dirty="0" smtClean="0"/>
              <a:t>Q8 Engineering Team</a:t>
            </a:r>
            <a:endParaRPr lang="en-US" sz="3600" b="1" dirty="0"/>
          </a:p>
          <a:p>
            <a:r>
              <a:rPr lang="en-US" dirty="0" smtClean="0"/>
              <a:t>Hussain Alfadhli</a:t>
            </a:r>
          </a:p>
          <a:p>
            <a:r>
              <a:rPr lang="en-US" dirty="0" smtClean="0"/>
              <a:t>Anwar </a:t>
            </a:r>
            <a:r>
              <a:rPr lang="en-US" dirty="0" err="1" smtClean="0"/>
              <a:t>Albloushi</a:t>
            </a:r>
            <a:endParaRPr lang="en-US" dirty="0" smtClean="0"/>
          </a:p>
          <a:p>
            <a:r>
              <a:rPr lang="en-US" dirty="0" smtClean="0"/>
              <a:t>Ammar Alnajjar</a:t>
            </a:r>
          </a:p>
          <a:p>
            <a:r>
              <a:rPr lang="en-US" dirty="0" smtClean="0"/>
              <a:t>Abdulaziz Alsharhan 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 descr="/Users/ammaralnajjar/Desktop/e1ebba7f-adb1-438d-a60f-657f4934830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839" y="3620771"/>
            <a:ext cx="3152140" cy="3152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news.nau.edu/wp-content/themes/nau_development/images/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0" y="3869634"/>
            <a:ext cx="2145301" cy="2384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31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DAGPI </a:t>
            </a:r>
            <a:r>
              <a:rPr lang="en-US" dirty="0" smtClean="0"/>
              <a:t>Fina</a:t>
            </a:r>
            <a:r>
              <a:rPr lang="en-US" dirty="0" smtClean="0"/>
              <a:t>l </a:t>
            </a:r>
            <a:r>
              <a:rPr lang="en-US" dirty="0" smtClean="0"/>
              <a:t>Case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9" t="20968" b="2280"/>
          <a:stretch/>
        </p:blipFill>
        <p:spPr>
          <a:xfrm rot="10800000">
            <a:off x="528316" y="2055222"/>
            <a:ext cx="4209146" cy="35562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82144" y="2055222"/>
            <a:ext cx="4736375" cy="35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78" y="53576"/>
            <a:ext cx="9875520" cy="1356360"/>
          </a:xfrm>
        </p:spPr>
        <p:txBody>
          <a:bodyPr/>
          <a:lstStyle/>
          <a:p>
            <a:r>
              <a:rPr lang="en-US" dirty="0" smtClean="0"/>
              <a:t>Applications on DAGPI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2" y="1409936"/>
            <a:ext cx="2454196" cy="2236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859" y="1409936"/>
            <a:ext cx="3439948" cy="24644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420" y="1409936"/>
            <a:ext cx="3814428" cy="24644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07" y="4219006"/>
            <a:ext cx="11091341" cy="21619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91896" y="2629805"/>
            <a:ext cx="984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/>
              <a:t>Scratch </a:t>
            </a:r>
          </a:p>
        </p:txBody>
      </p:sp>
    </p:spTree>
    <p:extLst>
      <p:ext uri="{BB962C8B-B14F-4D97-AF65-F5344CB8AC3E}">
        <p14:creationId xmlns:p14="http://schemas.microsoft.com/office/powerpoint/2010/main" val="359574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31800"/>
            <a:ext cx="9875520" cy="1356360"/>
          </a:xfrm>
        </p:spPr>
        <p:txBody>
          <a:bodyPr/>
          <a:lstStyle/>
          <a:p>
            <a:r>
              <a:rPr lang="en-US" dirty="0" smtClean="0"/>
              <a:t>Applications for girls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938965"/>
              </p:ext>
            </p:extLst>
          </p:nvPr>
        </p:nvGraphicFramePr>
        <p:xfrm>
          <a:off x="495300" y="1549400"/>
          <a:ext cx="4811486" cy="4565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4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Scratch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Animations and games with a drag-and-drop interface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Using some programming techniques without having to write</a:t>
                      </a:r>
                      <a:r>
                        <a:rPr lang="en-US" sz="1800" b="0" i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code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10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PiNet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 and open source server.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Network based user accounts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Shared folders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 collection system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Automated backups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024126"/>
            <a:ext cx="5557157" cy="33920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31800"/>
            <a:ext cx="5949043" cy="239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951" y="52225"/>
            <a:ext cx="9875520" cy="135636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004" y="655409"/>
            <a:ext cx="4936869" cy="19877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611" y="3246351"/>
            <a:ext cx="4191262" cy="2982939"/>
          </a:xfrm>
          <a:prstGeom prst="rect">
            <a:avLst/>
          </a:prstGeom>
        </p:spPr>
      </p:pic>
      <p:pic>
        <p:nvPicPr>
          <p:cNvPr id="8" name="Picture 8" descr="https://i.ytimg.com/vi/wiSdPZDkg50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99" y="1159983"/>
            <a:ext cx="3792519" cy="213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globaleducates.com/blog/wp-content/uploads/2015/03/RTE_Right-to-Education-300x285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860" y="2757139"/>
            <a:ext cx="2084927" cy="198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4" t="42310" r="29985" b="2901"/>
          <a:stretch/>
        </p:blipFill>
        <p:spPr>
          <a:xfrm rot="10800000">
            <a:off x="375900" y="3747479"/>
            <a:ext cx="3912995" cy="258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9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Dr.Dianne</a:t>
            </a:r>
            <a:r>
              <a:rPr lang="en-US" dirty="0" smtClean="0"/>
              <a:t> </a:t>
            </a:r>
            <a:r>
              <a:rPr lang="en-US" dirty="0" smtClean="0"/>
              <a:t>McDonnell</a:t>
            </a:r>
          </a:p>
          <a:p>
            <a:r>
              <a:rPr lang="en-US" dirty="0" smtClean="0"/>
              <a:t>Ashwija Korenda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36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000" dirty="0" smtClean="0"/>
              <a:t>[1]"</a:t>
            </a:r>
            <a:r>
              <a:rPr lang="en-US" sz="2000" dirty="0"/>
              <a:t>Girls' Education - the facts", </a:t>
            </a:r>
            <a:r>
              <a:rPr lang="en-US" sz="2000" i="1" dirty="0" err="1"/>
              <a:t>unesco</a:t>
            </a:r>
            <a:r>
              <a:rPr lang="en-US" sz="2000" dirty="0"/>
              <a:t>, 2013. [Online]. Available: https://en.unesco.org/gem-report/sites/gem-report/files/girls-factsheet-en.pdf. [Accessed: 03- Dec- 2016</a:t>
            </a:r>
            <a:r>
              <a:rPr lang="en-US" sz="2000" dirty="0" smtClean="0"/>
              <a:t>].</a:t>
            </a:r>
          </a:p>
          <a:p>
            <a:r>
              <a:rPr lang="en-US" sz="2000" dirty="0"/>
              <a:t>[2]P. Rose, "Rural women miss out on education — and decent jobs", </a:t>
            </a:r>
            <a:r>
              <a:rPr lang="en-US" sz="2000" i="1" dirty="0"/>
              <a:t>World Education Blog</a:t>
            </a:r>
            <a:r>
              <a:rPr lang="en-US" sz="2000" dirty="0"/>
              <a:t>, 2016. [Online]. Available: https://gemreportunesco.wordpress.com/2012/03/05/rural-women-miss-out-on-education-and-decent-jobs/. [Accessed: 03- Dec- 2016</a:t>
            </a:r>
            <a:r>
              <a:rPr lang="en-US" sz="2000" dirty="0" smtClean="0"/>
              <a:t>].</a:t>
            </a:r>
          </a:p>
          <a:p>
            <a:r>
              <a:rPr lang="en-US" sz="2000" dirty="0"/>
              <a:t>[3] D. McDonnell, “Project Background and Needs,” 2015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[4] “Raspberry </a:t>
            </a:r>
            <a:r>
              <a:rPr lang="en-US" sz="2000" dirty="0"/>
              <a:t>Pi 3 is out now! Specs, benchmarks &amp; more - The </a:t>
            </a:r>
            <a:r>
              <a:rPr lang="en-US" sz="2000" dirty="0" err="1"/>
              <a:t>MagPi</a:t>
            </a:r>
            <a:r>
              <a:rPr lang="en-US" sz="2000" dirty="0"/>
              <a:t> Magazine,” </a:t>
            </a:r>
            <a:r>
              <a:rPr lang="en-US" sz="2000" i="1" dirty="0"/>
              <a:t>The </a:t>
            </a:r>
            <a:r>
              <a:rPr lang="en-US" sz="2000" i="1" dirty="0" err="1"/>
              <a:t>MagPi</a:t>
            </a:r>
            <a:r>
              <a:rPr lang="en-US" sz="2000" i="1" dirty="0"/>
              <a:t> Magazine</a:t>
            </a:r>
            <a:r>
              <a:rPr lang="en-US" sz="2000" dirty="0"/>
              <a:t>, 2016. [Online]. Available at: https://www.raspberrypi.org/magpi/raspberry-pi-3-specs-benchmarks/. [Accessed: 29-Apr-2016]. </a:t>
            </a:r>
            <a:endParaRPr lang="en-US" sz="2000" dirty="0" smtClean="0"/>
          </a:p>
          <a:p>
            <a:r>
              <a:rPr lang="en-US" sz="2000" dirty="0" smtClean="0"/>
              <a:t>[5]L</a:t>
            </a:r>
            <a:r>
              <a:rPr lang="en-US" sz="2000" dirty="0"/>
              <a:t>. Ada, </a:t>
            </a:r>
            <a:r>
              <a:rPr lang="en-US" sz="2000" i="1" dirty="0" err="1"/>
              <a:t>Adafruit</a:t>
            </a:r>
            <a:r>
              <a:rPr lang="en-US" sz="2000" dirty="0"/>
              <a:t>, 2011. [Online]. Available: https://cdn-learn.adafruit.com/downloads/pdf/usb-dc-and-solar-lipoly-charger.pdf. [Accessed: 03- Dec- 2016].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 smtClean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60116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5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2796" y="1141443"/>
            <a:ext cx="8775441" cy="3430555"/>
          </a:xfrm>
        </p:spPr>
        <p:txBody>
          <a:bodyPr>
            <a:noAutofit/>
          </a:bodyPr>
          <a:lstStyle/>
          <a:p>
            <a:r>
              <a:rPr lang="en-US" sz="9600" dirty="0" smtClean="0"/>
              <a:t>QUESTIONS </a:t>
            </a:r>
            <a:r>
              <a:rPr lang="en-US" sz="9600" dirty="0" smtClean="0">
                <a:sym typeface="Wingdings" panose="05000000000000000000" pitchFamily="2" charset="2"/>
              </a:rPr>
              <a:t>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95942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Girls Education – the facts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2057400"/>
            <a:ext cx="5265964" cy="4180114"/>
          </a:xfrm>
        </p:spPr>
        <p:txBody>
          <a:bodyPr/>
          <a:lstStyle/>
          <a:p>
            <a:r>
              <a:rPr lang="en-US" dirty="0"/>
              <a:t>There are still 31 million girls of </a:t>
            </a:r>
            <a:r>
              <a:rPr lang="en-US" b="1" dirty="0"/>
              <a:t>primary school </a:t>
            </a:r>
            <a:r>
              <a:rPr lang="en-US" dirty="0"/>
              <a:t>age out of school</a:t>
            </a:r>
            <a:r>
              <a:rPr lang="en-US" dirty="0" smtClean="0"/>
              <a:t>.[1]</a:t>
            </a:r>
            <a:endParaRPr lang="en-US" dirty="0" smtClean="0"/>
          </a:p>
          <a:p>
            <a:r>
              <a:rPr lang="en-US" dirty="0" smtClean="0"/>
              <a:t>34 </a:t>
            </a:r>
            <a:r>
              <a:rPr lang="en-US" dirty="0"/>
              <a:t>million female adolescents out of </a:t>
            </a:r>
            <a:r>
              <a:rPr lang="en-US" dirty="0" smtClean="0"/>
              <a:t>school in lower </a:t>
            </a:r>
            <a:r>
              <a:rPr lang="en-US" b="1" dirty="0" smtClean="0"/>
              <a:t>secondary </a:t>
            </a:r>
            <a:r>
              <a:rPr lang="en-US" b="1" dirty="0" smtClean="0"/>
              <a:t>school. </a:t>
            </a:r>
            <a:r>
              <a:rPr lang="en-US" dirty="0" smtClean="0"/>
              <a:t>[1]</a:t>
            </a:r>
            <a:endParaRPr lang="en-US" b="1" dirty="0" smtClean="0"/>
          </a:p>
          <a:p>
            <a:r>
              <a:rPr lang="en-US" dirty="0"/>
              <a:t>Two-thirds of the 774 million illiterate people in the world are </a:t>
            </a:r>
            <a:r>
              <a:rPr lang="en-US" dirty="0" smtClean="0"/>
              <a:t>female. [1]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859" y="2057400"/>
            <a:ext cx="4869248" cy="32101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17859" y="5359037"/>
            <a:ext cx="2249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Courtesy </a:t>
            </a:r>
            <a:r>
              <a:rPr lang="en-US" dirty="0" smtClean="0"/>
              <a:t>UNESCO </a:t>
            </a:r>
            <a:r>
              <a:rPr lang="en-US" dirty="0"/>
              <a:t>[1]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1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Educate?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2057400"/>
            <a:ext cx="5265964" cy="4180114"/>
          </a:xfrm>
        </p:spPr>
        <p:txBody>
          <a:bodyPr/>
          <a:lstStyle/>
          <a:p>
            <a:r>
              <a:rPr lang="en-US" dirty="0" smtClean="0"/>
              <a:t>Mothers’ education improves child nutrition.[2]</a:t>
            </a:r>
            <a:endParaRPr lang="en-US" dirty="0" smtClean="0"/>
          </a:p>
          <a:p>
            <a:r>
              <a:rPr lang="en-US" dirty="0" smtClean="0"/>
              <a:t>Girls with higher level education are less likely to have children at an early age.[2]</a:t>
            </a:r>
            <a:endParaRPr lang="en-US" b="1" dirty="0" smtClean="0"/>
          </a:p>
          <a:p>
            <a:r>
              <a:rPr lang="en-US" dirty="0" smtClean="0"/>
              <a:t>Education narrows pay gaps between men and women.[2]</a:t>
            </a:r>
          </a:p>
          <a:p>
            <a:r>
              <a:rPr lang="en-US" dirty="0" smtClean="0"/>
              <a:t>Educated women are more likely to find work.[2]</a:t>
            </a:r>
            <a:endParaRPr lang="en-US" dirty="0"/>
          </a:p>
        </p:txBody>
      </p:sp>
      <p:pic>
        <p:nvPicPr>
          <p:cNvPr id="1026" name="Picture 2" descr="https://gemreportunesco.files.wordpress.com/2012/03/20018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806" y="1679908"/>
            <a:ext cx="4861467" cy="324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609806" y="5097780"/>
            <a:ext cx="2249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Courtesy </a:t>
            </a:r>
            <a:r>
              <a:rPr lang="en-US" dirty="0" smtClean="0"/>
              <a:t>UNESCO [3]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4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Scope and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ea typeface="+mj-ea"/>
                <a:cs typeface="+mj-cs"/>
              </a:rPr>
              <a:t>Increase proficiency in STEM education for girls through technology</a:t>
            </a:r>
            <a:endParaRPr lang="en-US" dirty="0" smtClean="0"/>
          </a:p>
          <a:p>
            <a:r>
              <a:rPr lang="en-US" dirty="0" smtClean="0"/>
              <a:t>Using DAGPI for field work and educational projects</a:t>
            </a:r>
            <a:endParaRPr lang="en-US" dirty="0"/>
          </a:p>
        </p:txBody>
      </p:sp>
      <p:pic>
        <p:nvPicPr>
          <p:cNvPr id="1026" name="Picture 2" descr="http://www.thestorageguy-madison.com/media/1305/work-with-multiple-fi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" y="332994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530" y="3112225"/>
            <a:ext cx="4504579" cy="2834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614530" y="6096000"/>
            <a:ext cx="3009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 Dr. McDonnell [3]</a:t>
            </a:r>
          </a:p>
        </p:txBody>
      </p:sp>
    </p:spTree>
    <p:extLst>
      <p:ext uri="{BB962C8B-B14F-4D97-AF65-F5344CB8AC3E}">
        <p14:creationId xmlns:p14="http://schemas.microsoft.com/office/powerpoint/2010/main" val="187045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505097"/>
            <a:ext cx="9875520" cy="1356360"/>
          </a:xfrm>
        </p:spPr>
        <p:txBody>
          <a:bodyPr/>
          <a:lstStyle/>
          <a:p>
            <a:r>
              <a:rPr lang="en-US" dirty="0" smtClean="0"/>
              <a:t>Tablet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564" y="1861457"/>
            <a:ext cx="5682343" cy="2204357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sz="3000" b="1" dirty="0" smtClean="0"/>
              <a:t>Design Criteria</a:t>
            </a:r>
          </a:p>
          <a:p>
            <a:r>
              <a:rPr lang="en-US" dirty="0" smtClean="0"/>
              <a:t>Robust Case</a:t>
            </a:r>
          </a:p>
          <a:p>
            <a:r>
              <a:rPr lang="en-US" dirty="0" smtClean="0"/>
              <a:t>Cost Effective </a:t>
            </a:r>
          </a:p>
          <a:p>
            <a:r>
              <a:rPr lang="en-US" dirty="0" smtClean="0"/>
              <a:t>Available</a:t>
            </a:r>
          </a:p>
          <a:p>
            <a:r>
              <a:rPr lang="en-US" dirty="0"/>
              <a:t>L</a:t>
            </a:r>
            <a:r>
              <a:rPr lang="en-US" dirty="0" smtClean="0"/>
              <a:t>earning opportunity (girls can build and maintain them)</a:t>
            </a:r>
            <a:endParaRPr lang="en-US" dirty="0"/>
          </a:p>
        </p:txBody>
      </p:sp>
      <p:pic>
        <p:nvPicPr>
          <p:cNvPr id="1026" name="Picture 2" descr="http://www.howistheanswer.com/sites/all/themes/How/images/howbanne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3" r="15352"/>
          <a:stretch/>
        </p:blipFill>
        <p:spPr bwMode="auto">
          <a:xfrm>
            <a:off x="7535333" y="732080"/>
            <a:ext cx="3627700" cy="286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22564" y="4230733"/>
            <a:ext cx="5274128" cy="2204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800" b="1" dirty="0" smtClean="0"/>
              <a:t>Design Option</a:t>
            </a:r>
          </a:p>
          <a:p>
            <a:r>
              <a:rPr lang="en-US" sz="2000" b="1" u="sng" dirty="0" smtClean="0"/>
              <a:t>Raspberry Pi with 2.8 </a:t>
            </a:r>
            <a:r>
              <a:rPr lang="en-US" sz="2000" b="1" u="sng" dirty="0" err="1" smtClean="0"/>
              <a:t>PiTFT</a:t>
            </a:r>
            <a:r>
              <a:rPr lang="en-US" sz="2000" b="1" u="sng" dirty="0" smtClean="0"/>
              <a:t> Touch Screen</a:t>
            </a:r>
            <a:endParaRPr lang="en-US" sz="2000" b="1" u="sng" dirty="0"/>
          </a:p>
        </p:txBody>
      </p:sp>
      <p:pic>
        <p:nvPicPr>
          <p:cNvPr id="6" name="Picture 2" descr="https://www.raspberrypi.org/wp-content/uploads/2015/01/Pi2ModB1GB_-comp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" t="6911" r="3318" b="5424"/>
          <a:stretch/>
        </p:blipFill>
        <p:spPr bwMode="auto">
          <a:xfrm>
            <a:off x="7443558" y="4065814"/>
            <a:ext cx="3811250" cy="224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61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006575"/>
              </p:ext>
            </p:extLst>
          </p:nvPr>
        </p:nvGraphicFramePr>
        <p:xfrm>
          <a:off x="286801" y="1590444"/>
          <a:ext cx="4721927" cy="4072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2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9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38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Table characteristics of the raspberry pi 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3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3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Parameters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Raspberry pi 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3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Processor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BCM2837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3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USB (2.0)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3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 GB SDRAM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3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Storage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Micro-SD Card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3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Ethernet interface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10/100 Mbits/s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3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Wireless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802.11n / Bluetooth 4.0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3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Video output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HDMI / composite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3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Audio output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HDMI / Headphone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93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GPIO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93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Price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$35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94" y="78659"/>
            <a:ext cx="9875520" cy="1356360"/>
          </a:xfrm>
        </p:spPr>
        <p:txBody>
          <a:bodyPr/>
          <a:lstStyle/>
          <a:p>
            <a:r>
              <a:rPr lang="en-US" dirty="0" smtClean="0"/>
              <a:t>DAGPI Specifications     </a:t>
            </a:r>
            <a:endParaRPr lang="en-US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86801" y="2093739"/>
            <a:ext cx="1123274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313633" y="6100963"/>
            <a:ext cx="601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[4]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978" y="1590443"/>
            <a:ext cx="6697903" cy="407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9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i1-linux.softpedia-static.com/screenshots/Raspbian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938" y="930729"/>
            <a:ext cx="4537571" cy="276756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64" y="114231"/>
            <a:ext cx="9875520" cy="1356360"/>
          </a:xfrm>
        </p:spPr>
        <p:txBody>
          <a:bodyPr/>
          <a:lstStyle/>
          <a:p>
            <a:r>
              <a:rPr lang="en-US" dirty="0" smtClean="0"/>
              <a:t>DAGPI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803" y="1719266"/>
            <a:ext cx="5802636" cy="56740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3200" b="1" dirty="0" smtClean="0"/>
              <a:t>Operating system (Raspbian) </a:t>
            </a:r>
          </a:p>
          <a:p>
            <a:endParaRPr lang="en-US" sz="2400" dirty="0"/>
          </a:p>
          <a:p>
            <a:endParaRPr lang="en-US" sz="2400" dirty="0" smtClean="0"/>
          </a:p>
          <a:p>
            <a:pPr marL="45720" indent="0">
              <a:buNone/>
            </a:pPr>
            <a:endParaRPr lang="en-US" sz="2400" dirty="0" smtClean="0"/>
          </a:p>
        </p:txBody>
      </p:sp>
      <p:pic>
        <p:nvPicPr>
          <p:cNvPr id="1032" name="Picture 8" descr="https://i.ytimg.com/vi/wiSdPZDkg50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89" y="3698296"/>
            <a:ext cx="4594766" cy="258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10060" y="4742848"/>
            <a:ext cx="3911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Wi-Fi Access </a:t>
            </a:r>
            <a:r>
              <a:rPr lang="en-US" sz="3200" b="1" dirty="0" smtClean="0"/>
              <a:t>Point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04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45" y="223089"/>
            <a:ext cx="9875520" cy="1356360"/>
          </a:xfrm>
        </p:spPr>
        <p:txBody>
          <a:bodyPr/>
          <a:lstStyle/>
          <a:p>
            <a:r>
              <a:rPr lang="en-US" dirty="0" smtClean="0"/>
              <a:t>DAGPI Power</a:t>
            </a:r>
            <a:endParaRPr lang="en-US" dirty="0"/>
          </a:p>
        </p:txBody>
      </p:sp>
      <p:pic>
        <p:nvPicPr>
          <p:cNvPr id="5" name="Picture 2" descr="Medium 6V 2W Solar panel - 2.0 Wat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238" y="396937"/>
            <a:ext cx="2715197" cy="203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USB / DC / Solar Lithium Ion/Polymer charger - 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53" y="2691102"/>
            <a:ext cx="2803909" cy="203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ithium Ion Polymer Battery - 3.7v 2500mA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52" y="396937"/>
            <a:ext cx="2803909" cy="203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cdn-shop.adafruit.com/970x728/1903-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237" y="2695740"/>
            <a:ext cx="2715197" cy="203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8410" y="371521"/>
            <a:ext cx="6194351" cy="4408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8410" y="371521"/>
            <a:ext cx="6337476" cy="45013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3772" y="1579449"/>
            <a:ext cx="3713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Powering DAGPI through 2W solar panel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" t="7525" r="4348" b="1108"/>
          <a:stretch/>
        </p:blipFill>
        <p:spPr bwMode="auto">
          <a:xfrm>
            <a:off x="559954" y="2691102"/>
            <a:ext cx="4271037" cy="31263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97523" y="5817412"/>
            <a:ext cx="3719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Calibri" panose="020F0502020204030204" pitchFamily="34" charset="0"/>
              </a:rPr>
              <a:t>Solar cell I-V curve in varying sunlight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110806" y="6186744"/>
            <a:ext cx="17332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Courtesy </a:t>
            </a:r>
            <a:r>
              <a:rPr lang="en-US" sz="1400" dirty="0" err="1" smtClean="0"/>
              <a:t>Adafruit</a:t>
            </a:r>
            <a:r>
              <a:rPr lang="en-US" sz="1400" dirty="0" smtClean="0"/>
              <a:t> </a:t>
            </a:r>
            <a:r>
              <a:rPr lang="en-US" sz="1400" dirty="0" smtClean="0"/>
              <a:t>[5]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1258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418" y="-77299"/>
            <a:ext cx="9875520" cy="1356360"/>
          </a:xfrm>
        </p:spPr>
        <p:txBody>
          <a:bodyPr/>
          <a:lstStyle/>
          <a:p>
            <a:r>
              <a:rPr lang="en-US" dirty="0" smtClean="0"/>
              <a:t>EGR 186 </a:t>
            </a:r>
            <a:r>
              <a:rPr lang="en-US" dirty="0" smtClean="0"/>
              <a:t>Rapid </a:t>
            </a:r>
            <a:r>
              <a:rPr lang="en-US" dirty="0" smtClean="0"/>
              <a:t>Prototypes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78977" y="1043928"/>
            <a:ext cx="3088640" cy="2316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976" y="3961308"/>
            <a:ext cx="3088641" cy="2316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524" y="1079857"/>
            <a:ext cx="3108960" cy="2331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458" y="3961308"/>
            <a:ext cx="3108960" cy="23317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10" y="892623"/>
            <a:ext cx="3608251" cy="27061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10" y="3766455"/>
            <a:ext cx="3608252" cy="270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7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Custom 4">
      <a:dk1>
        <a:srgbClr val="0B2036"/>
      </a:dk1>
      <a:lt1>
        <a:sysClr val="window" lastClr="FFFFFF"/>
      </a:lt1>
      <a:dk2>
        <a:srgbClr val="17406D"/>
      </a:dk2>
      <a:lt2>
        <a:srgbClr val="DBEFF9"/>
      </a:lt2>
      <a:accent1>
        <a:srgbClr val="00000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3370</TotalTime>
  <Words>491</Words>
  <Application>Microsoft Office PowerPoint</Application>
  <PresentationFormat>Widescreen</PresentationFormat>
  <Paragraphs>90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Corbel</vt:lpstr>
      <vt:lpstr>Times New Roman</vt:lpstr>
      <vt:lpstr>Wingdings</vt:lpstr>
      <vt:lpstr>Basis</vt:lpstr>
      <vt:lpstr>Design applications for girls ON Raspberry PI PLATFORM (DAGPI)</vt:lpstr>
      <vt:lpstr>Girls Education – the facts </vt:lpstr>
      <vt:lpstr>Why Educate? </vt:lpstr>
      <vt:lpstr>Project Scope and Goal</vt:lpstr>
      <vt:lpstr>Tablet  </vt:lpstr>
      <vt:lpstr>DAGPI Specifications     </vt:lpstr>
      <vt:lpstr>DAGPI Programming</vt:lpstr>
      <vt:lpstr>DAGPI Power</vt:lpstr>
      <vt:lpstr>EGR 186 Rapid Prototypes </vt:lpstr>
      <vt:lpstr>DAGPI Final Case </vt:lpstr>
      <vt:lpstr>Applications on DAGPI</vt:lpstr>
      <vt:lpstr>Applications for girls</vt:lpstr>
      <vt:lpstr>Summary</vt:lpstr>
      <vt:lpstr>Acknowledgement </vt:lpstr>
      <vt:lpstr>References </vt:lpstr>
      <vt:lpstr>PowerPoint Presentation</vt:lpstr>
      <vt:lpstr>QUESTIONS  </vt:lpstr>
    </vt:vector>
  </TitlesOfParts>
  <Company>Northern Arizona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PRESENTATION</dc:title>
  <dc:creator>Hussain khazaal Alfadhli</dc:creator>
  <cp:lastModifiedBy>NAU Student</cp:lastModifiedBy>
  <cp:revision>227</cp:revision>
  <dcterms:created xsi:type="dcterms:W3CDTF">2016-02-29T23:07:25Z</dcterms:created>
  <dcterms:modified xsi:type="dcterms:W3CDTF">2016-12-03T18:39:13Z</dcterms:modified>
</cp:coreProperties>
</file>