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Lst>
  <p:sldSz cy="31089600" cx="40233600"/>
  <p:notesSz cx="6858000" cy="9144000"/>
  <p:embeddedFontLst>
    <p:embeddedFont>
      <p:font typeface="Roboto"/>
      <p:regular r:id="rId6"/>
      <p:bold r:id="rId7"/>
      <p:italic r:id="rId8"/>
      <p:boldItalic r:id="rId9"/>
    </p:embeddedFont>
    <p:embeddedFont>
      <p:font typeface="Oswald"/>
      <p:regular r:id="rId10"/>
      <p:bold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2" roundtripDataSignature="AMtx7mhzrWuo2rRMPc+bwZSWDUGTA2s94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font" Target="fonts/Oswald-bold.fntdata"/><Relationship Id="rId10" Type="http://schemas.openxmlformats.org/officeDocument/2006/relationships/font" Target="fonts/Oswald-regular.fntdata"/><Relationship Id="rId12" Type="http://customschemas.google.com/relationships/presentationmetadata" Target="metadata"/><Relationship Id="rId9" Type="http://schemas.openxmlformats.org/officeDocument/2006/relationships/font" Target="fonts/Roboto-boldItalic.fntdata"/><Relationship Id="rId5" Type="http://schemas.openxmlformats.org/officeDocument/2006/relationships/slide" Target="slides/slide1.xml"/><Relationship Id="rId6" Type="http://schemas.openxmlformats.org/officeDocument/2006/relationships/font" Target="fonts/Roboto-regular.fntdata"/><Relationship Id="rId7" Type="http://schemas.openxmlformats.org/officeDocument/2006/relationships/font" Target="fonts/Roboto-bold.fntdata"/><Relationship Id="rId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3017520" y="5088045"/>
            <a:ext cx="34198560" cy="1082378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6400"/>
              <a:buFont typeface="Calibri"/>
              <a:buNone/>
              <a:defRPr sz="2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
          <p:cNvSpPr txBox="1"/>
          <p:nvPr>
            <p:ph idx="1" type="subTitle"/>
          </p:nvPr>
        </p:nvSpPr>
        <p:spPr>
          <a:xfrm>
            <a:off x="5029200" y="16329239"/>
            <a:ext cx="30175200" cy="7506121"/>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4400"/>
              </a:spcBef>
              <a:spcAft>
                <a:spcPts val="0"/>
              </a:spcAft>
              <a:buClr>
                <a:schemeClr val="dk1"/>
              </a:buClr>
              <a:buSzPts val="10560"/>
              <a:buNone/>
              <a:defRPr sz="10560"/>
            </a:lvl1pPr>
            <a:lvl2pPr lvl="1" algn="ctr">
              <a:lnSpc>
                <a:spcPct val="90000"/>
              </a:lnSpc>
              <a:spcBef>
                <a:spcPts val="2200"/>
              </a:spcBef>
              <a:spcAft>
                <a:spcPts val="0"/>
              </a:spcAft>
              <a:buClr>
                <a:schemeClr val="dk1"/>
              </a:buClr>
              <a:buSzPts val="8800"/>
              <a:buNone/>
              <a:defRPr sz="8800"/>
            </a:lvl2pPr>
            <a:lvl3pPr lvl="2" algn="ctr">
              <a:lnSpc>
                <a:spcPct val="90000"/>
              </a:lnSpc>
              <a:spcBef>
                <a:spcPts val="2200"/>
              </a:spcBef>
              <a:spcAft>
                <a:spcPts val="0"/>
              </a:spcAft>
              <a:buClr>
                <a:schemeClr val="dk1"/>
              </a:buClr>
              <a:buSzPts val="7920"/>
              <a:buNone/>
              <a:defRPr sz="7919"/>
            </a:lvl3pPr>
            <a:lvl4pPr lvl="3" algn="ctr">
              <a:lnSpc>
                <a:spcPct val="90000"/>
              </a:lnSpc>
              <a:spcBef>
                <a:spcPts val="2200"/>
              </a:spcBef>
              <a:spcAft>
                <a:spcPts val="0"/>
              </a:spcAft>
              <a:buClr>
                <a:schemeClr val="dk1"/>
              </a:buClr>
              <a:buSzPts val="7040"/>
              <a:buNone/>
              <a:defRPr sz="7040"/>
            </a:lvl4pPr>
            <a:lvl5pPr lvl="4" algn="ctr">
              <a:lnSpc>
                <a:spcPct val="90000"/>
              </a:lnSpc>
              <a:spcBef>
                <a:spcPts val="2200"/>
              </a:spcBef>
              <a:spcAft>
                <a:spcPts val="0"/>
              </a:spcAft>
              <a:buClr>
                <a:schemeClr val="dk1"/>
              </a:buClr>
              <a:buSzPts val="7040"/>
              <a:buNone/>
              <a:defRPr sz="7040"/>
            </a:lvl5pPr>
            <a:lvl6pPr lvl="5" algn="ctr">
              <a:lnSpc>
                <a:spcPct val="90000"/>
              </a:lnSpc>
              <a:spcBef>
                <a:spcPts val="2200"/>
              </a:spcBef>
              <a:spcAft>
                <a:spcPts val="0"/>
              </a:spcAft>
              <a:buClr>
                <a:schemeClr val="dk1"/>
              </a:buClr>
              <a:buSzPts val="7040"/>
              <a:buNone/>
              <a:defRPr sz="7040"/>
            </a:lvl6pPr>
            <a:lvl7pPr lvl="6" algn="ctr">
              <a:lnSpc>
                <a:spcPct val="90000"/>
              </a:lnSpc>
              <a:spcBef>
                <a:spcPts val="2200"/>
              </a:spcBef>
              <a:spcAft>
                <a:spcPts val="0"/>
              </a:spcAft>
              <a:buClr>
                <a:schemeClr val="dk1"/>
              </a:buClr>
              <a:buSzPts val="7040"/>
              <a:buNone/>
              <a:defRPr sz="7040"/>
            </a:lvl7pPr>
            <a:lvl8pPr lvl="7" algn="ctr">
              <a:lnSpc>
                <a:spcPct val="90000"/>
              </a:lnSpc>
              <a:spcBef>
                <a:spcPts val="2200"/>
              </a:spcBef>
              <a:spcAft>
                <a:spcPts val="0"/>
              </a:spcAft>
              <a:buClr>
                <a:schemeClr val="dk1"/>
              </a:buClr>
              <a:buSzPts val="7040"/>
              <a:buNone/>
              <a:defRPr sz="7040"/>
            </a:lvl8pPr>
            <a:lvl9pPr lvl="8" algn="ctr">
              <a:lnSpc>
                <a:spcPct val="90000"/>
              </a:lnSpc>
              <a:spcBef>
                <a:spcPts val="2200"/>
              </a:spcBef>
              <a:spcAft>
                <a:spcPts val="0"/>
              </a:spcAft>
              <a:buClr>
                <a:schemeClr val="dk1"/>
              </a:buClr>
              <a:buSzPts val="7040"/>
              <a:buNone/>
              <a:defRPr sz="7040"/>
            </a:lvl9pPr>
          </a:lstStyle>
          <a:p/>
        </p:txBody>
      </p:sp>
      <p:sp>
        <p:nvSpPr>
          <p:cNvPr id="14" name="Google Shape;14;p3"/>
          <p:cNvSpPr txBox="1"/>
          <p:nvPr>
            <p:ph idx="10" type="dt"/>
          </p:nvPr>
        </p:nvSpPr>
        <p:spPr>
          <a:xfrm>
            <a:off x="2766060" y="28815460"/>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
          <p:cNvSpPr txBox="1"/>
          <p:nvPr>
            <p:ph idx="11" type="ftr"/>
          </p:nvPr>
        </p:nvSpPr>
        <p:spPr>
          <a:xfrm>
            <a:off x="13327380" y="28815460"/>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
          <p:cNvSpPr txBox="1"/>
          <p:nvPr>
            <p:ph idx="12" type="sldNum"/>
          </p:nvPr>
        </p:nvSpPr>
        <p:spPr>
          <a:xfrm>
            <a:off x="28414980" y="28815460"/>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2766060" y="1655240"/>
            <a:ext cx="34701480" cy="600921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2"/>
          <p:cNvSpPr txBox="1"/>
          <p:nvPr>
            <p:ph idx="1" type="body"/>
          </p:nvPr>
        </p:nvSpPr>
        <p:spPr>
          <a:xfrm rot="5400000">
            <a:off x="10253767" y="788459"/>
            <a:ext cx="19726066" cy="3470148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71" name="Google Shape;71;p12"/>
          <p:cNvSpPr txBox="1"/>
          <p:nvPr>
            <p:ph idx="10" type="dt"/>
          </p:nvPr>
        </p:nvSpPr>
        <p:spPr>
          <a:xfrm>
            <a:off x="2766060" y="28815460"/>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
          <p:cNvSpPr txBox="1"/>
          <p:nvPr>
            <p:ph idx="11" type="ftr"/>
          </p:nvPr>
        </p:nvSpPr>
        <p:spPr>
          <a:xfrm>
            <a:off x="13327380" y="28815460"/>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2" type="sldNum"/>
          </p:nvPr>
        </p:nvSpPr>
        <p:spPr>
          <a:xfrm>
            <a:off x="28414980" y="28815460"/>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19956358" y="10491048"/>
            <a:ext cx="26346999" cy="86753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3"/>
          <p:cNvSpPr txBox="1"/>
          <p:nvPr>
            <p:ph idx="1" type="body"/>
          </p:nvPr>
        </p:nvSpPr>
        <p:spPr>
          <a:xfrm rot="5400000">
            <a:off x="2354158" y="2067138"/>
            <a:ext cx="26346999" cy="2552319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77" name="Google Shape;77;p13"/>
          <p:cNvSpPr txBox="1"/>
          <p:nvPr>
            <p:ph idx="10" type="dt"/>
          </p:nvPr>
        </p:nvSpPr>
        <p:spPr>
          <a:xfrm>
            <a:off x="2766060" y="28815460"/>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3"/>
          <p:cNvSpPr txBox="1"/>
          <p:nvPr>
            <p:ph idx="11" type="ftr"/>
          </p:nvPr>
        </p:nvSpPr>
        <p:spPr>
          <a:xfrm>
            <a:off x="13327380" y="28815460"/>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2" type="sldNum"/>
          </p:nvPr>
        </p:nvSpPr>
        <p:spPr>
          <a:xfrm>
            <a:off x="28414980" y="28815460"/>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2766060" y="1655240"/>
            <a:ext cx="34701480" cy="600921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
          <p:cNvSpPr txBox="1"/>
          <p:nvPr>
            <p:ph idx="1" type="body"/>
          </p:nvPr>
        </p:nvSpPr>
        <p:spPr>
          <a:xfrm>
            <a:off x="2766060" y="8276166"/>
            <a:ext cx="34701480" cy="197260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20" name="Google Shape;20;p4"/>
          <p:cNvSpPr txBox="1"/>
          <p:nvPr>
            <p:ph idx="10" type="dt"/>
          </p:nvPr>
        </p:nvSpPr>
        <p:spPr>
          <a:xfrm>
            <a:off x="2766060" y="28815460"/>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1" type="ftr"/>
          </p:nvPr>
        </p:nvSpPr>
        <p:spPr>
          <a:xfrm>
            <a:off x="13327380" y="28815460"/>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
          <p:cNvSpPr txBox="1"/>
          <p:nvPr>
            <p:ph idx="12" type="sldNum"/>
          </p:nvPr>
        </p:nvSpPr>
        <p:spPr>
          <a:xfrm>
            <a:off x="28414980" y="28815460"/>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2745107" y="7750819"/>
            <a:ext cx="34701480" cy="1293240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400"/>
              <a:buFont typeface="Calibri"/>
              <a:buNone/>
              <a:defRPr sz="2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
          <p:cNvSpPr txBox="1"/>
          <p:nvPr>
            <p:ph idx="1" type="body"/>
          </p:nvPr>
        </p:nvSpPr>
        <p:spPr>
          <a:xfrm>
            <a:off x="2745107" y="20805572"/>
            <a:ext cx="34701480" cy="68008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400"/>
              </a:spcBef>
              <a:spcAft>
                <a:spcPts val="0"/>
              </a:spcAft>
              <a:buClr>
                <a:schemeClr val="dk1"/>
              </a:buClr>
              <a:buSzPts val="10560"/>
              <a:buNone/>
              <a:defRPr sz="10560">
                <a:solidFill>
                  <a:schemeClr val="dk1"/>
                </a:solidFill>
              </a:defRPr>
            </a:lvl1pPr>
            <a:lvl2pPr indent="-228600" lvl="1" marL="914400" algn="l">
              <a:lnSpc>
                <a:spcPct val="90000"/>
              </a:lnSpc>
              <a:spcBef>
                <a:spcPts val="2200"/>
              </a:spcBef>
              <a:spcAft>
                <a:spcPts val="0"/>
              </a:spcAft>
              <a:buClr>
                <a:srgbClr val="888888"/>
              </a:buClr>
              <a:buSzPts val="8800"/>
              <a:buNone/>
              <a:defRPr sz="8800">
                <a:solidFill>
                  <a:srgbClr val="888888"/>
                </a:solidFill>
              </a:defRPr>
            </a:lvl2pPr>
            <a:lvl3pPr indent="-228600" lvl="2" marL="1371600" algn="l">
              <a:lnSpc>
                <a:spcPct val="90000"/>
              </a:lnSpc>
              <a:spcBef>
                <a:spcPts val="2200"/>
              </a:spcBef>
              <a:spcAft>
                <a:spcPts val="0"/>
              </a:spcAft>
              <a:buClr>
                <a:srgbClr val="888888"/>
              </a:buClr>
              <a:buSzPts val="7920"/>
              <a:buNone/>
              <a:defRPr sz="7919">
                <a:solidFill>
                  <a:srgbClr val="888888"/>
                </a:solidFill>
              </a:defRPr>
            </a:lvl3pPr>
            <a:lvl4pPr indent="-228600" lvl="3" marL="1828800" algn="l">
              <a:lnSpc>
                <a:spcPct val="90000"/>
              </a:lnSpc>
              <a:spcBef>
                <a:spcPts val="2200"/>
              </a:spcBef>
              <a:spcAft>
                <a:spcPts val="0"/>
              </a:spcAft>
              <a:buClr>
                <a:srgbClr val="888888"/>
              </a:buClr>
              <a:buSzPts val="7040"/>
              <a:buNone/>
              <a:defRPr sz="7040">
                <a:solidFill>
                  <a:srgbClr val="888888"/>
                </a:solidFill>
              </a:defRPr>
            </a:lvl4pPr>
            <a:lvl5pPr indent="-228600" lvl="4" marL="2286000" algn="l">
              <a:lnSpc>
                <a:spcPct val="90000"/>
              </a:lnSpc>
              <a:spcBef>
                <a:spcPts val="2200"/>
              </a:spcBef>
              <a:spcAft>
                <a:spcPts val="0"/>
              </a:spcAft>
              <a:buClr>
                <a:srgbClr val="888888"/>
              </a:buClr>
              <a:buSzPts val="7040"/>
              <a:buNone/>
              <a:defRPr sz="7040">
                <a:solidFill>
                  <a:srgbClr val="888888"/>
                </a:solidFill>
              </a:defRPr>
            </a:lvl5pPr>
            <a:lvl6pPr indent="-228600" lvl="5" marL="2743200" algn="l">
              <a:lnSpc>
                <a:spcPct val="90000"/>
              </a:lnSpc>
              <a:spcBef>
                <a:spcPts val="2200"/>
              </a:spcBef>
              <a:spcAft>
                <a:spcPts val="0"/>
              </a:spcAft>
              <a:buClr>
                <a:srgbClr val="888888"/>
              </a:buClr>
              <a:buSzPts val="7040"/>
              <a:buNone/>
              <a:defRPr sz="7040">
                <a:solidFill>
                  <a:srgbClr val="888888"/>
                </a:solidFill>
              </a:defRPr>
            </a:lvl6pPr>
            <a:lvl7pPr indent="-228600" lvl="6" marL="3200400" algn="l">
              <a:lnSpc>
                <a:spcPct val="90000"/>
              </a:lnSpc>
              <a:spcBef>
                <a:spcPts val="2200"/>
              </a:spcBef>
              <a:spcAft>
                <a:spcPts val="0"/>
              </a:spcAft>
              <a:buClr>
                <a:srgbClr val="888888"/>
              </a:buClr>
              <a:buSzPts val="7040"/>
              <a:buNone/>
              <a:defRPr sz="7040">
                <a:solidFill>
                  <a:srgbClr val="888888"/>
                </a:solidFill>
              </a:defRPr>
            </a:lvl7pPr>
            <a:lvl8pPr indent="-228600" lvl="7" marL="3657600" algn="l">
              <a:lnSpc>
                <a:spcPct val="90000"/>
              </a:lnSpc>
              <a:spcBef>
                <a:spcPts val="2200"/>
              </a:spcBef>
              <a:spcAft>
                <a:spcPts val="0"/>
              </a:spcAft>
              <a:buClr>
                <a:srgbClr val="888888"/>
              </a:buClr>
              <a:buSzPts val="7040"/>
              <a:buNone/>
              <a:defRPr sz="7040">
                <a:solidFill>
                  <a:srgbClr val="888888"/>
                </a:solidFill>
              </a:defRPr>
            </a:lvl8pPr>
            <a:lvl9pPr indent="-228600" lvl="8" marL="4114800" algn="l">
              <a:lnSpc>
                <a:spcPct val="90000"/>
              </a:lnSpc>
              <a:spcBef>
                <a:spcPts val="2200"/>
              </a:spcBef>
              <a:spcAft>
                <a:spcPts val="0"/>
              </a:spcAft>
              <a:buClr>
                <a:srgbClr val="888888"/>
              </a:buClr>
              <a:buSzPts val="7040"/>
              <a:buNone/>
              <a:defRPr sz="7040">
                <a:solidFill>
                  <a:srgbClr val="888888"/>
                </a:solidFill>
              </a:defRPr>
            </a:lvl9pPr>
          </a:lstStyle>
          <a:p/>
        </p:txBody>
      </p:sp>
      <p:sp>
        <p:nvSpPr>
          <p:cNvPr id="26" name="Google Shape;26;p5"/>
          <p:cNvSpPr txBox="1"/>
          <p:nvPr>
            <p:ph idx="10" type="dt"/>
          </p:nvPr>
        </p:nvSpPr>
        <p:spPr>
          <a:xfrm>
            <a:off x="2766060" y="28815460"/>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
          <p:cNvSpPr txBox="1"/>
          <p:nvPr>
            <p:ph idx="11" type="ftr"/>
          </p:nvPr>
        </p:nvSpPr>
        <p:spPr>
          <a:xfrm>
            <a:off x="13327380" y="28815460"/>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
          <p:cNvSpPr txBox="1"/>
          <p:nvPr>
            <p:ph idx="12" type="sldNum"/>
          </p:nvPr>
        </p:nvSpPr>
        <p:spPr>
          <a:xfrm>
            <a:off x="28414980" y="28815460"/>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2766060" y="1655240"/>
            <a:ext cx="34701480" cy="600921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6"/>
          <p:cNvSpPr txBox="1"/>
          <p:nvPr>
            <p:ph idx="1" type="body"/>
          </p:nvPr>
        </p:nvSpPr>
        <p:spPr>
          <a:xfrm>
            <a:off x="2766060" y="8276166"/>
            <a:ext cx="17099280" cy="197260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32" name="Google Shape;32;p6"/>
          <p:cNvSpPr txBox="1"/>
          <p:nvPr>
            <p:ph idx="2" type="body"/>
          </p:nvPr>
        </p:nvSpPr>
        <p:spPr>
          <a:xfrm>
            <a:off x="20368260" y="8276166"/>
            <a:ext cx="17099280" cy="197260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33" name="Google Shape;33;p6"/>
          <p:cNvSpPr txBox="1"/>
          <p:nvPr>
            <p:ph idx="10" type="dt"/>
          </p:nvPr>
        </p:nvSpPr>
        <p:spPr>
          <a:xfrm>
            <a:off x="2766060" y="28815460"/>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
          <p:cNvSpPr txBox="1"/>
          <p:nvPr>
            <p:ph idx="11" type="ftr"/>
          </p:nvPr>
        </p:nvSpPr>
        <p:spPr>
          <a:xfrm>
            <a:off x="13327380" y="28815460"/>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
          <p:cNvSpPr txBox="1"/>
          <p:nvPr>
            <p:ph idx="12" type="sldNum"/>
          </p:nvPr>
        </p:nvSpPr>
        <p:spPr>
          <a:xfrm>
            <a:off x="28414980" y="28815460"/>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2771300" y="1655240"/>
            <a:ext cx="34701480" cy="600921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7"/>
          <p:cNvSpPr txBox="1"/>
          <p:nvPr>
            <p:ph idx="1" type="body"/>
          </p:nvPr>
        </p:nvSpPr>
        <p:spPr>
          <a:xfrm>
            <a:off x="2771305" y="7621272"/>
            <a:ext cx="17020696" cy="37350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4400"/>
              </a:spcBef>
              <a:spcAft>
                <a:spcPts val="0"/>
              </a:spcAft>
              <a:buClr>
                <a:schemeClr val="dk1"/>
              </a:buClr>
              <a:buSzPts val="10560"/>
              <a:buNone/>
              <a:defRPr b="1" sz="10560"/>
            </a:lvl1pPr>
            <a:lvl2pPr indent="-228600" lvl="1" marL="914400" algn="l">
              <a:lnSpc>
                <a:spcPct val="90000"/>
              </a:lnSpc>
              <a:spcBef>
                <a:spcPts val="2200"/>
              </a:spcBef>
              <a:spcAft>
                <a:spcPts val="0"/>
              </a:spcAft>
              <a:buClr>
                <a:schemeClr val="dk1"/>
              </a:buClr>
              <a:buSzPts val="8800"/>
              <a:buNone/>
              <a:defRPr b="1" sz="8800"/>
            </a:lvl2pPr>
            <a:lvl3pPr indent="-228600" lvl="2" marL="1371600" algn="l">
              <a:lnSpc>
                <a:spcPct val="90000"/>
              </a:lnSpc>
              <a:spcBef>
                <a:spcPts val="2200"/>
              </a:spcBef>
              <a:spcAft>
                <a:spcPts val="0"/>
              </a:spcAft>
              <a:buClr>
                <a:schemeClr val="dk1"/>
              </a:buClr>
              <a:buSzPts val="7920"/>
              <a:buNone/>
              <a:defRPr b="1" sz="7919"/>
            </a:lvl3pPr>
            <a:lvl4pPr indent="-228600" lvl="3" marL="1828800" algn="l">
              <a:lnSpc>
                <a:spcPct val="90000"/>
              </a:lnSpc>
              <a:spcBef>
                <a:spcPts val="2200"/>
              </a:spcBef>
              <a:spcAft>
                <a:spcPts val="0"/>
              </a:spcAft>
              <a:buClr>
                <a:schemeClr val="dk1"/>
              </a:buClr>
              <a:buSzPts val="7040"/>
              <a:buNone/>
              <a:defRPr b="1" sz="7040"/>
            </a:lvl4pPr>
            <a:lvl5pPr indent="-228600" lvl="4" marL="2286000" algn="l">
              <a:lnSpc>
                <a:spcPct val="90000"/>
              </a:lnSpc>
              <a:spcBef>
                <a:spcPts val="2200"/>
              </a:spcBef>
              <a:spcAft>
                <a:spcPts val="0"/>
              </a:spcAft>
              <a:buClr>
                <a:schemeClr val="dk1"/>
              </a:buClr>
              <a:buSzPts val="7040"/>
              <a:buNone/>
              <a:defRPr b="1" sz="7040"/>
            </a:lvl5pPr>
            <a:lvl6pPr indent="-228600" lvl="5" marL="2743200" algn="l">
              <a:lnSpc>
                <a:spcPct val="90000"/>
              </a:lnSpc>
              <a:spcBef>
                <a:spcPts val="2200"/>
              </a:spcBef>
              <a:spcAft>
                <a:spcPts val="0"/>
              </a:spcAft>
              <a:buClr>
                <a:schemeClr val="dk1"/>
              </a:buClr>
              <a:buSzPts val="7040"/>
              <a:buNone/>
              <a:defRPr b="1" sz="7040"/>
            </a:lvl6pPr>
            <a:lvl7pPr indent="-228600" lvl="6" marL="3200400" algn="l">
              <a:lnSpc>
                <a:spcPct val="90000"/>
              </a:lnSpc>
              <a:spcBef>
                <a:spcPts val="2200"/>
              </a:spcBef>
              <a:spcAft>
                <a:spcPts val="0"/>
              </a:spcAft>
              <a:buClr>
                <a:schemeClr val="dk1"/>
              </a:buClr>
              <a:buSzPts val="7040"/>
              <a:buNone/>
              <a:defRPr b="1" sz="7040"/>
            </a:lvl7pPr>
            <a:lvl8pPr indent="-228600" lvl="7" marL="3657600" algn="l">
              <a:lnSpc>
                <a:spcPct val="90000"/>
              </a:lnSpc>
              <a:spcBef>
                <a:spcPts val="2200"/>
              </a:spcBef>
              <a:spcAft>
                <a:spcPts val="0"/>
              </a:spcAft>
              <a:buClr>
                <a:schemeClr val="dk1"/>
              </a:buClr>
              <a:buSzPts val="7040"/>
              <a:buNone/>
              <a:defRPr b="1" sz="7040"/>
            </a:lvl8pPr>
            <a:lvl9pPr indent="-228600" lvl="8" marL="4114800" algn="l">
              <a:lnSpc>
                <a:spcPct val="90000"/>
              </a:lnSpc>
              <a:spcBef>
                <a:spcPts val="2200"/>
              </a:spcBef>
              <a:spcAft>
                <a:spcPts val="0"/>
              </a:spcAft>
              <a:buClr>
                <a:schemeClr val="dk1"/>
              </a:buClr>
              <a:buSzPts val="7040"/>
              <a:buNone/>
              <a:defRPr b="1" sz="7040"/>
            </a:lvl9pPr>
          </a:lstStyle>
          <a:p/>
        </p:txBody>
      </p:sp>
      <p:sp>
        <p:nvSpPr>
          <p:cNvPr id="39" name="Google Shape;39;p7"/>
          <p:cNvSpPr txBox="1"/>
          <p:nvPr>
            <p:ph idx="2" type="body"/>
          </p:nvPr>
        </p:nvSpPr>
        <p:spPr>
          <a:xfrm>
            <a:off x="2771305" y="11356340"/>
            <a:ext cx="17020696" cy="167034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40" name="Google Shape;40;p7"/>
          <p:cNvSpPr txBox="1"/>
          <p:nvPr>
            <p:ph idx="3" type="body"/>
          </p:nvPr>
        </p:nvSpPr>
        <p:spPr>
          <a:xfrm>
            <a:off x="20368262" y="7621272"/>
            <a:ext cx="17104520" cy="37350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4400"/>
              </a:spcBef>
              <a:spcAft>
                <a:spcPts val="0"/>
              </a:spcAft>
              <a:buClr>
                <a:schemeClr val="dk1"/>
              </a:buClr>
              <a:buSzPts val="10560"/>
              <a:buNone/>
              <a:defRPr b="1" sz="10560"/>
            </a:lvl1pPr>
            <a:lvl2pPr indent="-228600" lvl="1" marL="914400" algn="l">
              <a:lnSpc>
                <a:spcPct val="90000"/>
              </a:lnSpc>
              <a:spcBef>
                <a:spcPts val="2200"/>
              </a:spcBef>
              <a:spcAft>
                <a:spcPts val="0"/>
              </a:spcAft>
              <a:buClr>
                <a:schemeClr val="dk1"/>
              </a:buClr>
              <a:buSzPts val="8800"/>
              <a:buNone/>
              <a:defRPr b="1" sz="8800"/>
            </a:lvl2pPr>
            <a:lvl3pPr indent="-228600" lvl="2" marL="1371600" algn="l">
              <a:lnSpc>
                <a:spcPct val="90000"/>
              </a:lnSpc>
              <a:spcBef>
                <a:spcPts val="2200"/>
              </a:spcBef>
              <a:spcAft>
                <a:spcPts val="0"/>
              </a:spcAft>
              <a:buClr>
                <a:schemeClr val="dk1"/>
              </a:buClr>
              <a:buSzPts val="7920"/>
              <a:buNone/>
              <a:defRPr b="1" sz="7919"/>
            </a:lvl3pPr>
            <a:lvl4pPr indent="-228600" lvl="3" marL="1828800" algn="l">
              <a:lnSpc>
                <a:spcPct val="90000"/>
              </a:lnSpc>
              <a:spcBef>
                <a:spcPts val="2200"/>
              </a:spcBef>
              <a:spcAft>
                <a:spcPts val="0"/>
              </a:spcAft>
              <a:buClr>
                <a:schemeClr val="dk1"/>
              </a:buClr>
              <a:buSzPts val="7040"/>
              <a:buNone/>
              <a:defRPr b="1" sz="7040"/>
            </a:lvl4pPr>
            <a:lvl5pPr indent="-228600" lvl="4" marL="2286000" algn="l">
              <a:lnSpc>
                <a:spcPct val="90000"/>
              </a:lnSpc>
              <a:spcBef>
                <a:spcPts val="2200"/>
              </a:spcBef>
              <a:spcAft>
                <a:spcPts val="0"/>
              </a:spcAft>
              <a:buClr>
                <a:schemeClr val="dk1"/>
              </a:buClr>
              <a:buSzPts val="7040"/>
              <a:buNone/>
              <a:defRPr b="1" sz="7040"/>
            </a:lvl5pPr>
            <a:lvl6pPr indent="-228600" lvl="5" marL="2743200" algn="l">
              <a:lnSpc>
                <a:spcPct val="90000"/>
              </a:lnSpc>
              <a:spcBef>
                <a:spcPts val="2200"/>
              </a:spcBef>
              <a:spcAft>
                <a:spcPts val="0"/>
              </a:spcAft>
              <a:buClr>
                <a:schemeClr val="dk1"/>
              </a:buClr>
              <a:buSzPts val="7040"/>
              <a:buNone/>
              <a:defRPr b="1" sz="7040"/>
            </a:lvl6pPr>
            <a:lvl7pPr indent="-228600" lvl="6" marL="3200400" algn="l">
              <a:lnSpc>
                <a:spcPct val="90000"/>
              </a:lnSpc>
              <a:spcBef>
                <a:spcPts val="2200"/>
              </a:spcBef>
              <a:spcAft>
                <a:spcPts val="0"/>
              </a:spcAft>
              <a:buClr>
                <a:schemeClr val="dk1"/>
              </a:buClr>
              <a:buSzPts val="7040"/>
              <a:buNone/>
              <a:defRPr b="1" sz="7040"/>
            </a:lvl7pPr>
            <a:lvl8pPr indent="-228600" lvl="7" marL="3657600" algn="l">
              <a:lnSpc>
                <a:spcPct val="90000"/>
              </a:lnSpc>
              <a:spcBef>
                <a:spcPts val="2200"/>
              </a:spcBef>
              <a:spcAft>
                <a:spcPts val="0"/>
              </a:spcAft>
              <a:buClr>
                <a:schemeClr val="dk1"/>
              </a:buClr>
              <a:buSzPts val="7040"/>
              <a:buNone/>
              <a:defRPr b="1" sz="7040"/>
            </a:lvl8pPr>
            <a:lvl9pPr indent="-228600" lvl="8" marL="4114800" algn="l">
              <a:lnSpc>
                <a:spcPct val="90000"/>
              </a:lnSpc>
              <a:spcBef>
                <a:spcPts val="2200"/>
              </a:spcBef>
              <a:spcAft>
                <a:spcPts val="0"/>
              </a:spcAft>
              <a:buClr>
                <a:schemeClr val="dk1"/>
              </a:buClr>
              <a:buSzPts val="7040"/>
              <a:buNone/>
              <a:defRPr b="1" sz="7040"/>
            </a:lvl9pPr>
          </a:lstStyle>
          <a:p/>
        </p:txBody>
      </p:sp>
      <p:sp>
        <p:nvSpPr>
          <p:cNvPr id="41" name="Google Shape;41;p7"/>
          <p:cNvSpPr txBox="1"/>
          <p:nvPr>
            <p:ph idx="4" type="body"/>
          </p:nvPr>
        </p:nvSpPr>
        <p:spPr>
          <a:xfrm>
            <a:off x="20368262" y="11356340"/>
            <a:ext cx="17104520" cy="167034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42" name="Google Shape;42;p7"/>
          <p:cNvSpPr txBox="1"/>
          <p:nvPr>
            <p:ph idx="10" type="dt"/>
          </p:nvPr>
        </p:nvSpPr>
        <p:spPr>
          <a:xfrm>
            <a:off x="2766060" y="28815460"/>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1" type="ftr"/>
          </p:nvPr>
        </p:nvSpPr>
        <p:spPr>
          <a:xfrm>
            <a:off x="13327380" y="28815460"/>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2" type="sldNum"/>
          </p:nvPr>
        </p:nvSpPr>
        <p:spPr>
          <a:xfrm>
            <a:off x="28414980" y="28815460"/>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2766060" y="1655240"/>
            <a:ext cx="34701480" cy="600921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8"/>
          <p:cNvSpPr txBox="1"/>
          <p:nvPr>
            <p:ph idx="10" type="dt"/>
          </p:nvPr>
        </p:nvSpPr>
        <p:spPr>
          <a:xfrm>
            <a:off x="2766060" y="28815460"/>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1" type="ftr"/>
          </p:nvPr>
        </p:nvSpPr>
        <p:spPr>
          <a:xfrm>
            <a:off x="13327380" y="28815460"/>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2" type="sldNum"/>
          </p:nvPr>
        </p:nvSpPr>
        <p:spPr>
          <a:xfrm>
            <a:off x="28414980" y="28815460"/>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2766060" y="28815460"/>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1" type="ftr"/>
          </p:nvPr>
        </p:nvSpPr>
        <p:spPr>
          <a:xfrm>
            <a:off x="13327380" y="28815460"/>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2" type="sldNum"/>
          </p:nvPr>
        </p:nvSpPr>
        <p:spPr>
          <a:xfrm>
            <a:off x="28414980" y="28815460"/>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2771301" y="2072640"/>
            <a:ext cx="12976383" cy="72542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4080"/>
              <a:buFont typeface="Calibri"/>
              <a:buNone/>
              <a:defRPr sz="1408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0"/>
          <p:cNvSpPr txBox="1"/>
          <p:nvPr>
            <p:ph idx="1" type="body"/>
          </p:nvPr>
        </p:nvSpPr>
        <p:spPr>
          <a:xfrm>
            <a:off x="17104520" y="4476333"/>
            <a:ext cx="20368260" cy="22093767"/>
          </a:xfrm>
          <a:prstGeom prst="rect">
            <a:avLst/>
          </a:prstGeom>
          <a:noFill/>
          <a:ln>
            <a:noFill/>
          </a:ln>
        </p:spPr>
        <p:txBody>
          <a:bodyPr anchorCtr="0" anchor="t" bIns="45700" lIns="91425" spcFirstLastPara="1" rIns="91425" wrap="square" tIns="45700">
            <a:normAutofit/>
          </a:bodyPr>
          <a:lstStyle>
            <a:lvl1pPr indent="-1122680" lvl="0" marL="457200" algn="l">
              <a:lnSpc>
                <a:spcPct val="90000"/>
              </a:lnSpc>
              <a:spcBef>
                <a:spcPts val="4400"/>
              </a:spcBef>
              <a:spcAft>
                <a:spcPts val="0"/>
              </a:spcAft>
              <a:buClr>
                <a:schemeClr val="dk1"/>
              </a:buClr>
              <a:buSzPts val="14080"/>
              <a:buChar char="•"/>
              <a:defRPr sz="14080"/>
            </a:lvl1pPr>
            <a:lvl2pPr indent="-1010920" lvl="1" marL="914400" algn="l">
              <a:lnSpc>
                <a:spcPct val="90000"/>
              </a:lnSpc>
              <a:spcBef>
                <a:spcPts val="2200"/>
              </a:spcBef>
              <a:spcAft>
                <a:spcPts val="0"/>
              </a:spcAft>
              <a:buClr>
                <a:schemeClr val="dk1"/>
              </a:buClr>
              <a:buSzPts val="12320"/>
              <a:buChar char="•"/>
              <a:defRPr sz="12320"/>
            </a:lvl2pPr>
            <a:lvl3pPr indent="-899160" lvl="2" marL="1371600" algn="l">
              <a:lnSpc>
                <a:spcPct val="90000"/>
              </a:lnSpc>
              <a:spcBef>
                <a:spcPts val="2200"/>
              </a:spcBef>
              <a:spcAft>
                <a:spcPts val="0"/>
              </a:spcAft>
              <a:buClr>
                <a:schemeClr val="dk1"/>
              </a:buClr>
              <a:buSzPts val="10560"/>
              <a:buChar char="•"/>
              <a:defRPr sz="10560"/>
            </a:lvl3pPr>
            <a:lvl4pPr indent="-787400" lvl="3" marL="1828800" algn="l">
              <a:lnSpc>
                <a:spcPct val="90000"/>
              </a:lnSpc>
              <a:spcBef>
                <a:spcPts val="2200"/>
              </a:spcBef>
              <a:spcAft>
                <a:spcPts val="0"/>
              </a:spcAft>
              <a:buClr>
                <a:schemeClr val="dk1"/>
              </a:buClr>
              <a:buSzPts val="8800"/>
              <a:buChar char="•"/>
              <a:defRPr sz="8800"/>
            </a:lvl4pPr>
            <a:lvl5pPr indent="-787400" lvl="4" marL="2286000" algn="l">
              <a:lnSpc>
                <a:spcPct val="90000"/>
              </a:lnSpc>
              <a:spcBef>
                <a:spcPts val="2200"/>
              </a:spcBef>
              <a:spcAft>
                <a:spcPts val="0"/>
              </a:spcAft>
              <a:buClr>
                <a:schemeClr val="dk1"/>
              </a:buClr>
              <a:buSzPts val="8800"/>
              <a:buChar char="•"/>
              <a:defRPr sz="8800"/>
            </a:lvl5pPr>
            <a:lvl6pPr indent="-787400" lvl="5" marL="2743200" algn="l">
              <a:lnSpc>
                <a:spcPct val="90000"/>
              </a:lnSpc>
              <a:spcBef>
                <a:spcPts val="2200"/>
              </a:spcBef>
              <a:spcAft>
                <a:spcPts val="0"/>
              </a:spcAft>
              <a:buClr>
                <a:schemeClr val="dk1"/>
              </a:buClr>
              <a:buSzPts val="8800"/>
              <a:buChar char="•"/>
              <a:defRPr sz="8800"/>
            </a:lvl6pPr>
            <a:lvl7pPr indent="-787400" lvl="6" marL="3200400" algn="l">
              <a:lnSpc>
                <a:spcPct val="90000"/>
              </a:lnSpc>
              <a:spcBef>
                <a:spcPts val="2200"/>
              </a:spcBef>
              <a:spcAft>
                <a:spcPts val="0"/>
              </a:spcAft>
              <a:buClr>
                <a:schemeClr val="dk1"/>
              </a:buClr>
              <a:buSzPts val="8800"/>
              <a:buChar char="•"/>
              <a:defRPr sz="8800"/>
            </a:lvl7pPr>
            <a:lvl8pPr indent="-787400" lvl="7" marL="3657600" algn="l">
              <a:lnSpc>
                <a:spcPct val="90000"/>
              </a:lnSpc>
              <a:spcBef>
                <a:spcPts val="2200"/>
              </a:spcBef>
              <a:spcAft>
                <a:spcPts val="0"/>
              </a:spcAft>
              <a:buClr>
                <a:schemeClr val="dk1"/>
              </a:buClr>
              <a:buSzPts val="8800"/>
              <a:buChar char="•"/>
              <a:defRPr sz="8800"/>
            </a:lvl8pPr>
            <a:lvl9pPr indent="-787400" lvl="8" marL="4114800" algn="l">
              <a:lnSpc>
                <a:spcPct val="90000"/>
              </a:lnSpc>
              <a:spcBef>
                <a:spcPts val="2200"/>
              </a:spcBef>
              <a:spcAft>
                <a:spcPts val="0"/>
              </a:spcAft>
              <a:buClr>
                <a:schemeClr val="dk1"/>
              </a:buClr>
              <a:buSzPts val="8800"/>
              <a:buChar char="•"/>
              <a:defRPr sz="8800"/>
            </a:lvl9pPr>
          </a:lstStyle>
          <a:p/>
        </p:txBody>
      </p:sp>
      <p:sp>
        <p:nvSpPr>
          <p:cNvPr id="57" name="Google Shape;57;p10"/>
          <p:cNvSpPr txBox="1"/>
          <p:nvPr>
            <p:ph idx="2" type="body"/>
          </p:nvPr>
        </p:nvSpPr>
        <p:spPr>
          <a:xfrm>
            <a:off x="2771301" y="9326880"/>
            <a:ext cx="12976383" cy="172791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400"/>
              </a:spcBef>
              <a:spcAft>
                <a:spcPts val="0"/>
              </a:spcAft>
              <a:buClr>
                <a:schemeClr val="dk1"/>
              </a:buClr>
              <a:buSzPts val="7040"/>
              <a:buNone/>
              <a:defRPr sz="7040"/>
            </a:lvl1pPr>
            <a:lvl2pPr indent="-228600" lvl="1" marL="914400" algn="l">
              <a:lnSpc>
                <a:spcPct val="90000"/>
              </a:lnSpc>
              <a:spcBef>
                <a:spcPts val="2200"/>
              </a:spcBef>
              <a:spcAft>
                <a:spcPts val="0"/>
              </a:spcAft>
              <a:buClr>
                <a:schemeClr val="dk1"/>
              </a:buClr>
              <a:buSzPts val="6160"/>
              <a:buNone/>
              <a:defRPr sz="6160"/>
            </a:lvl2pPr>
            <a:lvl3pPr indent="-228600" lvl="2" marL="1371600" algn="l">
              <a:lnSpc>
                <a:spcPct val="90000"/>
              </a:lnSpc>
              <a:spcBef>
                <a:spcPts val="2200"/>
              </a:spcBef>
              <a:spcAft>
                <a:spcPts val="0"/>
              </a:spcAft>
              <a:buClr>
                <a:schemeClr val="dk1"/>
              </a:buClr>
              <a:buSzPts val="5280"/>
              <a:buNone/>
              <a:defRPr sz="5280"/>
            </a:lvl3pPr>
            <a:lvl4pPr indent="-228600" lvl="3" marL="1828800" algn="l">
              <a:lnSpc>
                <a:spcPct val="90000"/>
              </a:lnSpc>
              <a:spcBef>
                <a:spcPts val="2200"/>
              </a:spcBef>
              <a:spcAft>
                <a:spcPts val="0"/>
              </a:spcAft>
              <a:buClr>
                <a:schemeClr val="dk1"/>
              </a:buClr>
              <a:buSzPts val="4400"/>
              <a:buNone/>
              <a:defRPr sz="4400"/>
            </a:lvl4pPr>
            <a:lvl5pPr indent="-228600" lvl="4" marL="2286000" algn="l">
              <a:lnSpc>
                <a:spcPct val="90000"/>
              </a:lnSpc>
              <a:spcBef>
                <a:spcPts val="2200"/>
              </a:spcBef>
              <a:spcAft>
                <a:spcPts val="0"/>
              </a:spcAft>
              <a:buClr>
                <a:schemeClr val="dk1"/>
              </a:buClr>
              <a:buSzPts val="4400"/>
              <a:buNone/>
              <a:defRPr sz="4400"/>
            </a:lvl5pPr>
            <a:lvl6pPr indent="-228600" lvl="5" marL="2743200" algn="l">
              <a:lnSpc>
                <a:spcPct val="90000"/>
              </a:lnSpc>
              <a:spcBef>
                <a:spcPts val="2200"/>
              </a:spcBef>
              <a:spcAft>
                <a:spcPts val="0"/>
              </a:spcAft>
              <a:buClr>
                <a:schemeClr val="dk1"/>
              </a:buClr>
              <a:buSzPts val="4400"/>
              <a:buNone/>
              <a:defRPr sz="4400"/>
            </a:lvl6pPr>
            <a:lvl7pPr indent="-228600" lvl="6" marL="3200400" algn="l">
              <a:lnSpc>
                <a:spcPct val="90000"/>
              </a:lnSpc>
              <a:spcBef>
                <a:spcPts val="2200"/>
              </a:spcBef>
              <a:spcAft>
                <a:spcPts val="0"/>
              </a:spcAft>
              <a:buClr>
                <a:schemeClr val="dk1"/>
              </a:buClr>
              <a:buSzPts val="4400"/>
              <a:buNone/>
              <a:defRPr sz="4400"/>
            </a:lvl7pPr>
            <a:lvl8pPr indent="-228600" lvl="7" marL="3657600" algn="l">
              <a:lnSpc>
                <a:spcPct val="90000"/>
              </a:lnSpc>
              <a:spcBef>
                <a:spcPts val="2200"/>
              </a:spcBef>
              <a:spcAft>
                <a:spcPts val="0"/>
              </a:spcAft>
              <a:buClr>
                <a:schemeClr val="dk1"/>
              </a:buClr>
              <a:buSzPts val="4400"/>
              <a:buNone/>
              <a:defRPr sz="4400"/>
            </a:lvl8pPr>
            <a:lvl9pPr indent="-228600" lvl="8" marL="4114800" algn="l">
              <a:lnSpc>
                <a:spcPct val="90000"/>
              </a:lnSpc>
              <a:spcBef>
                <a:spcPts val="2200"/>
              </a:spcBef>
              <a:spcAft>
                <a:spcPts val="0"/>
              </a:spcAft>
              <a:buClr>
                <a:schemeClr val="dk1"/>
              </a:buClr>
              <a:buSzPts val="4400"/>
              <a:buNone/>
              <a:defRPr sz="4400"/>
            </a:lvl9pPr>
          </a:lstStyle>
          <a:p/>
        </p:txBody>
      </p:sp>
      <p:sp>
        <p:nvSpPr>
          <p:cNvPr id="58" name="Google Shape;58;p10"/>
          <p:cNvSpPr txBox="1"/>
          <p:nvPr>
            <p:ph idx="10" type="dt"/>
          </p:nvPr>
        </p:nvSpPr>
        <p:spPr>
          <a:xfrm>
            <a:off x="2766060" y="28815460"/>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0"/>
          <p:cNvSpPr txBox="1"/>
          <p:nvPr>
            <p:ph idx="11" type="ftr"/>
          </p:nvPr>
        </p:nvSpPr>
        <p:spPr>
          <a:xfrm>
            <a:off x="13327380" y="28815460"/>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2" type="sldNum"/>
          </p:nvPr>
        </p:nvSpPr>
        <p:spPr>
          <a:xfrm>
            <a:off x="28414980" y="28815460"/>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2771301" y="2072640"/>
            <a:ext cx="12976383" cy="72542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4080"/>
              <a:buFont typeface="Calibri"/>
              <a:buNone/>
              <a:defRPr sz="1408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1"/>
          <p:cNvSpPr/>
          <p:nvPr>
            <p:ph idx="2" type="pic"/>
          </p:nvPr>
        </p:nvSpPr>
        <p:spPr>
          <a:xfrm>
            <a:off x="17104520" y="4476333"/>
            <a:ext cx="20368260" cy="22093767"/>
          </a:xfrm>
          <a:prstGeom prst="rect">
            <a:avLst/>
          </a:prstGeom>
          <a:noFill/>
          <a:ln>
            <a:noFill/>
          </a:ln>
        </p:spPr>
      </p:sp>
      <p:sp>
        <p:nvSpPr>
          <p:cNvPr id="64" name="Google Shape;64;p11"/>
          <p:cNvSpPr txBox="1"/>
          <p:nvPr>
            <p:ph idx="1" type="body"/>
          </p:nvPr>
        </p:nvSpPr>
        <p:spPr>
          <a:xfrm>
            <a:off x="2771301" y="9326880"/>
            <a:ext cx="12976383" cy="172791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400"/>
              </a:spcBef>
              <a:spcAft>
                <a:spcPts val="0"/>
              </a:spcAft>
              <a:buClr>
                <a:schemeClr val="dk1"/>
              </a:buClr>
              <a:buSzPts val="7040"/>
              <a:buNone/>
              <a:defRPr sz="7040"/>
            </a:lvl1pPr>
            <a:lvl2pPr indent="-228600" lvl="1" marL="914400" algn="l">
              <a:lnSpc>
                <a:spcPct val="90000"/>
              </a:lnSpc>
              <a:spcBef>
                <a:spcPts val="2200"/>
              </a:spcBef>
              <a:spcAft>
                <a:spcPts val="0"/>
              </a:spcAft>
              <a:buClr>
                <a:schemeClr val="dk1"/>
              </a:buClr>
              <a:buSzPts val="6160"/>
              <a:buNone/>
              <a:defRPr sz="6160"/>
            </a:lvl2pPr>
            <a:lvl3pPr indent="-228600" lvl="2" marL="1371600" algn="l">
              <a:lnSpc>
                <a:spcPct val="90000"/>
              </a:lnSpc>
              <a:spcBef>
                <a:spcPts val="2200"/>
              </a:spcBef>
              <a:spcAft>
                <a:spcPts val="0"/>
              </a:spcAft>
              <a:buClr>
                <a:schemeClr val="dk1"/>
              </a:buClr>
              <a:buSzPts val="5280"/>
              <a:buNone/>
              <a:defRPr sz="5280"/>
            </a:lvl3pPr>
            <a:lvl4pPr indent="-228600" lvl="3" marL="1828800" algn="l">
              <a:lnSpc>
                <a:spcPct val="90000"/>
              </a:lnSpc>
              <a:spcBef>
                <a:spcPts val="2200"/>
              </a:spcBef>
              <a:spcAft>
                <a:spcPts val="0"/>
              </a:spcAft>
              <a:buClr>
                <a:schemeClr val="dk1"/>
              </a:buClr>
              <a:buSzPts val="4400"/>
              <a:buNone/>
              <a:defRPr sz="4400"/>
            </a:lvl4pPr>
            <a:lvl5pPr indent="-228600" lvl="4" marL="2286000" algn="l">
              <a:lnSpc>
                <a:spcPct val="90000"/>
              </a:lnSpc>
              <a:spcBef>
                <a:spcPts val="2200"/>
              </a:spcBef>
              <a:spcAft>
                <a:spcPts val="0"/>
              </a:spcAft>
              <a:buClr>
                <a:schemeClr val="dk1"/>
              </a:buClr>
              <a:buSzPts val="4400"/>
              <a:buNone/>
              <a:defRPr sz="4400"/>
            </a:lvl5pPr>
            <a:lvl6pPr indent="-228600" lvl="5" marL="2743200" algn="l">
              <a:lnSpc>
                <a:spcPct val="90000"/>
              </a:lnSpc>
              <a:spcBef>
                <a:spcPts val="2200"/>
              </a:spcBef>
              <a:spcAft>
                <a:spcPts val="0"/>
              </a:spcAft>
              <a:buClr>
                <a:schemeClr val="dk1"/>
              </a:buClr>
              <a:buSzPts val="4400"/>
              <a:buNone/>
              <a:defRPr sz="4400"/>
            </a:lvl6pPr>
            <a:lvl7pPr indent="-228600" lvl="6" marL="3200400" algn="l">
              <a:lnSpc>
                <a:spcPct val="90000"/>
              </a:lnSpc>
              <a:spcBef>
                <a:spcPts val="2200"/>
              </a:spcBef>
              <a:spcAft>
                <a:spcPts val="0"/>
              </a:spcAft>
              <a:buClr>
                <a:schemeClr val="dk1"/>
              </a:buClr>
              <a:buSzPts val="4400"/>
              <a:buNone/>
              <a:defRPr sz="4400"/>
            </a:lvl7pPr>
            <a:lvl8pPr indent="-228600" lvl="7" marL="3657600" algn="l">
              <a:lnSpc>
                <a:spcPct val="90000"/>
              </a:lnSpc>
              <a:spcBef>
                <a:spcPts val="2200"/>
              </a:spcBef>
              <a:spcAft>
                <a:spcPts val="0"/>
              </a:spcAft>
              <a:buClr>
                <a:schemeClr val="dk1"/>
              </a:buClr>
              <a:buSzPts val="4400"/>
              <a:buNone/>
              <a:defRPr sz="4400"/>
            </a:lvl8pPr>
            <a:lvl9pPr indent="-228600" lvl="8" marL="4114800" algn="l">
              <a:lnSpc>
                <a:spcPct val="90000"/>
              </a:lnSpc>
              <a:spcBef>
                <a:spcPts val="2200"/>
              </a:spcBef>
              <a:spcAft>
                <a:spcPts val="0"/>
              </a:spcAft>
              <a:buClr>
                <a:schemeClr val="dk1"/>
              </a:buClr>
              <a:buSzPts val="4400"/>
              <a:buNone/>
              <a:defRPr sz="4400"/>
            </a:lvl9pPr>
          </a:lstStyle>
          <a:p/>
        </p:txBody>
      </p:sp>
      <p:sp>
        <p:nvSpPr>
          <p:cNvPr id="65" name="Google Shape;65;p11"/>
          <p:cNvSpPr txBox="1"/>
          <p:nvPr>
            <p:ph idx="10" type="dt"/>
          </p:nvPr>
        </p:nvSpPr>
        <p:spPr>
          <a:xfrm>
            <a:off x="2766060" y="28815460"/>
            <a:ext cx="9052560" cy="16552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1"/>
          <p:cNvSpPr txBox="1"/>
          <p:nvPr>
            <p:ph idx="11" type="ftr"/>
          </p:nvPr>
        </p:nvSpPr>
        <p:spPr>
          <a:xfrm>
            <a:off x="13327380" y="28815460"/>
            <a:ext cx="13578840" cy="16552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2" type="sldNum"/>
          </p:nvPr>
        </p:nvSpPr>
        <p:spPr>
          <a:xfrm>
            <a:off x="28414980" y="28815460"/>
            <a:ext cx="9052560" cy="16552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766060" y="1655240"/>
            <a:ext cx="34701480" cy="6009219"/>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9360"/>
              <a:buFont typeface="Calibri"/>
              <a:buNone/>
              <a:defRPr b="0" i="0" sz="1936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
          <p:cNvSpPr txBox="1"/>
          <p:nvPr>
            <p:ph idx="1" type="body"/>
          </p:nvPr>
        </p:nvSpPr>
        <p:spPr>
          <a:xfrm>
            <a:off x="2766060" y="8276166"/>
            <a:ext cx="34701480" cy="19726066"/>
          </a:xfrm>
          <a:prstGeom prst="rect">
            <a:avLst/>
          </a:prstGeom>
          <a:noFill/>
          <a:ln>
            <a:noFill/>
          </a:ln>
        </p:spPr>
        <p:txBody>
          <a:bodyPr anchorCtr="0" anchor="t" bIns="45700" lIns="91425" spcFirstLastPara="1" rIns="91425" wrap="square" tIns="45700">
            <a:normAutofit/>
          </a:bodyPr>
          <a:lstStyle>
            <a:lvl1pPr indent="-1010920" lvl="0" marL="457200" marR="0" rtl="0" algn="l">
              <a:lnSpc>
                <a:spcPct val="90000"/>
              </a:lnSpc>
              <a:spcBef>
                <a:spcPts val="4400"/>
              </a:spcBef>
              <a:spcAft>
                <a:spcPts val="0"/>
              </a:spcAft>
              <a:buClr>
                <a:schemeClr val="dk1"/>
              </a:buClr>
              <a:buSzPts val="12320"/>
              <a:buFont typeface="Arial"/>
              <a:buChar char="•"/>
              <a:defRPr b="0" i="0" sz="12320" u="none" cap="none" strike="noStrike">
                <a:solidFill>
                  <a:schemeClr val="dk1"/>
                </a:solidFill>
                <a:latin typeface="Calibri"/>
                <a:ea typeface="Calibri"/>
                <a:cs typeface="Calibri"/>
                <a:sym typeface="Calibri"/>
              </a:defRPr>
            </a:lvl1pPr>
            <a:lvl2pPr indent="-899160" lvl="1" marL="914400" marR="0" rtl="0" algn="l">
              <a:lnSpc>
                <a:spcPct val="90000"/>
              </a:lnSpc>
              <a:spcBef>
                <a:spcPts val="2200"/>
              </a:spcBef>
              <a:spcAft>
                <a:spcPts val="0"/>
              </a:spcAft>
              <a:buClr>
                <a:schemeClr val="dk1"/>
              </a:buClr>
              <a:buSzPts val="10560"/>
              <a:buFont typeface="Arial"/>
              <a:buChar char="•"/>
              <a:defRPr b="0" i="0" sz="10560" u="none" cap="none" strike="noStrike">
                <a:solidFill>
                  <a:schemeClr val="dk1"/>
                </a:solidFill>
                <a:latin typeface="Calibri"/>
                <a:ea typeface="Calibri"/>
                <a:cs typeface="Calibri"/>
                <a:sym typeface="Calibri"/>
              </a:defRPr>
            </a:lvl2pPr>
            <a:lvl3pPr indent="-787400" lvl="2" marL="1371600" marR="0" rtl="0" algn="l">
              <a:lnSpc>
                <a:spcPct val="90000"/>
              </a:lnSpc>
              <a:spcBef>
                <a:spcPts val="220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3pPr>
            <a:lvl4pPr indent="-731520" lvl="3" marL="18288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4pPr>
            <a:lvl5pPr indent="-731520" lvl="4" marL="22860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5pPr>
            <a:lvl6pPr indent="-731520" lvl="5" marL="27432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6pPr>
            <a:lvl7pPr indent="-731520" lvl="6" marL="32004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7pPr>
            <a:lvl8pPr indent="-731520" lvl="7" marL="36576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8pPr>
            <a:lvl9pPr indent="-731520" lvl="8" marL="41148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2766060" y="28815460"/>
            <a:ext cx="9052560" cy="16552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528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3327380" y="28815460"/>
            <a:ext cx="13578840" cy="16552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528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6739"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28414980" y="28815460"/>
            <a:ext cx="9052560" cy="16552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5280" u="none" cap="none" strike="noStrike">
                <a:solidFill>
                  <a:srgbClr val="888888"/>
                </a:solidFill>
                <a:latin typeface="Calibri"/>
                <a:ea typeface="Calibri"/>
                <a:cs typeface="Calibri"/>
                <a:sym typeface="Calibri"/>
              </a:defRPr>
            </a:lvl1pPr>
            <a:lvl2pPr indent="0" lvl="1" marL="0" marR="0" rtl="0" algn="r">
              <a:spcBef>
                <a:spcPts val="0"/>
              </a:spcBef>
              <a:buNone/>
              <a:defRPr b="0" i="0" sz="5280" u="none" cap="none" strike="noStrike">
                <a:solidFill>
                  <a:srgbClr val="888888"/>
                </a:solidFill>
                <a:latin typeface="Calibri"/>
                <a:ea typeface="Calibri"/>
                <a:cs typeface="Calibri"/>
                <a:sym typeface="Calibri"/>
              </a:defRPr>
            </a:lvl2pPr>
            <a:lvl3pPr indent="0" lvl="2" marL="0" marR="0" rtl="0" algn="r">
              <a:spcBef>
                <a:spcPts val="0"/>
              </a:spcBef>
              <a:buNone/>
              <a:defRPr b="0" i="0" sz="5280" u="none" cap="none" strike="noStrike">
                <a:solidFill>
                  <a:srgbClr val="888888"/>
                </a:solidFill>
                <a:latin typeface="Calibri"/>
                <a:ea typeface="Calibri"/>
                <a:cs typeface="Calibri"/>
                <a:sym typeface="Calibri"/>
              </a:defRPr>
            </a:lvl3pPr>
            <a:lvl4pPr indent="0" lvl="3" marL="0" marR="0" rtl="0" algn="r">
              <a:spcBef>
                <a:spcPts val="0"/>
              </a:spcBef>
              <a:buNone/>
              <a:defRPr b="0" i="0" sz="5280" u="none" cap="none" strike="noStrike">
                <a:solidFill>
                  <a:srgbClr val="888888"/>
                </a:solidFill>
                <a:latin typeface="Calibri"/>
                <a:ea typeface="Calibri"/>
                <a:cs typeface="Calibri"/>
                <a:sym typeface="Calibri"/>
              </a:defRPr>
            </a:lvl4pPr>
            <a:lvl5pPr indent="0" lvl="4" marL="0" marR="0" rtl="0" algn="r">
              <a:spcBef>
                <a:spcPts val="0"/>
              </a:spcBef>
              <a:buNone/>
              <a:defRPr b="0" i="0" sz="5280" u="none" cap="none" strike="noStrike">
                <a:solidFill>
                  <a:srgbClr val="888888"/>
                </a:solidFill>
                <a:latin typeface="Calibri"/>
                <a:ea typeface="Calibri"/>
                <a:cs typeface="Calibri"/>
                <a:sym typeface="Calibri"/>
              </a:defRPr>
            </a:lvl5pPr>
            <a:lvl6pPr indent="0" lvl="5" marL="0" marR="0" rtl="0" algn="r">
              <a:spcBef>
                <a:spcPts val="0"/>
              </a:spcBef>
              <a:buNone/>
              <a:defRPr b="0" i="0" sz="5280" u="none" cap="none" strike="noStrike">
                <a:solidFill>
                  <a:srgbClr val="888888"/>
                </a:solidFill>
                <a:latin typeface="Calibri"/>
                <a:ea typeface="Calibri"/>
                <a:cs typeface="Calibri"/>
                <a:sym typeface="Calibri"/>
              </a:defRPr>
            </a:lvl6pPr>
            <a:lvl7pPr indent="0" lvl="6" marL="0" marR="0" rtl="0" algn="r">
              <a:spcBef>
                <a:spcPts val="0"/>
              </a:spcBef>
              <a:buNone/>
              <a:defRPr b="0" i="0" sz="5280" u="none" cap="none" strike="noStrike">
                <a:solidFill>
                  <a:srgbClr val="888888"/>
                </a:solidFill>
                <a:latin typeface="Calibri"/>
                <a:ea typeface="Calibri"/>
                <a:cs typeface="Calibri"/>
                <a:sym typeface="Calibri"/>
              </a:defRPr>
            </a:lvl7pPr>
            <a:lvl8pPr indent="0" lvl="7" marL="0" marR="0" rtl="0" algn="r">
              <a:spcBef>
                <a:spcPts val="0"/>
              </a:spcBef>
              <a:buNone/>
              <a:defRPr b="0" i="0" sz="5280" u="none" cap="none" strike="noStrike">
                <a:solidFill>
                  <a:srgbClr val="888888"/>
                </a:solidFill>
                <a:latin typeface="Calibri"/>
                <a:ea typeface="Calibri"/>
                <a:cs typeface="Calibri"/>
                <a:sym typeface="Calibri"/>
              </a:defRPr>
            </a:lvl8pPr>
            <a:lvl9pPr indent="0" lvl="8" marL="0" marR="0" rtl="0" algn="r">
              <a:spcBef>
                <a:spcPts val="0"/>
              </a:spcBef>
              <a:buNone/>
              <a:defRPr b="0" i="0" sz="528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11" Type="http://schemas.openxmlformats.org/officeDocument/2006/relationships/image" Target="../media/image7.png"/><Relationship Id="rId10" Type="http://schemas.openxmlformats.org/officeDocument/2006/relationships/image" Target="../media/image8.png"/><Relationship Id="rId9" Type="http://schemas.openxmlformats.org/officeDocument/2006/relationships/image" Target="../media/image5.jpg"/><Relationship Id="rId5" Type="http://schemas.openxmlformats.org/officeDocument/2006/relationships/image" Target="../media/image1.png"/><Relationship Id="rId6" Type="http://schemas.openxmlformats.org/officeDocument/2006/relationships/image" Target="../media/image4.jpg"/><Relationship Id="rId7" Type="http://schemas.openxmlformats.org/officeDocument/2006/relationships/image" Target="../media/image6.png"/><Relationship Id="rId8"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83" name="Shape 83"/>
        <p:cNvGrpSpPr/>
        <p:nvPr/>
      </p:nvGrpSpPr>
      <p:grpSpPr>
        <a:xfrm>
          <a:off x="0" y="0"/>
          <a:ext cx="0" cy="0"/>
          <a:chOff x="0" y="0"/>
          <a:chExt cx="0" cy="0"/>
        </a:xfrm>
      </p:grpSpPr>
      <p:sp>
        <p:nvSpPr>
          <p:cNvPr id="84" name="Google Shape;84;p1"/>
          <p:cNvSpPr/>
          <p:nvPr/>
        </p:nvSpPr>
        <p:spPr>
          <a:xfrm>
            <a:off x="0" y="-54900"/>
            <a:ext cx="40233600" cy="6181200"/>
          </a:xfrm>
          <a:prstGeom prst="rect">
            <a:avLst/>
          </a:prstGeom>
          <a:solidFill>
            <a:srgbClr val="0033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6739" u="none" cap="none" strike="noStrike">
              <a:solidFill>
                <a:schemeClr val="lt1"/>
              </a:solidFill>
              <a:highlight>
                <a:schemeClr val="dk2"/>
              </a:highlight>
              <a:latin typeface="Calibri"/>
              <a:ea typeface="Calibri"/>
              <a:cs typeface="Calibri"/>
              <a:sym typeface="Calibri"/>
            </a:endParaRPr>
          </a:p>
        </p:txBody>
      </p:sp>
      <p:sp>
        <p:nvSpPr>
          <p:cNvPr id="85" name="Google Shape;85;p1"/>
          <p:cNvSpPr txBox="1"/>
          <p:nvPr/>
        </p:nvSpPr>
        <p:spPr>
          <a:xfrm>
            <a:off x="6148535" y="706490"/>
            <a:ext cx="33432600" cy="701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1" lang="en-US" sz="15000">
                <a:solidFill>
                  <a:schemeClr val="lt1"/>
                </a:solidFill>
              </a:rPr>
              <a:t>              Smart Board</a:t>
            </a:r>
            <a:endParaRPr b="1" sz="15000">
              <a:solidFill>
                <a:schemeClr val="lt1"/>
              </a:solidFill>
            </a:endParaRPr>
          </a:p>
          <a:p>
            <a:pPr indent="0" lvl="0" marL="0" marR="0" rtl="0" algn="l">
              <a:spcBef>
                <a:spcPts val="0"/>
              </a:spcBef>
              <a:spcAft>
                <a:spcPts val="0"/>
              </a:spcAft>
              <a:buClr>
                <a:schemeClr val="dk1"/>
              </a:buClr>
              <a:buSzPts val="1100"/>
              <a:buFont typeface="Arial"/>
              <a:buNone/>
            </a:pPr>
            <a:r>
              <a:t/>
            </a:r>
            <a:endParaRPr b="1" sz="15000">
              <a:solidFill>
                <a:schemeClr val="lt1"/>
              </a:solidFill>
            </a:endParaRPr>
          </a:p>
          <a:p>
            <a:pPr indent="0" lvl="0" marL="0" marR="0" rtl="0" algn="l">
              <a:spcBef>
                <a:spcPts val="0"/>
              </a:spcBef>
              <a:spcAft>
                <a:spcPts val="0"/>
              </a:spcAft>
              <a:buNone/>
            </a:pPr>
            <a:r>
              <a:t/>
            </a:r>
            <a:endParaRPr b="1" sz="15000">
              <a:solidFill>
                <a:schemeClr val="lt1"/>
              </a:solidFill>
            </a:endParaRPr>
          </a:p>
        </p:txBody>
      </p:sp>
      <p:sp>
        <p:nvSpPr>
          <p:cNvPr id="86" name="Google Shape;86;p1"/>
          <p:cNvSpPr txBox="1"/>
          <p:nvPr/>
        </p:nvSpPr>
        <p:spPr>
          <a:xfrm>
            <a:off x="4953000" y="3928355"/>
            <a:ext cx="34628124"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chemeClr val="lt1"/>
                </a:solidFill>
                <a:latin typeface="Arial"/>
                <a:ea typeface="Arial"/>
                <a:cs typeface="Arial"/>
                <a:sym typeface="Arial"/>
              </a:rPr>
              <a:t>The College of Engineering, Informatics, and Applied Sciences, Northern Arizona University, Flagstaff, AZ 86011</a:t>
            </a:r>
            <a:endParaRPr sz="5400">
              <a:solidFill>
                <a:schemeClr val="lt1"/>
              </a:solidFill>
              <a:latin typeface="Oswald"/>
              <a:ea typeface="Oswald"/>
              <a:cs typeface="Oswald"/>
              <a:sym typeface="Oswald"/>
            </a:endParaRPr>
          </a:p>
        </p:txBody>
      </p:sp>
      <p:sp>
        <p:nvSpPr>
          <p:cNvPr id="87" name="Google Shape;87;p1"/>
          <p:cNvSpPr txBox="1"/>
          <p:nvPr/>
        </p:nvSpPr>
        <p:spPr>
          <a:xfrm>
            <a:off x="3400510" y="3004945"/>
            <a:ext cx="33432600" cy="923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5400">
                <a:solidFill>
                  <a:schemeClr val="lt1"/>
                </a:solidFill>
              </a:rPr>
              <a:t>Wenkun Xiao,Mohammad Ahmad,Yanjun Duan</a:t>
            </a:r>
            <a:endParaRPr/>
          </a:p>
        </p:txBody>
      </p:sp>
      <p:sp>
        <p:nvSpPr>
          <p:cNvPr id="88" name="Google Shape;88;p1"/>
          <p:cNvSpPr txBox="1"/>
          <p:nvPr/>
        </p:nvSpPr>
        <p:spPr>
          <a:xfrm>
            <a:off x="1022664" y="6671023"/>
            <a:ext cx="9033152" cy="928290"/>
          </a:xfrm>
          <a:prstGeom prst="rect">
            <a:avLst/>
          </a:prstGeom>
          <a:no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None/>
            </a:pPr>
            <a:r>
              <a:t/>
            </a:r>
            <a:endParaRPr b="1" sz="5000">
              <a:solidFill>
                <a:schemeClr val="dk1"/>
              </a:solidFill>
              <a:latin typeface="Arial"/>
              <a:ea typeface="Arial"/>
              <a:cs typeface="Arial"/>
              <a:sym typeface="Arial"/>
            </a:endParaRPr>
          </a:p>
          <a:p>
            <a:pPr indent="0" lvl="0" marL="0" marR="0" rtl="0" algn="l">
              <a:spcBef>
                <a:spcPts val="0"/>
              </a:spcBef>
              <a:spcAft>
                <a:spcPts val="0"/>
              </a:spcAft>
              <a:buNone/>
            </a:pPr>
            <a:r>
              <a:t/>
            </a:r>
            <a:endParaRPr sz="1532">
              <a:solidFill>
                <a:srgbClr val="003366"/>
              </a:solidFill>
              <a:latin typeface="Oswald"/>
              <a:ea typeface="Oswald"/>
              <a:cs typeface="Oswald"/>
              <a:sym typeface="Oswald"/>
            </a:endParaRPr>
          </a:p>
        </p:txBody>
      </p:sp>
      <p:pic>
        <p:nvPicPr>
          <p:cNvPr id="89" name="Google Shape;89;p1"/>
          <p:cNvPicPr preferRelativeResize="0"/>
          <p:nvPr/>
        </p:nvPicPr>
        <p:blipFill rotWithShape="1">
          <a:blip r:embed="rId3">
            <a:alphaModFix/>
          </a:blip>
          <a:srcRect b="0" l="0" r="0" t="0"/>
          <a:stretch/>
        </p:blipFill>
        <p:spPr>
          <a:xfrm>
            <a:off x="1022664" y="856282"/>
            <a:ext cx="3443525" cy="4056875"/>
          </a:xfrm>
          <a:prstGeom prst="rect">
            <a:avLst/>
          </a:prstGeom>
          <a:noFill/>
          <a:ln>
            <a:noFill/>
          </a:ln>
        </p:spPr>
      </p:pic>
      <p:sp>
        <p:nvSpPr>
          <p:cNvPr id="90" name="Google Shape;90;p1"/>
          <p:cNvSpPr txBox="1"/>
          <p:nvPr/>
        </p:nvSpPr>
        <p:spPr>
          <a:xfrm>
            <a:off x="12371540" y="6728717"/>
            <a:ext cx="6632700" cy="1033800"/>
          </a:xfrm>
          <a:prstGeom prst="rect">
            <a:avLst/>
          </a:prstGeom>
          <a:no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None/>
            </a:pPr>
            <a:r>
              <a:rPr b="1" lang="en-US" sz="5000">
                <a:solidFill>
                  <a:schemeClr val="dk1"/>
                </a:solidFill>
                <a:latin typeface="Arial"/>
                <a:ea typeface="Arial"/>
                <a:cs typeface="Arial"/>
                <a:sym typeface="Arial"/>
              </a:rPr>
              <a:t>Required Materials</a:t>
            </a:r>
            <a:endParaRPr b="1" sz="5000">
              <a:solidFill>
                <a:schemeClr val="dk1"/>
              </a:solidFill>
              <a:latin typeface="Arial"/>
              <a:ea typeface="Arial"/>
              <a:cs typeface="Arial"/>
              <a:sym typeface="Arial"/>
            </a:endParaRPr>
          </a:p>
          <a:p>
            <a:pPr indent="0" lvl="0" marL="0" marR="0" rtl="0" algn="l">
              <a:spcBef>
                <a:spcPts val="0"/>
              </a:spcBef>
              <a:spcAft>
                <a:spcPts val="0"/>
              </a:spcAft>
              <a:buNone/>
            </a:pPr>
            <a:r>
              <a:t/>
            </a:r>
            <a:endParaRPr sz="1532">
              <a:solidFill>
                <a:srgbClr val="003366"/>
              </a:solidFill>
              <a:latin typeface="Oswald"/>
              <a:ea typeface="Oswald"/>
              <a:cs typeface="Oswald"/>
              <a:sym typeface="Oswald"/>
            </a:endParaRPr>
          </a:p>
        </p:txBody>
      </p:sp>
      <p:sp>
        <p:nvSpPr>
          <p:cNvPr id="91" name="Google Shape;91;p1"/>
          <p:cNvSpPr txBox="1"/>
          <p:nvPr/>
        </p:nvSpPr>
        <p:spPr>
          <a:xfrm>
            <a:off x="1022675" y="9079963"/>
            <a:ext cx="1422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92" name="Google Shape;92;p1"/>
          <p:cNvSpPr txBox="1"/>
          <p:nvPr/>
        </p:nvSpPr>
        <p:spPr>
          <a:xfrm>
            <a:off x="680715" y="6728705"/>
            <a:ext cx="6632700" cy="1033800"/>
          </a:xfrm>
          <a:prstGeom prst="rect">
            <a:avLst/>
          </a:prstGeom>
          <a:no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None/>
            </a:pPr>
            <a:r>
              <a:rPr b="1" lang="en-US" sz="5000">
                <a:solidFill>
                  <a:schemeClr val="dk1"/>
                </a:solidFill>
              </a:rPr>
              <a:t>Abstract</a:t>
            </a:r>
            <a:endParaRPr sz="1532">
              <a:solidFill>
                <a:srgbClr val="003366"/>
              </a:solidFill>
            </a:endParaRPr>
          </a:p>
        </p:txBody>
      </p:sp>
      <p:sp>
        <p:nvSpPr>
          <p:cNvPr id="93" name="Google Shape;93;p1"/>
          <p:cNvSpPr txBox="1"/>
          <p:nvPr/>
        </p:nvSpPr>
        <p:spPr>
          <a:xfrm>
            <a:off x="304515" y="13363705"/>
            <a:ext cx="6632700" cy="1033800"/>
          </a:xfrm>
          <a:prstGeom prst="rect">
            <a:avLst/>
          </a:prstGeom>
          <a:no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None/>
            </a:pPr>
            <a:r>
              <a:rPr b="1" lang="en-US" sz="5000">
                <a:solidFill>
                  <a:schemeClr val="dk1"/>
                </a:solidFill>
              </a:rPr>
              <a:t>Method</a:t>
            </a:r>
            <a:endParaRPr b="1" sz="5000">
              <a:solidFill>
                <a:schemeClr val="dk1"/>
              </a:solidFill>
            </a:endParaRPr>
          </a:p>
          <a:p>
            <a:pPr indent="0" lvl="0" marL="0" marR="0" rtl="0" algn="l">
              <a:spcBef>
                <a:spcPts val="0"/>
              </a:spcBef>
              <a:spcAft>
                <a:spcPts val="0"/>
              </a:spcAft>
              <a:buNone/>
            </a:pPr>
            <a:r>
              <a:rPr lang="en-US" sz="1532">
                <a:solidFill>
                  <a:srgbClr val="003366"/>
                </a:solidFill>
                <a:latin typeface="Oswald"/>
                <a:ea typeface="Oswald"/>
                <a:cs typeface="Oswald"/>
                <a:sym typeface="Oswald"/>
              </a:rPr>
              <a:t>vv</a:t>
            </a:r>
            <a:endParaRPr sz="1532">
              <a:solidFill>
                <a:srgbClr val="003366"/>
              </a:solidFill>
              <a:latin typeface="Oswald"/>
              <a:ea typeface="Oswald"/>
              <a:cs typeface="Oswald"/>
              <a:sym typeface="Oswald"/>
            </a:endParaRPr>
          </a:p>
        </p:txBody>
      </p:sp>
      <p:sp>
        <p:nvSpPr>
          <p:cNvPr id="94" name="Google Shape;94;p1"/>
          <p:cNvSpPr txBox="1"/>
          <p:nvPr/>
        </p:nvSpPr>
        <p:spPr>
          <a:xfrm>
            <a:off x="12259050" y="22365124"/>
            <a:ext cx="6632700" cy="955500"/>
          </a:xfrm>
          <a:prstGeom prst="rect">
            <a:avLst/>
          </a:prstGeom>
          <a:no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None/>
            </a:pPr>
            <a:r>
              <a:rPr b="1" lang="en-US" sz="5000">
                <a:solidFill>
                  <a:schemeClr val="dk1"/>
                </a:solidFill>
              </a:rPr>
              <a:t>Conclusion</a:t>
            </a:r>
            <a:endParaRPr b="1" sz="5000">
              <a:solidFill>
                <a:schemeClr val="dk1"/>
              </a:solidFill>
            </a:endParaRPr>
          </a:p>
          <a:p>
            <a:pPr indent="0" lvl="0" marL="0" marR="0" rtl="0" algn="l">
              <a:spcBef>
                <a:spcPts val="0"/>
              </a:spcBef>
              <a:spcAft>
                <a:spcPts val="0"/>
              </a:spcAft>
              <a:buNone/>
            </a:pPr>
            <a:r>
              <a:t/>
            </a:r>
            <a:endParaRPr sz="1532">
              <a:solidFill>
                <a:srgbClr val="003366"/>
              </a:solidFill>
              <a:latin typeface="Oswald"/>
              <a:ea typeface="Oswald"/>
              <a:cs typeface="Oswald"/>
              <a:sym typeface="Oswald"/>
            </a:endParaRPr>
          </a:p>
        </p:txBody>
      </p:sp>
      <p:sp>
        <p:nvSpPr>
          <p:cNvPr id="95" name="Google Shape;95;p1"/>
          <p:cNvSpPr txBox="1"/>
          <p:nvPr/>
        </p:nvSpPr>
        <p:spPr>
          <a:xfrm>
            <a:off x="25031340" y="6545980"/>
            <a:ext cx="6632700" cy="1033800"/>
          </a:xfrm>
          <a:prstGeom prst="rect">
            <a:avLst/>
          </a:prstGeom>
          <a:no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None/>
            </a:pPr>
            <a:r>
              <a:rPr b="1" lang="en-US" sz="5000">
                <a:solidFill>
                  <a:srgbClr val="003366"/>
                </a:solidFill>
              </a:rPr>
              <a:t>Flow chart</a:t>
            </a:r>
            <a:endParaRPr b="1" sz="5000">
              <a:solidFill>
                <a:srgbClr val="003366"/>
              </a:solidFill>
            </a:endParaRPr>
          </a:p>
          <a:p>
            <a:pPr indent="0" lvl="0" marL="0" marR="0" rtl="0" algn="l">
              <a:spcBef>
                <a:spcPts val="0"/>
              </a:spcBef>
              <a:spcAft>
                <a:spcPts val="0"/>
              </a:spcAft>
              <a:buNone/>
            </a:pPr>
            <a:r>
              <a:rPr lang="en-US" sz="1532">
                <a:solidFill>
                  <a:srgbClr val="003366"/>
                </a:solidFill>
                <a:latin typeface="Oswald"/>
                <a:ea typeface="Oswald"/>
                <a:cs typeface="Oswald"/>
                <a:sym typeface="Oswald"/>
              </a:rPr>
              <a:t>vv</a:t>
            </a:r>
            <a:endParaRPr sz="1532">
              <a:solidFill>
                <a:srgbClr val="003366"/>
              </a:solidFill>
              <a:latin typeface="Oswald"/>
              <a:ea typeface="Oswald"/>
              <a:cs typeface="Oswald"/>
              <a:sym typeface="Oswald"/>
            </a:endParaRPr>
          </a:p>
        </p:txBody>
      </p:sp>
      <p:sp>
        <p:nvSpPr>
          <p:cNvPr id="96" name="Google Shape;96;p1"/>
          <p:cNvSpPr txBox="1"/>
          <p:nvPr/>
        </p:nvSpPr>
        <p:spPr>
          <a:xfrm>
            <a:off x="25039625" y="18402575"/>
            <a:ext cx="14854200" cy="960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600">
                <a:solidFill>
                  <a:schemeClr val="dk1"/>
                </a:solidFill>
              </a:rPr>
              <a:t>It has developed by using the customer requirements and engineering requirements. As the customer requirements have listed on the left side of table and engineering requirements have listed on the top of the table. The relation of each customer requirement with the engineering requirement has listed with the marks given in the corresponding box and the table has generated the priority list of engineering requirements according to which the most important requirement is Wi-Fi operation, that need to be active for full time a day so anyone can access the robot at any time. The next most important requirement is cursor reading as it can easily locate the exact point where the cursor is present. And the next important requirement is two-dimensional movement of the cursor to move the cursor for writing and cleaning purpose in both horizontal and vertical direction and the least important is motor speed as the cursor writing and erasing has to be done with a specific speed and doesn’t require any high-speed motor. Hence house of quality plays a great a role in determining which engineering requirement is most important and which is least important.</a:t>
            </a:r>
            <a:endParaRPr sz="3800">
              <a:solidFill>
                <a:schemeClr val="dk1"/>
              </a:solidFill>
            </a:endParaRPr>
          </a:p>
        </p:txBody>
      </p:sp>
      <p:pic>
        <p:nvPicPr>
          <p:cNvPr id="97" name="Google Shape;97;p1"/>
          <p:cNvPicPr preferRelativeResize="0"/>
          <p:nvPr/>
        </p:nvPicPr>
        <p:blipFill>
          <a:blip r:embed="rId4">
            <a:alphaModFix/>
          </a:blip>
          <a:stretch>
            <a:fillRect/>
          </a:stretch>
        </p:blipFill>
        <p:spPr>
          <a:xfrm>
            <a:off x="304525" y="24668675"/>
            <a:ext cx="10953250" cy="5354124"/>
          </a:xfrm>
          <a:prstGeom prst="rect">
            <a:avLst/>
          </a:prstGeom>
          <a:noFill/>
          <a:ln>
            <a:noFill/>
          </a:ln>
        </p:spPr>
      </p:pic>
      <p:sp>
        <p:nvSpPr>
          <p:cNvPr id="98" name="Google Shape;98;p1"/>
          <p:cNvSpPr txBox="1"/>
          <p:nvPr/>
        </p:nvSpPr>
        <p:spPr>
          <a:xfrm>
            <a:off x="304515" y="23103730"/>
            <a:ext cx="6632700" cy="1033800"/>
          </a:xfrm>
          <a:prstGeom prst="rect">
            <a:avLst/>
          </a:prstGeom>
          <a:no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Clr>
                <a:schemeClr val="dk1"/>
              </a:buClr>
              <a:buSzPts val="1100"/>
              <a:buFont typeface="Arial"/>
              <a:buNone/>
            </a:pPr>
            <a:r>
              <a:t/>
            </a:r>
            <a:endParaRPr sz="1600">
              <a:solidFill>
                <a:srgbClr val="236FA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b="1" lang="en-US" sz="5000">
                <a:solidFill>
                  <a:srgbClr val="003366"/>
                </a:solidFill>
              </a:rPr>
              <a:t>Objective Tree</a:t>
            </a:r>
            <a:endParaRPr b="1" sz="5000">
              <a:solidFill>
                <a:srgbClr val="003366"/>
              </a:solidFill>
            </a:endParaRPr>
          </a:p>
          <a:p>
            <a:pPr indent="0" lvl="0" marL="0" marR="0" rtl="0" algn="l">
              <a:spcBef>
                <a:spcPts val="0"/>
              </a:spcBef>
              <a:spcAft>
                <a:spcPts val="0"/>
              </a:spcAft>
              <a:buNone/>
            </a:pPr>
            <a:r>
              <a:rPr lang="en-US" sz="1532">
                <a:solidFill>
                  <a:srgbClr val="003366"/>
                </a:solidFill>
                <a:latin typeface="Oswald"/>
                <a:ea typeface="Oswald"/>
                <a:cs typeface="Oswald"/>
                <a:sym typeface="Oswald"/>
              </a:rPr>
              <a:t>vv</a:t>
            </a:r>
            <a:endParaRPr sz="1532">
              <a:solidFill>
                <a:srgbClr val="003366"/>
              </a:solidFill>
              <a:latin typeface="Oswald"/>
              <a:ea typeface="Oswald"/>
              <a:cs typeface="Oswald"/>
              <a:sym typeface="Oswald"/>
            </a:endParaRPr>
          </a:p>
        </p:txBody>
      </p:sp>
      <p:pic>
        <p:nvPicPr>
          <p:cNvPr id="99" name="Google Shape;99;p1"/>
          <p:cNvPicPr preferRelativeResize="0"/>
          <p:nvPr/>
        </p:nvPicPr>
        <p:blipFill>
          <a:blip r:embed="rId5">
            <a:alphaModFix/>
          </a:blip>
          <a:stretch>
            <a:fillRect/>
          </a:stretch>
        </p:blipFill>
        <p:spPr>
          <a:xfrm>
            <a:off x="25088875" y="7999475"/>
            <a:ext cx="13980126" cy="8755900"/>
          </a:xfrm>
          <a:prstGeom prst="rect">
            <a:avLst/>
          </a:prstGeom>
          <a:noFill/>
          <a:ln>
            <a:noFill/>
          </a:ln>
        </p:spPr>
      </p:pic>
      <p:sp>
        <p:nvSpPr>
          <p:cNvPr id="100" name="Google Shape;100;p1"/>
          <p:cNvSpPr txBox="1"/>
          <p:nvPr/>
        </p:nvSpPr>
        <p:spPr>
          <a:xfrm>
            <a:off x="12278900" y="8477563"/>
            <a:ext cx="5586600" cy="923400"/>
          </a:xfrm>
          <a:prstGeom prst="rect">
            <a:avLst/>
          </a:prstGeom>
          <a:noFill/>
          <a:ln>
            <a:noFill/>
          </a:ln>
        </p:spPr>
        <p:txBody>
          <a:bodyPr anchorCtr="0" anchor="t" bIns="91425" lIns="91425" spcFirstLastPara="1" rIns="91425" wrap="square" tIns="91425">
            <a:normAutofit fontScale="77500" lnSpcReduction="20000"/>
          </a:bodyPr>
          <a:lstStyle/>
          <a:p>
            <a:pPr indent="0" lvl="0" marL="0" rtl="0" algn="l">
              <a:lnSpc>
                <a:spcPct val="115000"/>
              </a:lnSpc>
              <a:spcBef>
                <a:spcPts val="0"/>
              </a:spcBef>
              <a:spcAft>
                <a:spcPts val="0"/>
              </a:spcAft>
              <a:buClr>
                <a:schemeClr val="dk1"/>
              </a:buClr>
              <a:buSzPct val="25611"/>
              <a:buFont typeface="Arial"/>
              <a:buNone/>
            </a:pPr>
            <a:r>
              <a:rPr b="1" lang="en-US" sz="4294">
                <a:solidFill>
                  <a:srgbClr val="0F1111"/>
                </a:solidFill>
                <a:highlight>
                  <a:srgbClr val="D9D9D9"/>
                </a:highlight>
              </a:rPr>
              <a:t>Arduino UNO REV3</a:t>
            </a:r>
            <a:endParaRPr b="1" sz="4294">
              <a:solidFill>
                <a:srgbClr val="0F1111"/>
              </a:solidFill>
              <a:highlight>
                <a:srgbClr val="D9D9D9"/>
              </a:highlight>
            </a:endParaRPr>
          </a:p>
          <a:p>
            <a:pPr indent="0" lvl="0" marL="0" rtl="0" algn="l">
              <a:spcBef>
                <a:spcPts val="600"/>
              </a:spcBef>
              <a:spcAft>
                <a:spcPts val="0"/>
              </a:spcAft>
              <a:buNone/>
            </a:pPr>
            <a:r>
              <a:t/>
            </a:r>
            <a:endParaRPr>
              <a:latin typeface="Calibri"/>
              <a:ea typeface="Calibri"/>
              <a:cs typeface="Calibri"/>
              <a:sym typeface="Calibri"/>
            </a:endParaRPr>
          </a:p>
        </p:txBody>
      </p:sp>
      <p:pic>
        <p:nvPicPr>
          <p:cNvPr id="101" name="Google Shape;101;p1"/>
          <p:cNvPicPr preferRelativeResize="0"/>
          <p:nvPr/>
        </p:nvPicPr>
        <p:blipFill rotWithShape="1">
          <a:blip r:embed="rId6">
            <a:alphaModFix/>
          </a:blip>
          <a:srcRect b="12030" l="-2800" r="2799" t="-12030"/>
          <a:stretch/>
        </p:blipFill>
        <p:spPr>
          <a:xfrm>
            <a:off x="12278900" y="8863613"/>
            <a:ext cx="5586600" cy="3231550"/>
          </a:xfrm>
          <a:prstGeom prst="rect">
            <a:avLst/>
          </a:prstGeom>
          <a:noFill/>
          <a:ln>
            <a:noFill/>
          </a:ln>
        </p:spPr>
      </p:pic>
      <p:pic>
        <p:nvPicPr>
          <p:cNvPr id="102" name="Google Shape;102;p1"/>
          <p:cNvPicPr preferRelativeResize="0"/>
          <p:nvPr/>
        </p:nvPicPr>
        <p:blipFill>
          <a:blip r:embed="rId7">
            <a:alphaModFix/>
          </a:blip>
          <a:stretch>
            <a:fillRect/>
          </a:stretch>
        </p:blipFill>
        <p:spPr>
          <a:xfrm rot="-5400000">
            <a:off x="13780463" y="11506450"/>
            <a:ext cx="2865300" cy="5839225"/>
          </a:xfrm>
          <a:prstGeom prst="rect">
            <a:avLst/>
          </a:prstGeom>
          <a:noFill/>
          <a:ln>
            <a:noFill/>
          </a:ln>
        </p:spPr>
      </p:pic>
      <p:sp>
        <p:nvSpPr>
          <p:cNvPr id="103" name="Google Shape;103;p1"/>
          <p:cNvSpPr txBox="1"/>
          <p:nvPr/>
        </p:nvSpPr>
        <p:spPr>
          <a:xfrm>
            <a:off x="12278875" y="12297875"/>
            <a:ext cx="5586600" cy="928200"/>
          </a:xfrm>
          <a:prstGeom prst="rect">
            <a:avLst/>
          </a:prstGeom>
          <a:solidFill>
            <a:srgbClr val="D9D9D9"/>
          </a:solidFill>
          <a:ln>
            <a:noFill/>
          </a:ln>
        </p:spPr>
        <p:txBody>
          <a:bodyPr anchorCtr="0" anchor="t" bIns="91425" lIns="91425" spcFirstLastPara="1" rIns="91425" wrap="square" tIns="91425">
            <a:normAutofit fontScale="40000" lnSpcReduction="20000"/>
          </a:bodyPr>
          <a:lstStyle/>
          <a:p>
            <a:pPr indent="0" lvl="0" marL="0" rtl="0" algn="l">
              <a:lnSpc>
                <a:spcPct val="115000"/>
              </a:lnSpc>
              <a:spcBef>
                <a:spcPts val="0"/>
              </a:spcBef>
              <a:spcAft>
                <a:spcPts val="0"/>
              </a:spcAft>
              <a:buNone/>
            </a:pPr>
            <a:r>
              <a:rPr b="1" lang="en-US" sz="8168">
                <a:solidFill>
                  <a:srgbClr val="222222"/>
                </a:solidFill>
                <a:highlight>
                  <a:srgbClr val="D9D9D9"/>
                </a:highlight>
                <a:latin typeface="Roboto"/>
                <a:ea typeface="Roboto"/>
                <a:cs typeface="Roboto"/>
                <a:sym typeface="Roboto"/>
              </a:rPr>
              <a:t>RASPBERRY PI</a:t>
            </a:r>
            <a:r>
              <a:rPr b="1" lang="en-US" sz="6761">
                <a:solidFill>
                  <a:srgbClr val="222222"/>
                </a:solidFill>
                <a:highlight>
                  <a:srgbClr val="D9D9D9"/>
                </a:highlight>
                <a:latin typeface="Roboto"/>
                <a:ea typeface="Roboto"/>
                <a:cs typeface="Roboto"/>
                <a:sym typeface="Roboto"/>
              </a:rPr>
              <a:t> </a:t>
            </a:r>
            <a:endParaRPr b="1" sz="9406">
              <a:solidFill>
                <a:srgbClr val="0F1111"/>
              </a:solidFill>
              <a:highlight>
                <a:srgbClr val="D9D9D9"/>
              </a:highlight>
            </a:endParaRPr>
          </a:p>
          <a:p>
            <a:pPr indent="0" lvl="0" marL="0" rtl="0" algn="l">
              <a:spcBef>
                <a:spcPts val="600"/>
              </a:spcBef>
              <a:spcAft>
                <a:spcPts val="0"/>
              </a:spcAft>
              <a:buNone/>
            </a:pPr>
            <a:r>
              <a:t/>
            </a:r>
            <a:endParaRPr>
              <a:latin typeface="Calibri"/>
              <a:ea typeface="Calibri"/>
              <a:cs typeface="Calibri"/>
              <a:sym typeface="Calibri"/>
            </a:endParaRPr>
          </a:p>
        </p:txBody>
      </p:sp>
      <p:sp>
        <p:nvSpPr>
          <p:cNvPr id="104" name="Google Shape;104;p1"/>
          <p:cNvSpPr txBox="1"/>
          <p:nvPr/>
        </p:nvSpPr>
        <p:spPr>
          <a:xfrm>
            <a:off x="17865500" y="8477563"/>
            <a:ext cx="6868200" cy="923400"/>
          </a:xfrm>
          <a:prstGeom prst="rect">
            <a:avLst/>
          </a:prstGeom>
          <a:noFill/>
          <a:ln>
            <a:noFill/>
          </a:ln>
        </p:spPr>
        <p:txBody>
          <a:bodyPr anchorCtr="0" anchor="t" bIns="91425" lIns="91425" spcFirstLastPara="1" rIns="91425" wrap="square" tIns="91425">
            <a:normAutofit fontScale="25000"/>
          </a:bodyPr>
          <a:lstStyle/>
          <a:p>
            <a:pPr indent="0" lvl="0" marL="0" rtl="0" algn="l">
              <a:lnSpc>
                <a:spcPct val="115000"/>
              </a:lnSpc>
              <a:spcBef>
                <a:spcPts val="0"/>
              </a:spcBef>
              <a:spcAft>
                <a:spcPts val="0"/>
              </a:spcAft>
              <a:buNone/>
            </a:pPr>
            <a:r>
              <a:rPr b="1" lang="en-US" sz="13362">
                <a:solidFill>
                  <a:srgbClr val="0F1111"/>
                </a:solidFill>
                <a:highlight>
                  <a:srgbClr val="D9D9D9"/>
                </a:highlight>
              </a:rPr>
              <a:t>RAMPS 1.4 Motor Control Board</a:t>
            </a:r>
            <a:endParaRPr b="1" sz="13362">
              <a:solidFill>
                <a:srgbClr val="0F1111"/>
              </a:solidFill>
              <a:highlight>
                <a:srgbClr val="D9D9D9"/>
              </a:highlight>
            </a:endParaRPr>
          </a:p>
          <a:p>
            <a:pPr indent="0" lvl="0" marL="0" rtl="0" algn="l">
              <a:spcBef>
                <a:spcPts val="600"/>
              </a:spcBef>
              <a:spcAft>
                <a:spcPts val="0"/>
              </a:spcAft>
              <a:buNone/>
            </a:pPr>
            <a:r>
              <a:t/>
            </a:r>
            <a:endParaRPr>
              <a:latin typeface="Calibri"/>
              <a:ea typeface="Calibri"/>
              <a:cs typeface="Calibri"/>
              <a:sym typeface="Calibri"/>
            </a:endParaRPr>
          </a:p>
        </p:txBody>
      </p:sp>
      <p:sp>
        <p:nvSpPr>
          <p:cNvPr id="105" name="Google Shape;105;p1"/>
          <p:cNvSpPr txBox="1"/>
          <p:nvPr/>
        </p:nvSpPr>
        <p:spPr>
          <a:xfrm>
            <a:off x="304525" y="14100213"/>
            <a:ext cx="11186700" cy="866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700"/>
              <a:t>Prototype 1</a:t>
            </a:r>
            <a:endParaRPr b="1" sz="3700"/>
          </a:p>
          <a:p>
            <a:pPr indent="0" lvl="0" marL="0" rtl="0" algn="l">
              <a:spcBef>
                <a:spcPts val="0"/>
              </a:spcBef>
              <a:spcAft>
                <a:spcPts val="0"/>
              </a:spcAft>
              <a:buNone/>
            </a:pPr>
            <a:r>
              <a:rPr lang="en-US" sz="3700"/>
              <a:t>We designed a website and a mobile app to enable remote control so that users can use their mobile devices to connect to the whiteboard and complete the writing function</a:t>
            </a:r>
            <a:endParaRPr sz="3700"/>
          </a:p>
          <a:p>
            <a:pPr indent="0" lvl="0" marL="0" rtl="0" algn="l">
              <a:spcBef>
                <a:spcPts val="0"/>
              </a:spcBef>
              <a:spcAft>
                <a:spcPts val="0"/>
              </a:spcAft>
              <a:buNone/>
            </a:pPr>
            <a:r>
              <a:rPr b="1" lang="en-US" sz="3700"/>
              <a:t>Prototype 2</a:t>
            </a:r>
            <a:endParaRPr b="1" sz="3700"/>
          </a:p>
          <a:p>
            <a:pPr indent="0" lvl="0" marL="0" rtl="0" algn="l">
              <a:spcBef>
                <a:spcPts val="0"/>
              </a:spcBef>
              <a:spcAft>
                <a:spcPts val="0"/>
              </a:spcAft>
              <a:buNone/>
            </a:pPr>
            <a:r>
              <a:rPr lang="en-US" sz="3700"/>
              <a:t>We use a camera to record user actions such as writing, deleting, scribbling, etc., and also to position the user's actions on the whiteboard to be able to write more accurately on the whiteboard</a:t>
            </a:r>
            <a:endParaRPr sz="3700"/>
          </a:p>
          <a:p>
            <a:pPr indent="0" lvl="0" marL="0" rtl="0" algn="l">
              <a:spcBef>
                <a:spcPts val="0"/>
              </a:spcBef>
              <a:spcAft>
                <a:spcPts val="0"/>
              </a:spcAft>
              <a:buNone/>
            </a:pPr>
            <a:r>
              <a:rPr b="1" lang="en-US" sz="3700"/>
              <a:t>Prototype 3</a:t>
            </a:r>
            <a:endParaRPr b="1" sz="3700"/>
          </a:p>
          <a:p>
            <a:pPr indent="0" lvl="0" marL="0" rtl="0" algn="l">
              <a:spcBef>
                <a:spcPts val="0"/>
              </a:spcBef>
              <a:spcAft>
                <a:spcPts val="0"/>
              </a:spcAft>
              <a:buNone/>
            </a:pPr>
            <a:r>
              <a:rPr lang="en-US" sz="3600"/>
              <a:t>We drive the brush through the motor, position the user's actions on the whiteboard through the algorithm, and finally transmit it to the remote whiteboard</a:t>
            </a:r>
            <a:endParaRPr sz="3600"/>
          </a:p>
        </p:txBody>
      </p:sp>
      <p:pic>
        <p:nvPicPr>
          <p:cNvPr id="106" name="Google Shape;106;p1"/>
          <p:cNvPicPr preferRelativeResize="0"/>
          <p:nvPr/>
        </p:nvPicPr>
        <p:blipFill>
          <a:blip r:embed="rId8">
            <a:alphaModFix/>
          </a:blip>
          <a:stretch>
            <a:fillRect/>
          </a:stretch>
        </p:blipFill>
        <p:spPr>
          <a:xfrm>
            <a:off x="18915065" y="9253062"/>
            <a:ext cx="5237810" cy="2800325"/>
          </a:xfrm>
          <a:prstGeom prst="rect">
            <a:avLst/>
          </a:prstGeom>
          <a:noFill/>
          <a:ln>
            <a:noFill/>
          </a:ln>
        </p:spPr>
      </p:pic>
      <p:sp>
        <p:nvSpPr>
          <p:cNvPr id="107" name="Google Shape;107;p1"/>
          <p:cNvSpPr txBox="1"/>
          <p:nvPr/>
        </p:nvSpPr>
        <p:spPr>
          <a:xfrm>
            <a:off x="18637550" y="12283963"/>
            <a:ext cx="5586600" cy="923400"/>
          </a:xfrm>
          <a:prstGeom prst="rect">
            <a:avLst/>
          </a:prstGeom>
          <a:noFill/>
          <a:ln>
            <a:noFill/>
          </a:ln>
        </p:spPr>
        <p:txBody>
          <a:bodyPr anchorCtr="0" anchor="t" bIns="91425" lIns="91425" spcFirstLastPara="1" rIns="91425" wrap="square" tIns="91425">
            <a:normAutofit fontScale="77500"/>
          </a:bodyPr>
          <a:lstStyle/>
          <a:p>
            <a:pPr indent="0" lvl="0" marL="0" rtl="0" algn="l">
              <a:lnSpc>
                <a:spcPct val="115000"/>
              </a:lnSpc>
              <a:spcBef>
                <a:spcPts val="0"/>
              </a:spcBef>
              <a:spcAft>
                <a:spcPts val="600"/>
              </a:spcAft>
              <a:buNone/>
            </a:pPr>
            <a:r>
              <a:rPr b="1" lang="en-US" sz="4294">
                <a:solidFill>
                  <a:srgbClr val="0F1111"/>
                </a:solidFill>
                <a:highlight>
                  <a:srgbClr val="D9D9D9"/>
                </a:highlight>
              </a:rPr>
              <a:t>Hikvision 2K HD Webcam</a:t>
            </a:r>
            <a:endParaRPr>
              <a:latin typeface="Calibri"/>
              <a:ea typeface="Calibri"/>
              <a:cs typeface="Calibri"/>
              <a:sym typeface="Calibri"/>
            </a:endParaRPr>
          </a:p>
        </p:txBody>
      </p:sp>
      <p:pic>
        <p:nvPicPr>
          <p:cNvPr id="108" name="Google Shape;108;p1"/>
          <p:cNvPicPr preferRelativeResize="0"/>
          <p:nvPr/>
        </p:nvPicPr>
        <p:blipFill>
          <a:blip r:embed="rId9">
            <a:alphaModFix/>
          </a:blip>
          <a:stretch>
            <a:fillRect/>
          </a:stretch>
        </p:blipFill>
        <p:spPr>
          <a:xfrm>
            <a:off x="18911592" y="13025900"/>
            <a:ext cx="4126981" cy="2800325"/>
          </a:xfrm>
          <a:prstGeom prst="rect">
            <a:avLst/>
          </a:prstGeom>
          <a:noFill/>
          <a:ln>
            <a:noFill/>
          </a:ln>
        </p:spPr>
      </p:pic>
      <p:pic>
        <p:nvPicPr>
          <p:cNvPr id="109" name="Google Shape;109;p1"/>
          <p:cNvPicPr preferRelativeResize="0"/>
          <p:nvPr/>
        </p:nvPicPr>
        <p:blipFill>
          <a:blip r:embed="rId10">
            <a:alphaModFix/>
          </a:blip>
          <a:stretch>
            <a:fillRect/>
          </a:stretch>
        </p:blipFill>
        <p:spPr>
          <a:xfrm>
            <a:off x="12162238" y="17046413"/>
            <a:ext cx="5586600" cy="3073025"/>
          </a:xfrm>
          <a:prstGeom prst="rect">
            <a:avLst/>
          </a:prstGeom>
          <a:noFill/>
          <a:ln>
            <a:noFill/>
          </a:ln>
        </p:spPr>
      </p:pic>
      <p:sp>
        <p:nvSpPr>
          <p:cNvPr id="110" name="Google Shape;110;p1"/>
          <p:cNvSpPr txBox="1"/>
          <p:nvPr/>
        </p:nvSpPr>
        <p:spPr>
          <a:xfrm>
            <a:off x="12189913" y="16045013"/>
            <a:ext cx="5706900" cy="923400"/>
          </a:xfrm>
          <a:prstGeom prst="rect">
            <a:avLst/>
          </a:prstGeom>
          <a:solidFill>
            <a:srgbClr val="D9D9D9"/>
          </a:solidFill>
          <a:ln>
            <a:noFill/>
          </a:ln>
        </p:spPr>
        <p:txBody>
          <a:bodyPr anchorCtr="0" anchor="t" bIns="91425" lIns="91425" spcFirstLastPara="1" rIns="91425" wrap="square" tIns="91425">
            <a:normAutofit/>
          </a:bodyPr>
          <a:lstStyle/>
          <a:p>
            <a:pPr indent="0" lvl="0" marL="0" rtl="0" algn="l">
              <a:spcBef>
                <a:spcPts val="0"/>
              </a:spcBef>
              <a:spcAft>
                <a:spcPts val="0"/>
              </a:spcAft>
              <a:buSzPts val="935"/>
              <a:buNone/>
            </a:pPr>
            <a:r>
              <a:rPr b="1" lang="en-US" sz="3842">
                <a:solidFill>
                  <a:srgbClr val="222222"/>
                </a:solidFill>
                <a:highlight>
                  <a:srgbClr val="D9D9D9"/>
                </a:highlight>
                <a:latin typeface="Roboto"/>
                <a:ea typeface="Roboto"/>
                <a:cs typeface="Roboto"/>
                <a:sym typeface="Roboto"/>
              </a:rPr>
              <a:t>AC to DC Power Supply</a:t>
            </a:r>
            <a:endParaRPr sz="100">
              <a:latin typeface="Calibri"/>
              <a:ea typeface="Calibri"/>
              <a:cs typeface="Calibri"/>
              <a:sym typeface="Calibri"/>
            </a:endParaRPr>
          </a:p>
        </p:txBody>
      </p:sp>
      <p:pic>
        <p:nvPicPr>
          <p:cNvPr id="111" name="Google Shape;111;p1"/>
          <p:cNvPicPr preferRelativeResize="0"/>
          <p:nvPr/>
        </p:nvPicPr>
        <p:blipFill>
          <a:blip r:embed="rId11">
            <a:alphaModFix/>
          </a:blip>
          <a:stretch>
            <a:fillRect/>
          </a:stretch>
        </p:blipFill>
        <p:spPr>
          <a:xfrm>
            <a:off x="18466843" y="17013763"/>
            <a:ext cx="6096006" cy="3073026"/>
          </a:xfrm>
          <a:prstGeom prst="rect">
            <a:avLst/>
          </a:prstGeom>
          <a:noFill/>
          <a:ln>
            <a:noFill/>
          </a:ln>
        </p:spPr>
      </p:pic>
      <p:sp>
        <p:nvSpPr>
          <p:cNvPr id="112" name="Google Shape;112;p1"/>
          <p:cNvSpPr txBox="1"/>
          <p:nvPr/>
        </p:nvSpPr>
        <p:spPr>
          <a:xfrm>
            <a:off x="18512525" y="16043813"/>
            <a:ext cx="5706900" cy="923400"/>
          </a:xfrm>
          <a:prstGeom prst="rect">
            <a:avLst/>
          </a:prstGeom>
          <a:solidFill>
            <a:srgbClr val="D9D9D9"/>
          </a:solidFill>
          <a:ln>
            <a:noFill/>
          </a:ln>
        </p:spPr>
        <p:txBody>
          <a:bodyPr anchorCtr="0" anchor="t" bIns="91425" lIns="91425" spcFirstLastPara="1" rIns="91425" wrap="square" tIns="91425">
            <a:normAutofit/>
          </a:bodyPr>
          <a:lstStyle/>
          <a:p>
            <a:pPr indent="0" lvl="0" marL="0" rtl="0" algn="l">
              <a:spcBef>
                <a:spcPts val="0"/>
              </a:spcBef>
              <a:spcAft>
                <a:spcPts val="0"/>
              </a:spcAft>
              <a:buSzPts val="935"/>
              <a:buNone/>
            </a:pPr>
            <a:r>
              <a:rPr b="1" lang="en-US" sz="3900">
                <a:solidFill>
                  <a:schemeClr val="dk1"/>
                </a:solidFill>
                <a:highlight>
                  <a:srgbClr val="D9D9D9"/>
                </a:highlight>
                <a:latin typeface="Roboto"/>
                <a:ea typeface="Roboto"/>
                <a:cs typeface="Roboto"/>
                <a:sym typeface="Roboto"/>
              </a:rPr>
              <a:t>Pololu Corporation</a:t>
            </a:r>
            <a:endParaRPr b="1" sz="2800">
              <a:highlight>
                <a:srgbClr val="D9D9D9"/>
              </a:highlight>
              <a:latin typeface="Roboto"/>
              <a:ea typeface="Roboto"/>
              <a:cs typeface="Roboto"/>
              <a:sym typeface="Roboto"/>
            </a:endParaRPr>
          </a:p>
        </p:txBody>
      </p:sp>
      <p:sp>
        <p:nvSpPr>
          <p:cNvPr id="113" name="Google Shape;113;p1"/>
          <p:cNvSpPr txBox="1"/>
          <p:nvPr/>
        </p:nvSpPr>
        <p:spPr>
          <a:xfrm>
            <a:off x="304525" y="8046575"/>
            <a:ext cx="10776300" cy="560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700">
                <a:solidFill>
                  <a:schemeClr val="dk1"/>
                </a:solidFill>
              </a:rPr>
              <a:t>Many professors have a need for whiteboards in their offices, however, keeping track of what is</a:t>
            </a:r>
            <a:endParaRPr sz="3700">
              <a:solidFill>
                <a:schemeClr val="dk1"/>
              </a:solidFill>
            </a:endParaRPr>
          </a:p>
          <a:p>
            <a:pPr indent="0" lvl="0" marL="0" rtl="0" algn="l">
              <a:spcBef>
                <a:spcPts val="0"/>
              </a:spcBef>
              <a:spcAft>
                <a:spcPts val="0"/>
              </a:spcAft>
              <a:buClr>
                <a:schemeClr val="dk1"/>
              </a:buClr>
              <a:buSzPts val="1100"/>
              <a:buFont typeface="Arial"/>
              <a:buNone/>
            </a:pPr>
            <a:r>
              <a:rPr lang="en-US" sz="3700">
                <a:solidFill>
                  <a:schemeClr val="dk1"/>
                </a:solidFill>
              </a:rPr>
              <a:t>on the board, erasing content and adding notes can be difficult. This project is about combining a</a:t>
            </a:r>
            <a:endParaRPr sz="3700">
              <a:solidFill>
                <a:schemeClr val="dk1"/>
              </a:solidFill>
            </a:endParaRPr>
          </a:p>
          <a:p>
            <a:pPr indent="0" lvl="0" marL="0" rtl="0" algn="l">
              <a:spcBef>
                <a:spcPts val="0"/>
              </a:spcBef>
              <a:spcAft>
                <a:spcPts val="0"/>
              </a:spcAft>
              <a:buClr>
                <a:schemeClr val="dk1"/>
              </a:buClr>
              <a:buSzPts val="1100"/>
              <a:buFont typeface="Arial"/>
              <a:buNone/>
            </a:pPr>
            <a:r>
              <a:rPr lang="en-US" sz="3700">
                <a:solidFill>
                  <a:schemeClr val="dk1"/>
                </a:solidFill>
              </a:rPr>
              <a:t>traditional whiteboard with a new type of smart whiteboard that pushes the physical boundaries</a:t>
            </a:r>
            <a:endParaRPr sz="3700">
              <a:solidFill>
                <a:schemeClr val="dk1"/>
              </a:solidFill>
            </a:endParaRPr>
          </a:p>
          <a:p>
            <a:pPr indent="0" lvl="0" marL="0" rtl="0" algn="l">
              <a:spcBef>
                <a:spcPts val="0"/>
              </a:spcBef>
              <a:spcAft>
                <a:spcPts val="0"/>
              </a:spcAft>
              <a:buClr>
                <a:schemeClr val="dk1"/>
              </a:buClr>
              <a:buSzPts val="1100"/>
              <a:buFont typeface="Arial"/>
              <a:buNone/>
            </a:pPr>
            <a:r>
              <a:rPr lang="en-US" sz="3700">
                <a:solidFill>
                  <a:schemeClr val="dk1"/>
                </a:solidFill>
              </a:rPr>
              <a:t>of a traditional whiteboard and gives it many digital whiteboard features</a:t>
            </a:r>
            <a:endParaRPr sz="3700">
              <a:solidFill>
                <a:schemeClr val="dk1"/>
              </a:solidFill>
            </a:endParaRPr>
          </a:p>
          <a:p>
            <a:pPr indent="0" lvl="0" marL="0" rtl="0" algn="l">
              <a:spcBef>
                <a:spcPts val="0"/>
              </a:spcBef>
              <a:spcAft>
                <a:spcPts val="0"/>
              </a:spcAft>
              <a:buNone/>
            </a:pPr>
            <a:r>
              <a:t/>
            </a:r>
            <a:endParaRPr>
              <a:latin typeface="Calibri"/>
              <a:ea typeface="Calibri"/>
              <a:cs typeface="Calibri"/>
              <a:sym typeface="Calibri"/>
            </a:endParaRPr>
          </a:p>
        </p:txBody>
      </p:sp>
      <p:sp>
        <p:nvSpPr>
          <p:cNvPr id="114" name="Google Shape;114;p1"/>
          <p:cNvSpPr txBox="1"/>
          <p:nvPr/>
        </p:nvSpPr>
        <p:spPr>
          <a:xfrm>
            <a:off x="12267360" y="23614224"/>
            <a:ext cx="11762700" cy="7111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3600">
                <a:solidFill>
                  <a:schemeClr val="dk1"/>
                </a:solidFill>
                <a:latin typeface="Microsoft Yahei"/>
                <a:ea typeface="Microsoft Yahei"/>
                <a:cs typeface="Microsoft Yahei"/>
                <a:sym typeface="Microsoft Yahei"/>
              </a:rPr>
              <a:t>Overall, the project provides great experience of distance learning as the white board robot can use in multiple ways that can help in educating students online. Whiteboard robot with online access provide complete data on the server that can access directly along with the robot. The project used the design process approach from start till end. The design process is a great way to understand the engineering design and contribute in improving designing skills.</a:t>
            </a:r>
            <a:r>
              <a:rPr lang="en-US" sz="1200">
                <a:solidFill>
                  <a:schemeClr val="dk1"/>
                </a:solidFill>
                <a:highlight>
                  <a:srgbClr val="36393F"/>
                </a:highlight>
                <a:latin typeface="Microsoft Yahei"/>
                <a:ea typeface="Microsoft Yahei"/>
                <a:cs typeface="Microsoft Yahei"/>
                <a:sym typeface="Microsoft Yahei"/>
              </a:rPr>
              <a:t>]</a:t>
            </a:r>
            <a:endParaRPr sz="1200">
              <a:solidFill>
                <a:schemeClr val="dk1"/>
              </a:solidFill>
              <a:highlight>
                <a:srgbClr val="36393F"/>
              </a:highlight>
              <a:latin typeface="Microsoft Yahei"/>
              <a:ea typeface="Microsoft Yahei"/>
              <a:cs typeface="Microsoft Yahei"/>
              <a:sym typeface="Microsoft Yahei"/>
            </a:endParaRPr>
          </a:p>
          <a:p>
            <a:pPr indent="0" lvl="0" marL="0" rtl="0" algn="l">
              <a:spcBef>
                <a:spcPts val="0"/>
              </a:spcBef>
              <a:spcAft>
                <a:spcPts val="0"/>
              </a:spcAft>
              <a:buNone/>
            </a:pPr>
            <a:r>
              <a:t/>
            </a:r>
            <a:endParaRPr sz="36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2018-10-09T15:34:40Z</dcterms:created>
  <dc:creator>Microsoft Office User</dc:creator>
</cp:coreProperties>
</file>