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63" r:id="rId4"/>
    <p:sldId id="268" r:id="rId5"/>
    <p:sldId id="269" r:id="rId6"/>
    <p:sldId id="270" r:id="rId7"/>
    <p:sldId id="264" r:id="rId8"/>
    <p:sldId id="267" r:id="rId9"/>
    <p:sldId id="265" r:id="rId10"/>
  </p:sldIdLst>
  <p:sldSz cx="9144000" cy="5143500" type="screen16x9"/>
  <p:notesSz cx="6858000" cy="9144000"/>
  <p:embeddedFontLst>
    <p:embeddedFont>
      <p:font typeface="Open Sans" panose="020B0604020202020204" charset="0"/>
      <p:regular r:id="rId12"/>
      <p:bold r:id="rId13"/>
      <p:italic r:id="rId14"/>
      <p:boldItalic r:id="rId15"/>
    </p:embeddedFont>
    <p:embeddedFont>
      <p:font typeface="PT Sans Narrow" panose="020B060402020202020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97d928a2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97d928a2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ctrTitle"/>
          </p:nvPr>
        </p:nvSpPr>
        <p:spPr>
          <a:xfrm>
            <a:off x="284400" y="758200"/>
            <a:ext cx="8520600" cy="127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 Power Converter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Google Shape;81;p15"/>
          <p:cNvSpPr txBox="1">
            <a:spLocks noGrp="1"/>
          </p:cNvSpPr>
          <p:nvPr>
            <p:ph type="subTitle" idx="1"/>
          </p:nvPr>
        </p:nvSpPr>
        <p:spPr>
          <a:xfrm>
            <a:off x="311700" y="2415200"/>
            <a:ext cx="8520600" cy="23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0" algn="l">
              <a:buSzPts val="2800"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Members: Mohammad Alenezi,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Fahad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Alazemi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Abdullah Alghasab, 			    Hamad Abdulmalek		</a:t>
            </a:r>
          </a:p>
          <a:p>
            <a:pPr indent="0" algn="l">
              <a:buSzPts val="2800"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		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Client: Dr. Yaramasu				Mentor: Ashwija Korenda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800" dirty="0"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1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6425" y="142600"/>
            <a:ext cx="1113900" cy="81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" dirty="0"/>
              <a:t> </a:t>
            </a:r>
            <a:endParaRPr dirty="0"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idea.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goal in this project is to build a power converter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used 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 turbine.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NPC  (Neutral Point Clamped) converter.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03405-E981-4C91-A00E-202315AB0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150" y="2571750"/>
            <a:ext cx="6743700" cy="1529603"/>
          </a:xfrm>
          <a:prstGeom prst="rect">
            <a:avLst/>
          </a:prstGeom>
        </p:spPr>
      </p:pic>
      <p:sp>
        <p:nvSpPr>
          <p:cNvPr id="8" name="Google Shape;134;p20">
            <a:extLst>
              <a:ext uri="{FF2B5EF4-FFF2-40B4-BE49-F238E27FC236}">
                <a16:creationId xmlns:a16="http://schemas.microsoft.com/office/drawing/2014/main" id="{166042A2-17CB-4492-B3CF-C52BACFA6D81}"/>
              </a:ext>
            </a:extLst>
          </p:cNvPr>
          <p:cNvSpPr txBox="1"/>
          <p:nvPr/>
        </p:nvSpPr>
        <p:spPr>
          <a:xfrm>
            <a:off x="3879477" y="4010223"/>
            <a:ext cx="1385046" cy="182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000" dirty="0"/>
              <a:t>[1] </a:t>
            </a:r>
            <a:r>
              <a:rPr lang="en" sz="1000" dirty="0"/>
              <a:t>Type 4 : </a:t>
            </a:r>
            <a:r>
              <a:rPr lang="en-US" sz="1000" dirty="0"/>
              <a:t>WECS</a:t>
            </a:r>
            <a:endParaRPr sz="1000" dirty="0"/>
          </a:p>
        </p:txBody>
      </p:sp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C96615F8-FC3A-4B77-A20A-F6095388A334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Mohammad Alenezi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Schedule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Google Shape;151;p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00EBD8-4552-4FE9-857F-00BCA2213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1246617"/>
            <a:ext cx="8520600" cy="3322408"/>
          </a:xfrm>
          <a:prstGeom prst="rect">
            <a:avLst/>
          </a:prstGeom>
        </p:spPr>
      </p:pic>
      <p:sp>
        <p:nvSpPr>
          <p:cNvPr id="8" name="Google Shape;161;p23">
            <a:extLst>
              <a:ext uri="{FF2B5EF4-FFF2-40B4-BE49-F238E27FC236}">
                <a16:creationId xmlns:a16="http://schemas.microsoft.com/office/drawing/2014/main" id="{67EE5D2A-2D26-47E9-A108-105DD4308CD2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Fahad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Alazemi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FD802-DAF2-4073-97DA-476E82E8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Subsystem 1: Motor/Generator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46955-B591-49C3-AEEE-C9519BED9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571749"/>
            <a:ext cx="8520600" cy="1997275"/>
          </a:xfrm>
        </p:spPr>
        <p:txBody>
          <a:bodyPr/>
          <a:lstStyle/>
          <a:p>
            <a:r>
              <a:rPr lang="en-US" dirty="0"/>
              <a:t>The motor and the generator will be used as a wind source.</a:t>
            </a:r>
          </a:p>
          <a:p>
            <a:r>
              <a:rPr lang="en-US" dirty="0"/>
              <a:t>Using Simulink to check the frequency and speed of the motor/generator.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F53A4-B052-434A-8041-3DEEA11D92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D9103B-61CC-470C-BF2C-B3884A91A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587" y="1337405"/>
            <a:ext cx="7394672" cy="740664"/>
          </a:xfrm>
          <a:prstGeom prst="rect">
            <a:avLst/>
          </a:prstGeom>
        </p:spPr>
      </p:pic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B60909C1-A392-4B8F-AD50-C0557F14A3C4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Abdullah </a:t>
            </a:r>
            <a:r>
              <a:rPr lang="en-US" sz="1100" dirty="0" err="1"/>
              <a:t>Alghasab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427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D428B-E2FC-4192-ADA6-9A532762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Subsystem 2: Voltage/Current sensors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BE7B5-5528-43FB-936B-32BAB951D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571750"/>
            <a:ext cx="8520600" cy="1997275"/>
          </a:xfrm>
        </p:spPr>
        <p:txBody>
          <a:bodyPr/>
          <a:lstStyle/>
          <a:p>
            <a:r>
              <a:rPr lang="en-US" dirty="0"/>
              <a:t>Used to check the values of the convertor.</a:t>
            </a:r>
          </a:p>
          <a:p>
            <a:r>
              <a:rPr lang="en-US" dirty="0"/>
              <a:t>Soldering a new interface boards.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6E4BB-6850-47AA-AAA8-9DD6BEF3E3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B3F58B-9F09-48A4-A2A3-0F481C453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362" y="1359834"/>
            <a:ext cx="7383276" cy="742950"/>
          </a:xfrm>
          <a:prstGeom prst="rect">
            <a:avLst/>
          </a:prstGeom>
        </p:spPr>
      </p:pic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15C23D16-CB66-41C0-9CD9-C72FB877C1A1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Abdullah </a:t>
            </a:r>
            <a:r>
              <a:rPr lang="en-US" sz="1100" dirty="0" err="1"/>
              <a:t>Alghasab</a:t>
            </a:r>
            <a:br>
              <a:rPr lang="en-US" sz="1100" dirty="0"/>
            </a:b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96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0A56-F376-4F8B-A16A-6B6FB7B05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Subsystem 3: NPC Converter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DF3D-D001-442A-93F5-C884DA853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571750"/>
            <a:ext cx="8520600" cy="1997275"/>
          </a:xfrm>
        </p:spPr>
        <p:txBody>
          <a:bodyPr/>
          <a:lstStyle/>
          <a:p>
            <a:r>
              <a:rPr lang="en-US" dirty="0"/>
              <a:t>Building NPC converter</a:t>
            </a:r>
          </a:p>
          <a:p>
            <a:pPr lvl="1"/>
            <a:r>
              <a:rPr lang="en-US" dirty="0"/>
              <a:t>Drilling two heatsinks.</a:t>
            </a:r>
          </a:p>
          <a:p>
            <a:pPr lvl="1"/>
            <a:r>
              <a:rPr lang="en-US" dirty="0"/>
              <a:t>Install Diodes and IGBT to build rectifier and inverter.</a:t>
            </a:r>
          </a:p>
          <a:p>
            <a:pPr lvl="1"/>
            <a:r>
              <a:rPr lang="en-US" dirty="0"/>
              <a:t>Connect the rectifier to the inverter.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CE75-8818-4393-A316-5CE8953D09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652043-17F5-4C88-A0F3-8808F86C2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654" y="1329019"/>
            <a:ext cx="7396691" cy="762000"/>
          </a:xfrm>
          <a:prstGeom prst="rect">
            <a:avLst/>
          </a:prstGeom>
        </p:spPr>
      </p:pic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9C64655A-15C5-4F99-B2BC-D9C198295700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Hamad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Abdulmalek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65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Google Shape;159;p2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NPC (Neutral Point Clamped) Converter.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Subsystem 1 is done.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Subsystem 2 in progress.</a:t>
            </a:r>
          </a:p>
        </p:txBody>
      </p:sp>
      <p:sp>
        <p:nvSpPr>
          <p:cNvPr id="160" name="Google Shape;160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7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1" name="Google Shape;161;p23"/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Mohammad Alenezi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94C5D-D167-46BA-8C09-3822D81B6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742DF-6C4A-4D50-801F-08550D7503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Y. Venkata &amp; W. Bin. “BASICS OF WIND ENERGY CONVERSION SYSTEMS (WECS)”.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6DC08-58E5-45D4-BF45-D259D608D8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177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A666-1D7E-4799-93D9-9B7367025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D3333-4C13-48FE-99BD-1D6A088A07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82330567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202</Words>
  <Application>Microsoft Office PowerPoint</Application>
  <PresentationFormat>On-screen Show (16:9)</PresentationFormat>
  <Paragraphs>45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Open Sans</vt:lpstr>
      <vt:lpstr>Times New Roman</vt:lpstr>
      <vt:lpstr>PT Sans Narrow</vt:lpstr>
      <vt:lpstr>Arial</vt:lpstr>
      <vt:lpstr>Tropic</vt:lpstr>
      <vt:lpstr>Wind Power Converter</vt:lpstr>
      <vt:lpstr>Introduction </vt:lpstr>
      <vt:lpstr>Overview Schedule</vt:lpstr>
      <vt:lpstr>Subsystem 1: Motor/Generator</vt:lpstr>
      <vt:lpstr>Subsystem 2: Voltage/Current sensors</vt:lpstr>
      <vt:lpstr>Subsystem 3: NPC Converter</vt:lpstr>
      <vt:lpstr>Conclusion </vt:lpstr>
      <vt:lpstr>Reference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Power Converter</dc:title>
  <cp:lastModifiedBy>Mohammad Alenezi</cp:lastModifiedBy>
  <cp:revision>31</cp:revision>
  <dcterms:modified xsi:type="dcterms:W3CDTF">2019-01-29T06:36:48Z</dcterms:modified>
</cp:coreProperties>
</file>