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30cc814aa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30cc814aa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0cc814a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0cc814a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2e242b69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2e242b69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e242b69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e242b69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e242b69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e242b69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e242b69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e242b69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e242b69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e242b69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30b3775e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30b3775e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2076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Environmental Laboratory Informatics and Management System</a:t>
            </a:r>
            <a:endParaRPr sz="36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Team LabRats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 Bell, Remy Brandriff, Maria Granroth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Mentor: Jun Rao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163" y="2134975"/>
            <a:ext cx="1365676" cy="13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Meet the Team</a:t>
            </a:r>
            <a:endParaRPr sz="3000"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3746" r="3746" t="0"/>
          <a:stretch/>
        </p:blipFill>
        <p:spPr>
          <a:xfrm>
            <a:off x="1391600" y="1086975"/>
            <a:ext cx="1260475" cy="1434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70000" stPos="0" sy="-100000" ky="0"/>
          </a:effectLst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513" y="1086975"/>
            <a:ext cx="1072644" cy="1434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70000" stPos="0" sy="-100000" ky="0"/>
          </a:effectLst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5015" y="1086975"/>
            <a:ext cx="1045601" cy="1434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75000" stPos="0" sy="-100000" ky="0"/>
          </a:effectLst>
        </p:spPr>
      </p:pic>
      <p:sp>
        <p:nvSpPr>
          <p:cNvPr id="70" name="Google Shape;70;p14"/>
          <p:cNvSpPr txBox="1"/>
          <p:nvPr/>
        </p:nvSpPr>
        <p:spPr>
          <a:xfrm>
            <a:off x="1221538" y="3157450"/>
            <a:ext cx="1557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Julian Bell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Team Leader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Communications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39188" y="3157450"/>
            <a:ext cx="1762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Remy Brandriff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Architect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Webmaster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107163" y="3157450"/>
            <a:ext cx="1815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Maria Granroth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Document Editor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NAU’s environmental engineering labs offer services to teaching, research, and special projects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Biotechnology and microbiology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Construction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Transportation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Water and soil</a:t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coming out of these labs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These labs use specified equipment and materials that can be potentially harmful and hazardous without proper organization and procedure, which is currently lacking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825" y="1708447"/>
            <a:ext cx="2914776" cy="14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709738"/>
            <a:ext cx="4984200" cy="23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Terry Baxter, PhD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Graduate of University of Kansas, Lawrence (1988)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NAU faculty since 1993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Associate professor in Environmental Engineering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 capstone mentor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300" y="1487463"/>
            <a:ext cx="2746425" cy="2746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65000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Issues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441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Currently...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organization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coordination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Conflicting uses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Potentially hazardous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are potential conflicts in integration with existing systems and protocols that must be kept in mind during planning and development, as well as future applications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0" cy="29677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3026225" y="2048925"/>
            <a:ext cx="1425600" cy="4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Simplifies and integrates the existing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Preserves face-to-face component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 with the existing Environmental Health &amp; Safety and ITS systems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Extensible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Robust inventory system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Needs to be able to be easily updated by 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Potentially used for commercial purposes by CENE in the future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Plan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24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Meet with client to walk through the existing process (keep fleshing plans out)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Correspond with ITS to figure out their requirements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 out request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Start interfacing with BioRaft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Integrate with inventory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Chemical inventories, others, if possible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1072029" y="2470421"/>
            <a:ext cx="1687396" cy="552441"/>
          </a:xfrm>
          <a:prstGeom prst="flowChartProcess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correspondence</a:t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918070" y="1313838"/>
            <a:ext cx="1995319" cy="745163"/>
          </a:xfrm>
          <a:prstGeom prst="flowChartPreparation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Original process</a:t>
            </a:r>
            <a:endParaRPr b="1"/>
          </a:p>
        </p:txBody>
      </p:sp>
      <p:sp>
        <p:nvSpPr>
          <p:cNvPr id="115" name="Google Shape;115;p20"/>
          <p:cNvSpPr/>
          <p:nvPr/>
        </p:nvSpPr>
        <p:spPr>
          <a:xfrm>
            <a:off x="3403075" y="2277733"/>
            <a:ext cx="2130800" cy="937817"/>
          </a:xfrm>
          <a:prstGeom prst="flowChartDecision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system?</a:t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3624733" y="3535315"/>
            <a:ext cx="1687396" cy="552441"/>
          </a:xfrm>
          <a:prstGeom prst="flowChartProcess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interfacing with BioRaft</a:t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6367933" y="3535309"/>
            <a:ext cx="1687396" cy="552441"/>
          </a:xfrm>
          <a:prstGeom prst="flowChartProcess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Inventory integration</a:t>
            </a:r>
            <a:endParaRPr/>
          </a:p>
        </p:txBody>
      </p:sp>
      <p:cxnSp>
        <p:nvCxnSpPr>
          <p:cNvPr id="118" name="Google Shape;118;p20"/>
          <p:cNvCxnSpPr>
            <a:stCxn id="114" idx="2"/>
            <a:endCxn id="113" idx="0"/>
          </p:cNvCxnSpPr>
          <p:nvPr/>
        </p:nvCxnSpPr>
        <p:spPr>
          <a:xfrm>
            <a:off x="1915730" y="2059001"/>
            <a:ext cx="0" cy="411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20"/>
          <p:cNvCxnSpPr>
            <a:stCxn id="113" idx="3"/>
            <a:endCxn id="115" idx="1"/>
          </p:cNvCxnSpPr>
          <p:nvPr/>
        </p:nvCxnSpPr>
        <p:spPr>
          <a:xfrm>
            <a:off x="2759424" y="2746642"/>
            <a:ext cx="643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0"/>
          <p:cNvCxnSpPr>
            <a:stCxn id="115" idx="2"/>
            <a:endCxn id="116" idx="0"/>
          </p:cNvCxnSpPr>
          <p:nvPr/>
        </p:nvCxnSpPr>
        <p:spPr>
          <a:xfrm>
            <a:off x="4468475" y="3215549"/>
            <a:ext cx="0" cy="319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20"/>
          <p:cNvCxnSpPr>
            <a:stCxn id="116" idx="3"/>
            <a:endCxn id="117" idx="1"/>
          </p:cNvCxnSpPr>
          <p:nvPr/>
        </p:nvCxnSpPr>
        <p:spPr>
          <a:xfrm>
            <a:off x="5312129" y="3811535"/>
            <a:ext cx="1055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problem: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lab management system doesn’t cut it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Safety standards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Planning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Improvements need to be made for longevity of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plan: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 a robust web app to handle these requests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Sufficient inventory system for multiple purposes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ITS can keep maintaining the app for future years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Commercial avenues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