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notesMasterIdLst>
    <p:notesMasterId r:id="rId34"/>
  </p:notesMasterIdLst>
  <p:sldIdLst>
    <p:sldId id="256" r:id="rId5"/>
    <p:sldId id="257" r:id="rId6"/>
    <p:sldId id="270" r:id="rId7"/>
    <p:sldId id="274" r:id="rId8"/>
    <p:sldId id="277" r:id="rId9"/>
    <p:sldId id="326" r:id="rId10"/>
    <p:sldId id="325" r:id="rId11"/>
    <p:sldId id="304" r:id="rId12"/>
    <p:sldId id="306" r:id="rId13"/>
    <p:sldId id="280" r:id="rId14"/>
    <p:sldId id="323" r:id="rId15"/>
    <p:sldId id="301" r:id="rId16"/>
    <p:sldId id="305" r:id="rId17"/>
    <p:sldId id="309" r:id="rId18"/>
    <p:sldId id="319" r:id="rId19"/>
    <p:sldId id="320" r:id="rId20"/>
    <p:sldId id="324" r:id="rId21"/>
    <p:sldId id="314" r:id="rId22"/>
    <p:sldId id="315" r:id="rId23"/>
    <p:sldId id="317" r:id="rId24"/>
    <p:sldId id="318" r:id="rId25"/>
    <p:sldId id="307" r:id="rId26"/>
    <p:sldId id="316" r:id="rId27"/>
    <p:sldId id="322" r:id="rId28"/>
    <p:sldId id="321" r:id="rId29"/>
    <p:sldId id="312" r:id="rId30"/>
    <p:sldId id="311" r:id="rId31"/>
    <p:sldId id="292" r:id="rId32"/>
    <p:sldId id="31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3F4"/>
    <a:srgbClr val="DAF2D0"/>
    <a:srgbClr val="F0F0F0"/>
    <a:srgbClr val="CFE1F8"/>
    <a:srgbClr val="EEE8EE"/>
    <a:srgbClr val="E9F0FC"/>
    <a:srgbClr val="80C9FF"/>
    <a:srgbClr val="FAF0FA"/>
    <a:srgbClr val="DDFFDD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DAAF9-1361-46F9-9AB9-445D19251939}" v="370" dt="2025-05-01T21:33:44.045"/>
    <p1510:client id="{0E7D6613-5F9C-9BF7-FFC7-BBA6CE1575D6}" v="281" dt="2025-05-01T17:12:58.068"/>
    <p1510:client id="{1007ACDC-315D-CA2F-63EB-94831C3C744A}" v="782" dt="2025-05-01T18:53:33.087"/>
    <p1510:client id="{37DF7141-78CA-4C07-D051-0F13DBF079F6}" v="151" dt="2025-05-01T23:36:36.716"/>
    <p1510:client id="{39578497-DC68-D9FC-85E0-4CCEC5FAC326}" v="101" dt="2025-05-02T01:40:46.234"/>
    <p1510:client id="{49239E03-3F73-7AAD-C6FC-F05AD8A3AE0E}" v="562" dt="2025-05-01T23:32:14.156"/>
    <p1510:client id="{527B6FD5-35C4-4F4B-88E4-825C31DAA324}" v="168" dt="2025-05-02T01:59:35.559"/>
    <p1510:client id="{60B8BA1F-0C0F-8D1A-3785-65250CFD24A5}" v="304" dt="2025-05-02T00:04:56.397"/>
    <p1510:client id="{710B9098-AEEE-EAA0-9BBC-02046B6A6818}" v="5" dt="2025-05-01T23:33:32.181"/>
    <p1510:client id="{9B4A6369-FB2D-6192-3424-3D65D1E3F870}" v="524" dt="2025-05-02T02:51:15.775"/>
    <p1510:client id="{A317B537-EF64-861E-D039-65C9451E11A3}" v="1742" dt="2025-05-02T02:16:01.224"/>
    <p1510:client id="{D2779A92-DC0B-A209-B1A0-464043FFC07F}" v="7" dt="2025-05-01T23:35:09.887"/>
    <p1510:client id="{FE6DF11D-A777-33D4-EC84-CB665B2EF6F0}" v="53" dt="2025-05-01T21:14:55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H Wakefield" userId="S::nhw9@iris.nau.edu::b3491e2d-2778-4732-a010-09ef26a00d51" providerId="AD" clId="Web-{59E62E4D-2F65-46EC-85BD-879D4F3026EF}"/>
    <pc:docChg chg="delSld modSld">
      <pc:chgData name="Nicholas H Wakefield" userId="S::nhw9@iris.nau.edu::b3491e2d-2778-4732-a010-09ef26a00d51" providerId="AD" clId="Web-{59E62E4D-2F65-46EC-85BD-879D4F3026EF}" dt="2024-10-14T18:54:51.292" v="67" actId="20577"/>
      <pc:docMkLst>
        <pc:docMk/>
      </pc:docMkLst>
      <pc:sldChg chg="modSp">
        <pc:chgData name="Nicholas H Wakefield" userId="S::nhw9@iris.nau.edu::b3491e2d-2778-4732-a010-09ef26a00d51" providerId="AD" clId="Web-{59E62E4D-2F65-46EC-85BD-879D4F3026EF}" dt="2024-10-14T18:54:51.292" v="67" actId="20577"/>
        <pc:sldMkLst>
          <pc:docMk/>
          <pc:sldMk cId="1352157365" sldId="264"/>
        </pc:sldMkLst>
      </pc:sldChg>
      <pc:sldChg chg="del">
        <pc:chgData name="Nicholas H Wakefield" userId="S::nhw9@iris.nau.edu::b3491e2d-2778-4732-a010-09ef26a00d51" providerId="AD" clId="Web-{59E62E4D-2F65-46EC-85BD-879D4F3026EF}" dt="2024-10-14T18:41:58.241" v="0"/>
        <pc:sldMkLst>
          <pc:docMk/>
          <pc:sldMk cId="1941395535" sldId="266"/>
        </pc:sldMkLst>
      </pc:sldChg>
      <pc:sldChg chg="modSp">
        <pc:chgData name="Nicholas H Wakefield" userId="S::nhw9@iris.nau.edu::b3491e2d-2778-4732-a010-09ef26a00d51" providerId="AD" clId="Web-{59E62E4D-2F65-46EC-85BD-879D4F3026EF}" dt="2024-10-14T18:42:13.304" v="15" actId="20577"/>
        <pc:sldMkLst>
          <pc:docMk/>
          <pc:sldMk cId="706889610" sldId="267"/>
        </pc:sldMkLst>
      </pc:sldChg>
      <pc:sldChg chg="modSp">
        <pc:chgData name="Nicholas H Wakefield" userId="S::nhw9@iris.nau.edu::b3491e2d-2778-4732-a010-09ef26a00d51" providerId="AD" clId="Web-{59E62E4D-2F65-46EC-85BD-879D4F3026EF}" dt="2024-10-14T18:42:15.617" v="16" actId="20577"/>
        <pc:sldMkLst>
          <pc:docMk/>
          <pc:sldMk cId="2753630439" sldId="268"/>
        </pc:sldMkLst>
      </pc:sldChg>
      <pc:sldChg chg="modSp">
        <pc:chgData name="Nicholas H Wakefield" userId="S::nhw9@iris.nau.edu::b3491e2d-2778-4732-a010-09ef26a00d51" providerId="AD" clId="Web-{59E62E4D-2F65-46EC-85BD-879D4F3026EF}" dt="2024-10-14T18:42:24.633" v="22" actId="20577"/>
        <pc:sldMkLst>
          <pc:docMk/>
          <pc:sldMk cId="1878594807" sldId="269"/>
        </pc:sldMkLst>
      </pc:sldChg>
    </pc:docChg>
  </pc:docChgLst>
  <pc:docChgLst>
    <pc:chgData name="Nicholas H Wakefield" userId="S::nhw9@iris.nau.edu::b3491e2d-2778-4732-a010-09ef26a00d51" providerId="AD" clId="Web-{54F2EC77-B779-447A-ADF7-7F27B48E6D4A}"/>
    <pc:docChg chg="addSld delSld modSld">
      <pc:chgData name="Nicholas H Wakefield" userId="S::nhw9@iris.nau.edu::b3491e2d-2778-4732-a010-09ef26a00d51" providerId="AD" clId="Web-{54F2EC77-B779-447A-ADF7-7F27B48E6D4A}" dt="2024-12-05T20:46:31.545" v="450" actId="20577"/>
      <pc:docMkLst>
        <pc:docMk/>
      </pc:docMkLst>
      <pc:sldChg chg="modSp">
        <pc:chgData name="Nicholas H Wakefield" userId="S::nhw9@iris.nau.edu::b3491e2d-2778-4732-a010-09ef26a00d51" providerId="AD" clId="Web-{54F2EC77-B779-447A-ADF7-7F27B48E6D4A}" dt="2024-12-05T20:46:31.545" v="450" actId="20577"/>
        <pc:sldMkLst>
          <pc:docMk/>
          <pc:sldMk cId="3771213051" sldId="260"/>
        </pc:sldMkLst>
      </pc:sldChg>
      <pc:sldChg chg="addSp delSp modSp">
        <pc:chgData name="Nicholas H Wakefield" userId="S::nhw9@iris.nau.edu::b3491e2d-2778-4732-a010-09ef26a00d51" providerId="AD" clId="Web-{54F2EC77-B779-447A-ADF7-7F27B48E6D4A}" dt="2024-12-05T20:14:16.601" v="24" actId="1076"/>
        <pc:sldMkLst>
          <pc:docMk/>
          <pc:sldMk cId="2527720628" sldId="270"/>
        </pc:sldMkLst>
      </pc:sldChg>
      <pc:sldChg chg="addSp delSp modSp">
        <pc:chgData name="Nicholas H Wakefield" userId="S::nhw9@iris.nau.edu::b3491e2d-2778-4732-a010-09ef26a00d51" providerId="AD" clId="Web-{54F2EC77-B779-447A-ADF7-7F27B48E6D4A}" dt="2024-12-05T20:13:43.209" v="5" actId="1076"/>
        <pc:sldMkLst>
          <pc:docMk/>
          <pc:sldMk cId="1500006113" sldId="274"/>
        </pc:sldMkLst>
      </pc:sldChg>
      <pc:sldChg chg="modSp">
        <pc:chgData name="Nicholas H Wakefield" userId="S::nhw9@iris.nau.edu::b3491e2d-2778-4732-a010-09ef26a00d51" providerId="AD" clId="Web-{54F2EC77-B779-447A-ADF7-7F27B48E6D4A}" dt="2024-12-05T20:46:21.404" v="448" actId="1076"/>
        <pc:sldMkLst>
          <pc:docMk/>
          <pc:sldMk cId="1979907080" sldId="283"/>
        </pc:sldMkLst>
      </pc:sldChg>
      <pc:sldChg chg="addSp modSp mod modClrScheme chgLayout">
        <pc:chgData name="Nicholas H Wakefield" userId="S::nhw9@iris.nau.edu::b3491e2d-2778-4732-a010-09ef26a00d51" providerId="AD" clId="Web-{54F2EC77-B779-447A-ADF7-7F27B48E6D4A}" dt="2024-12-05T20:34:48.026" v="446" actId="20577"/>
        <pc:sldMkLst>
          <pc:docMk/>
          <pc:sldMk cId="3358317274" sldId="290"/>
        </pc:sldMkLst>
      </pc:sldChg>
      <pc:sldChg chg="new del">
        <pc:chgData name="Nicholas H Wakefield" userId="S::nhw9@iris.nau.edu::b3491e2d-2778-4732-a010-09ef26a00d51" providerId="AD" clId="Web-{54F2EC77-B779-447A-ADF7-7F27B48E6D4A}" dt="2024-12-05T20:22:04.410" v="26"/>
        <pc:sldMkLst>
          <pc:docMk/>
          <pc:sldMk cId="2741107512" sldId="291"/>
        </pc:sldMkLst>
      </pc:sldChg>
      <pc:sldChg chg="addSp delSp modSp">
        <pc:chgData name="Nicholas H Wakefield" userId="S::nhw9@iris.nau.edu::b3491e2d-2778-4732-a010-09ef26a00d51" providerId="AD" clId="Web-{54F2EC77-B779-447A-ADF7-7F27B48E6D4A}" dt="2024-12-05T20:30:50.175" v="33" actId="1076"/>
        <pc:sldMkLst>
          <pc:docMk/>
          <pc:sldMk cId="3180429103" sldId="291"/>
        </pc:sldMkLst>
      </pc:sldChg>
    </pc:docChg>
  </pc:docChgLst>
  <pc:docChgLst>
    <pc:chgData name="Beizhe Shen" userId="ca6262fb-d8b9-44d0-b053-41c592317563" providerId="ADAL" clId="{527B6FD5-35C4-4F4B-88E4-825C31DAA324}"/>
    <pc:docChg chg="undo custSel modSld">
      <pc:chgData name="Beizhe Shen" userId="ca6262fb-d8b9-44d0-b053-41c592317563" providerId="ADAL" clId="{527B6FD5-35C4-4F4B-88E4-825C31DAA324}" dt="2025-05-02T01:59:35.559" v="195" actId="1076"/>
      <pc:docMkLst>
        <pc:docMk/>
      </pc:docMkLst>
      <pc:sldChg chg="modSp mod">
        <pc:chgData name="Beizhe Shen" userId="ca6262fb-d8b9-44d0-b053-41c592317563" providerId="ADAL" clId="{527B6FD5-35C4-4F4B-88E4-825C31DAA324}" dt="2025-05-02T01:31:39.794" v="5" actId="207"/>
        <pc:sldMkLst>
          <pc:docMk/>
          <pc:sldMk cId="2104966903" sldId="316"/>
        </pc:sldMkLst>
        <pc:graphicFrameChg chg="modGraphic">
          <ac:chgData name="Beizhe Shen" userId="ca6262fb-d8b9-44d0-b053-41c592317563" providerId="ADAL" clId="{527B6FD5-35C4-4F4B-88E4-825C31DAA324}" dt="2025-05-02T01:31:39.794" v="5" actId="207"/>
          <ac:graphicFrameMkLst>
            <pc:docMk/>
            <pc:sldMk cId="2104966903" sldId="316"/>
            <ac:graphicFrameMk id="5" creationId="{F043CA33-9C29-361E-4A79-3C30AB81A33A}"/>
          </ac:graphicFrameMkLst>
        </pc:graphicFrameChg>
      </pc:sldChg>
      <pc:sldChg chg="modSp mod">
        <pc:chgData name="Beizhe Shen" userId="ca6262fb-d8b9-44d0-b053-41c592317563" providerId="ADAL" clId="{527B6FD5-35C4-4F4B-88E4-825C31DAA324}" dt="2025-05-02T01:31:24.386" v="2" actId="207"/>
        <pc:sldMkLst>
          <pc:docMk/>
          <pc:sldMk cId="719190330" sldId="317"/>
        </pc:sldMkLst>
        <pc:graphicFrameChg chg="modGraphic">
          <ac:chgData name="Beizhe Shen" userId="ca6262fb-d8b9-44d0-b053-41c592317563" providerId="ADAL" clId="{527B6FD5-35C4-4F4B-88E4-825C31DAA324}" dt="2025-05-02T01:31:24.386" v="2" actId="207"/>
          <ac:graphicFrameMkLst>
            <pc:docMk/>
            <pc:sldMk cId="719190330" sldId="317"/>
            <ac:graphicFrameMk id="5" creationId="{9425339F-6D7B-6A31-F02B-A036488750A0}"/>
          </ac:graphicFrameMkLst>
        </pc:graphicFrameChg>
      </pc:sldChg>
      <pc:sldChg chg="modSp mod">
        <pc:chgData name="Beizhe Shen" userId="ca6262fb-d8b9-44d0-b053-41c592317563" providerId="ADAL" clId="{527B6FD5-35C4-4F4B-88E4-825C31DAA324}" dt="2025-05-02T01:31:30.459" v="3" actId="207"/>
        <pc:sldMkLst>
          <pc:docMk/>
          <pc:sldMk cId="126940894" sldId="318"/>
        </pc:sldMkLst>
        <pc:graphicFrameChg chg="modGraphic">
          <ac:chgData name="Beizhe Shen" userId="ca6262fb-d8b9-44d0-b053-41c592317563" providerId="ADAL" clId="{527B6FD5-35C4-4F4B-88E4-825C31DAA324}" dt="2025-05-02T01:31:30.459" v="3" actId="207"/>
          <ac:graphicFrameMkLst>
            <pc:docMk/>
            <pc:sldMk cId="126940894" sldId="318"/>
            <ac:graphicFrameMk id="12" creationId="{7A66B449-820D-48C8-A4BE-B4A99E35EFF0}"/>
          </ac:graphicFrameMkLst>
        </pc:graphicFrameChg>
      </pc:sldChg>
      <pc:sldChg chg="addSp delSp modSp mod">
        <pc:chgData name="Beizhe Shen" userId="ca6262fb-d8b9-44d0-b053-41c592317563" providerId="ADAL" clId="{527B6FD5-35C4-4F4B-88E4-825C31DAA324}" dt="2025-05-02T01:59:35.559" v="195" actId="1076"/>
        <pc:sldMkLst>
          <pc:docMk/>
          <pc:sldMk cId="1004915051" sldId="321"/>
        </pc:sldMkLst>
        <pc:spChg chg="add mod">
          <ac:chgData name="Beizhe Shen" userId="ca6262fb-d8b9-44d0-b053-41c592317563" providerId="ADAL" clId="{527B6FD5-35C4-4F4B-88E4-825C31DAA324}" dt="2025-05-02T01:59:35.559" v="195" actId="1076"/>
          <ac:spMkLst>
            <pc:docMk/>
            <pc:sldMk cId="1004915051" sldId="321"/>
            <ac:spMk id="9" creationId="{E73E966E-2A7C-CB10-CAD8-030E320EAE5C}"/>
          </ac:spMkLst>
        </pc:spChg>
        <pc:graphicFrameChg chg="add mod">
          <ac:chgData name="Beizhe Shen" userId="ca6262fb-d8b9-44d0-b053-41c592317563" providerId="ADAL" clId="{527B6FD5-35C4-4F4B-88E4-825C31DAA324}" dt="2025-05-02T01:40:54.632" v="58"/>
          <ac:graphicFrameMkLst>
            <pc:docMk/>
            <pc:sldMk cId="1004915051" sldId="321"/>
            <ac:graphicFrameMk id="2" creationId="{3F0C5CFD-49CA-CE55-B349-C3C44A54D798}"/>
          </ac:graphicFrameMkLst>
        </pc:graphicFrameChg>
        <pc:graphicFrameChg chg="add mod">
          <ac:chgData name="Beizhe Shen" userId="ca6262fb-d8b9-44d0-b053-41c592317563" providerId="ADAL" clId="{527B6FD5-35C4-4F4B-88E4-825C31DAA324}" dt="2025-05-02T01:41:18.366" v="66"/>
          <ac:graphicFrameMkLst>
            <pc:docMk/>
            <pc:sldMk cId="1004915051" sldId="321"/>
            <ac:graphicFrameMk id="3" creationId="{BA5DDBC8-6A0D-D7BB-2A39-852407B60657}"/>
          </ac:graphicFrameMkLst>
        </pc:graphicFrameChg>
        <pc:graphicFrameChg chg="add mod">
          <ac:chgData name="Beizhe Shen" userId="ca6262fb-d8b9-44d0-b053-41c592317563" providerId="ADAL" clId="{527B6FD5-35C4-4F4B-88E4-825C31DAA324}" dt="2025-05-02T01:41:25.322" v="67"/>
          <ac:graphicFrameMkLst>
            <pc:docMk/>
            <pc:sldMk cId="1004915051" sldId="321"/>
            <ac:graphicFrameMk id="5" creationId="{6745D161-EA16-A3F4-CAF2-6219A95EEE71}"/>
          </ac:graphicFrameMkLst>
        </pc:graphicFrameChg>
        <pc:graphicFrameChg chg="add mod modGraphic">
          <ac:chgData name="Beizhe Shen" userId="ca6262fb-d8b9-44d0-b053-41c592317563" providerId="ADAL" clId="{527B6FD5-35C4-4F4B-88E4-825C31DAA324}" dt="2025-05-02T01:41:41.933" v="72" actId="14100"/>
          <ac:graphicFrameMkLst>
            <pc:docMk/>
            <pc:sldMk cId="1004915051" sldId="321"/>
            <ac:graphicFrameMk id="6" creationId="{AC4BB87D-B5AF-F0A4-F4F4-711483278924}"/>
          </ac:graphicFrameMkLst>
        </pc:graphicFrameChg>
        <pc:graphicFrameChg chg="add mod modGraphic">
          <ac:chgData name="Beizhe Shen" userId="ca6262fb-d8b9-44d0-b053-41c592317563" providerId="ADAL" clId="{527B6FD5-35C4-4F4B-88E4-825C31DAA324}" dt="2025-05-02T01:54:42.215" v="109" actId="14100"/>
          <ac:graphicFrameMkLst>
            <pc:docMk/>
            <pc:sldMk cId="1004915051" sldId="321"/>
            <ac:graphicFrameMk id="7" creationId="{F6B88173-983D-24CC-236F-5B517FF35687}"/>
          </ac:graphicFrameMkLst>
        </pc:graphicFrameChg>
        <pc:graphicFrameChg chg="del mod modGraphic">
          <ac:chgData name="Beizhe Shen" userId="ca6262fb-d8b9-44d0-b053-41c592317563" providerId="ADAL" clId="{527B6FD5-35C4-4F4B-88E4-825C31DAA324}" dt="2025-05-02T01:41:16.777" v="65" actId="478"/>
          <ac:graphicFrameMkLst>
            <pc:docMk/>
            <pc:sldMk cId="1004915051" sldId="321"/>
            <ac:graphicFrameMk id="14" creationId="{5316676C-A27B-FFA8-C377-0147F06C0F81}"/>
          </ac:graphicFrameMkLst>
        </pc:graphicFrameChg>
      </pc:sldChg>
      <pc:sldChg chg="addSp modSp mod">
        <pc:chgData name="Beizhe Shen" userId="ca6262fb-d8b9-44d0-b053-41c592317563" providerId="ADAL" clId="{527B6FD5-35C4-4F4B-88E4-825C31DAA324}" dt="2025-05-02T01:58:56.001" v="160" actId="255"/>
        <pc:sldMkLst>
          <pc:docMk/>
          <pc:sldMk cId="173893876" sldId="322"/>
        </pc:sldMkLst>
        <pc:spChg chg="add mod">
          <ac:chgData name="Beizhe Shen" userId="ca6262fb-d8b9-44d0-b053-41c592317563" providerId="ADAL" clId="{527B6FD5-35C4-4F4B-88E4-825C31DAA324}" dt="2025-05-02T01:58:56.001" v="160" actId="255"/>
          <ac:spMkLst>
            <pc:docMk/>
            <pc:sldMk cId="173893876" sldId="322"/>
            <ac:spMk id="5" creationId="{A9273EB4-D90D-97F9-6AB1-E8BCBFA03427}"/>
          </ac:spMkLst>
        </pc:spChg>
        <pc:graphicFrameChg chg="mod modGraphic">
          <ac:chgData name="Beizhe Shen" userId="ca6262fb-d8b9-44d0-b053-41c592317563" providerId="ADAL" clId="{527B6FD5-35C4-4F4B-88E4-825C31DAA324}" dt="2025-05-02T01:57:58.319" v="110" actId="14100"/>
          <ac:graphicFrameMkLst>
            <pc:docMk/>
            <pc:sldMk cId="173893876" sldId="322"/>
            <ac:graphicFrameMk id="8" creationId="{B5F880F2-0B55-3552-5A68-3937FFA3D357}"/>
          </ac:graphicFrameMkLst>
        </pc:graphicFrameChg>
      </pc:sldChg>
    </pc:docChg>
  </pc:docChgLst>
  <pc:docChgLst>
    <pc:chgData name="Jagjevan Gill" userId="S::jg3495@nau.edu::40d43e29-d183-46ac-907e-13582518ae7f" providerId="AD" clId="Web-{60B8BA1F-0C0F-8D1A-3785-65250CFD24A5}"/>
    <pc:docChg chg="modSld">
      <pc:chgData name="Jagjevan Gill" userId="S::jg3495@nau.edu::40d43e29-d183-46ac-907e-13582518ae7f" providerId="AD" clId="Web-{60B8BA1F-0C0F-8D1A-3785-65250CFD24A5}" dt="2025-05-02T00:04:56.397" v="280" actId="20577"/>
      <pc:docMkLst>
        <pc:docMk/>
      </pc:docMkLst>
      <pc:sldChg chg="modSp">
        <pc:chgData name="Jagjevan Gill" userId="S::jg3495@nau.edu::40d43e29-d183-46ac-907e-13582518ae7f" providerId="AD" clId="Web-{60B8BA1F-0C0F-8D1A-3785-65250CFD24A5}" dt="2025-05-01T23:58:47.745" v="258" actId="1076"/>
        <pc:sldMkLst>
          <pc:docMk/>
          <pc:sldMk cId="3585246680" sldId="257"/>
        </pc:sldMkLst>
        <pc:spChg chg="mod">
          <ac:chgData name="Jagjevan Gill" userId="S::jg3495@nau.edu::40d43e29-d183-46ac-907e-13582518ae7f" providerId="AD" clId="Web-{60B8BA1F-0C0F-8D1A-3785-65250CFD24A5}" dt="2025-05-01T23:58:12.963" v="251" actId="1076"/>
          <ac:spMkLst>
            <pc:docMk/>
            <pc:sldMk cId="3585246680" sldId="257"/>
            <ac:spMk id="2" creationId="{98F7A2B4-9C02-A6BD-3105-93BC978CAD8A}"/>
          </ac:spMkLst>
        </pc:spChg>
        <pc:spChg chg="mod">
          <ac:chgData name="Jagjevan Gill" userId="S::jg3495@nau.edu::40d43e29-d183-46ac-907e-13582518ae7f" providerId="AD" clId="Web-{60B8BA1F-0C0F-8D1A-3785-65250CFD24A5}" dt="2025-05-01T23:58:02.728" v="248" actId="20577"/>
          <ac:spMkLst>
            <pc:docMk/>
            <pc:sldMk cId="3585246680" sldId="257"/>
            <ac:spMk id="3" creationId="{C6CDE39A-8F77-409A-A41A-CA04C72B1282}"/>
          </ac:spMkLst>
        </pc:spChg>
        <pc:spChg chg="mod">
          <ac:chgData name="Jagjevan Gill" userId="S::jg3495@nau.edu::40d43e29-d183-46ac-907e-13582518ae7f" providerId="AD" clId="Web-{60B8BA1F-0C0F-8D1A-3785-65250CFD24A5}" dt="2025-05-01T23:58:39.511" v="257" actId="1076"/>
          <ac:spMkLst>
            <pc:docMk/>
            <pc:sldMk cId="3585246680" sldId="257"/>
            <ac:spMk id="7" creationId="{FDF93DC0-5A17-42DE-AD19-DBCE7B9E3074}"/>
          </ac:spMkLst>
        </pc:spChg>
        <pc:picChg chg="mod">
          <ac:chgData name="Jagjevan Gill" userId="S::jg3495@nau.edu::40d43e29-d183-46ac-907e-13582518ae7f" providerId="AD" clId="Web-{60B8BA1F-0C0F-8D1A-3785-65250CFD24A5}" dt="2025-05-01T23:58:47.745" v="258" actId="1076"/>
          <ac:picMkLst>
            <pc:docMk/>
            <pc:sldMk cId="3585246680" sldId="257"/>
            <ac:picMk id="5" creationId="{D25BED3F-D9FB-7DC7-4BD2-7D031301BB99}"/>
          </ac:picMkLst>
        </pc:picChg>
        <pc:picChg chg="mod">
          <ac:chgData name="Jagjevan Gill" userId="S::jg3495@nau.edu::40d43e29-d183-46ac-907e-13582518ae7f" providerId="AD" clId="Web-{60B8BA1F-0C0F-8D1A-3785-65250CFD24A5}" dt="2025-05-01T23:58:33.807" v="256" actId="1076"/>
          <ac:picMkLst>
            <pc:docMk/>
            <pc:sldMk cId="3585246680" sldId="257"/>
            <ac:picMk id="13" creationId="{F43FC856-64FF-E9E3-E494-A57BA591D250}"/>
          </ac:picMkLst>
        </pc:picChg>
      </pc:sldChg>
      <pc:sldChg chg="modSp">
        <pc:chgData name="Jagjevan Gill" userId="S::jg3495@nau.edu::40d43e29-d183-46ac-907e-13582518ae7f" providerId="AD" clId="Web-{60B8BA1F-0C0F-8D1A-3785-65250CFD24A5}" dt="2025-05-02T00:01:16.406" v="264" actId="20577"/>
        <pc:sldMkLst>
          <pc:docMk/>
          <pc:sldMk cId="3287291363" sldId="301"/>
        </pc:sldMkLst>
        <pc:spChg chg="mod">
          <ac:chgData name="Jagjevan Gill" userId="S::jg3495@nau.edu::40d43e29-d183-46ac-907e-13582518ae7f" providerId="AD" clId="Web-{60B8BA1F-0C0F-8D1A-3785-65250CFD24A5}" dt="2025-05-02T00:01:16.406" v="264" actId="20577"/>
          <ac:spMkLst>
            <pc:docMk/>
            <pc:sldMk cId="3287291363" sldId="301"/>
            <ac:spMk id="2" creationId="{D10E0E7D-8A85-4C84-A65E-3C47AA28AA74}"/>
          </ac:spMkLst>
        </pc:spChg>
      </pc:sldChg>
      <pc:sldChg chg="modSp">
        <pc:chgData name="Jagjevan Gill" userId="S::jg3495@nau.edu::40d43e29-d183-46ac-907e-13582518ae7f" providerId="AD" clId="Web-{60B8BA1F-0C0F-8D1A-3785-65250CFD24A5}" dt="2025-05-02T00:00:15.623" v="262" actId="1076"/>
        <pc:sldMkLst>
          <pc:docMk/>
          <pc:sldMk cId="11349754" sldId="304"/>
        </pc:sldMkLst>
        <pc:spChg chg="mod">
          <ac:chgData name="Jagjevan Gill" userId="S::jg3495@nau.edu::40d43e29-d183-46ac-907e-13582518ae7f" providerId="AD" clId="Web-{60B8BA1F-0C0F-8D1A-3785-65250CFD24A5}" dt="2025-05-02T00:00:15.623" v="262" actId="1076"/>
          <ac:spMkLst>
            <pc:docMk/>
            <pc:sldMk cId="11349754" sldId="304"/>
            <ac:spMk id="2" creationId="{3E4F58F3-98F2-22E3-24DA-C9DE3D728F52}"/>
          </ac:spMkLst>
        </pc:spChg>
        <pc:picChg chg="mod">
          <ac:chgData name="Jagjevan Gill" userId="S::jg3495@nau.edu::40d43e29-d183-46ac-907e-13582518ae7f" providerId="AD" clId="Web-{60B8BA1F-0C0F-8D1A-3785-65250CFD24A5}" dt="2025-05-02T00:00:13.107" v="261" actId="14100"/>
          <ac:picMkLst>
            <pc:docMk/>
            <pc:sldMk cId="11349754" sldId="304"/>
            <ac:picMk id="5" creationId="{40B6BA6A-440F-5064-201C-6997730C8425}"/>
          </ac:picMkLst>
        </pc:picChg>
      </pc:sldChg>
      <pc:sldChg chg="modSp">
        <pc:chgData name="Jagjevan Gill" userId="S::jg3495@nau.edu::40d43e29-d183-46ac-907e-13582518ae7f" providerId="AD" clId="Web-{60B8BA1F-0C0F-8D1A-3785-65250CFD24A5}" dt="2025-05-01T23:56:24.397" v="231" actId="1076"/>
        <pc:sldMkLst>
          <pc:docMk/>
          <pc:sldMk cId="2921339997" sldId="306"/>
        </pc:sldMkLst>
        <pc:spChg chg="mod">
          <ac:chgData name="Jagjevan Gill" userId="S::jg3495@nau.edu::40d43e29-d183-46ac-907e-13582518ae7f" providerId="AD" clId="Web-{60B8BA1F-0C0F-8D1A-3785-65250CFD24A5}" dt="2025-05-01T23:56:00.709" v="230" actId="1076"/>
          <ac:spMkLst>
            <pc:docMk/>
            <pc:sldMk cId="2921339997" sldId="306"/>
            <ac:spMk id="2" creationId="{415F0041-3FC0-E0FC-5241-64458E688CAB}"/>
          </ac:spMkLst>
        </pc:spChg>
        <pc:spChg chg="mod">
          <ac:chgData name="Jagjevan Gill" userId="S::jg3495@nau.edu::40d43e29-d183-46ac-907e-13582518ae7f" providerId="AD" clId="Web-{60B8BA1F-0C0F-8D1A-3785-65250CFD24A5}" dt="2025-05-01T23:55:47.865" v="227" actId="1076"/>
          <ac:spMkLst>
            <pc:docMk/>
            <pc:sldMk cId="2921339997" sldId="306"/>
            <ac:spMk id="3" creationId="{185C2D74-2A47-39D7-7C3F-D502C615223C}"/>
          </ac:spMkLst>
        </pc:spChg>
        <pc:spChg chg="mod">
          <ac:chgData name="Jagjevan Gill" userId="S::jg3495@nau.edu::40d43e29-d183-46ac-907e-13582518ae7f" providerId="AD" clId="Web-{60B8BA1F-0C0F-8D1A-3785-65250CFD24A5}" dt="2025-05-01T23:56:24.397" v="231" actId="1076"/>
          <ac:spMkLst>
            <pc:docMk/>
            <pc:sldMk cId="2921339997" sldId="306"/>
            <ac:spMk id="6" creationId="{D90ED3FC-DA0C-ED5B-EF1D-629B9E3DC696}"/>
          </ac:spMkLst>
        </pc:spChg>
        <pc:spChg chg="mod">
          <ac:chgData name="Jagjevan Gill" userId="S::jg3495@nau.edu::40d43e29-d183-46ac-907e-13582518ae7f" providerId="AD" clId="Web-{60B8BA1F-0C0F-8D1A-3785-65250CFD24A5}" dt="2025-05-01T23:52:51.656" v="171" actId="1076"/>
          <ac:spMkLst>
            <pc:docMk/>
            <pc:sldMk cId="2921339997" sldId="306"/>
            <ac:spMk id="7" creationId="{9E4C5E31-A7BE-5653-EFD9-98AC51089985}"/>
          </ac:spMkLst>
        </pc:spChg>
        <pc:graphicFrameChg chg="mod modGraphic">
          <ac:chgData name="Jagjevan Gill" userId="S::jg3495@nau.edu::40d43e29-d183-46ac-907e-13582518ae7f" providerId="AD" clId="Web-{60B8BA1F-0C0F-8D1A-3785-65250CFD24A5}" dt="2025-05-01T23:55:30.318" v="224"/>
          <ac:graphicFrameMkLst>
            <pc:docMk/>
            <pc:sldMk cId="2921339997" sldId="306"/>
            <ac:graphicFrameMk id="8" creationId="{E35B8F8B-C1FA-4F7D-A673-0ED130B6E2FD}"/>
          </ac:graphicFrameMkLst>
        </pc:graphicFrameChg>
        <pc:picChg chg="mod">
          <ac:chgData name="Jagjevan Gill" userId="S::jg3495@nau.edu::40d43e29-d183-46ac-907e-13582518ae7f" providerId="AD" clId="Web-{60B8BA1F-0C0F-8D1A-3785-65250CFD24A5}" dt="2025-05-01T23:52:18.296" v="126" actId="1076"/>
          <ac:picMkLst>
            <pc:docMk/>
            <pc:sldMk cId="2921339997" sldId="306"/>
            <ac:picMk id="5" creationId="{7C7DD118-2D3C-CC5D-636F-B361C8C6AAD7}"/>
          </ac:picMkLst>
        </pc:picChg>
      </pc:sldChg>
      <pc:sldChg chg="modSp">
        <pc:chgData name="Jagjevan Gill" userId="S::jg3495@nau.edu::40d43e29-d183-46ac-907e-13582518ae7f" providerId="AD" clId="Web-{60B8BA1F-0C0F-8D1A-3785-65250CFD24A5}" dt="2025-05-02T00:04:56.397" v="280" actId="20577"/>
        <pc:sldMkLst>
          <pc:docMk/>
          <pc:sldMk cId="4290140344" sldId="307"/>
        </pc:sldMkLst>
        <pc:spChg chg="mod">
          <ac:chgData name="Jagjevan Gill" userId="S::jg3495@nau.edu::40d43e29-d183-46ac-907e-13582518ae7f" providerId="AD" clId="Web-{60B8BA1F-0C0F-8D1A-3785-65250CFD24A5}" dt="2025-05-02T00:04:56.397" v="280" actId="20577"/>
          <ac:spMkLst>
            <pc:docMk/>
            <pc:sldMk cId="4290140344" sldId="307"/>
            <ac:spMk id="9" creationId="{DAAA3BFF-7D8F-847E-6EF6-6986EB3D7AB9}"/>
          </ac:spMkLst>
        </pc:spChg>
      </pc:sldChg>
      <pc:sldChg chg="modSp">
        <pc:chgData name="Jagjevan Gill" userId="S::jg3495@nau.edu::40d43e29-d183-46ac-907e-13582518ae7f" providerId="AD" clId="Web-{60B8BA1F-0C0F-8D1A-3785-65250CFD24A5}" dt="2025-05-02T00:04:41.350" v="271" actId="20577"/>
        <pc:sldMkLst>
          <pc:docMk/>
          <pc:sldMk cId="2734465906" sldId="310"/>
        </pc:sldMkLst>
        <pc:spChg chg="mod">
          <ac:chgData name="Jagjevan Gill" userId="S::jg3495@nau.edu::40d43e29-d183-46ac-907e-13582518ae7f" providerId="AD" clId="Web-{60B8BA1F-0C0F-8D1A-3785-65250CFD24A5}" dt="2025-05-02T00:04:41.350" v="271" actId="20577"/>
          <ac:spMkLst>
            <pc:docMk/>
            <pc:sldMk cId="2734465906" sldId="310"/>
            <ac:spMk id="4" creationId="{68648E8F-B9E8-A0C1-65B0-387C77EDEA5D}"/>
          </ac:spMkLst>
        </pc:spChg>
      </pc:sldChg>
      <pc:sldChg chg="addSp delSp modSp">
        <pc:chgData name="Jagjevan Gill" userId="S::jg3495@nau.edu::40d43e29-d183-46ac-907e-13582518ae7f" providerId="AD" clId="Web-{60B8BA1F-0C0F-8D1A-3785-65250CFD24A5}" dt="2025-05-02T00:04:30.053" v="270" actId="20577"/>
        <pc:sldMkLst>
          <pc:docMk/>
          <pc:sldMk cId="2220476683" sldId="312"/>
        </pc:sldMkLst>
        <pc:spChg chg="mod">
          <ac:chgData name="Jagjevan Gill" userId="S::jg3495@nau.edu::40d43e29-d183-46ac-907e-13582518ae7f" providerId="AD" clId="Web-{60B8BA1F-0C0F-8D1A-3785-65250CFD24A5}" dt="2025-05-02T00:03:44.723" v="269"/>
          <ac:spMkLst>
            <pc:docMk/>
            <pc:sldMk cId="2220476683" sldId="312"/>
            <ac:spMk id="2" creationId="{1040A541-CE01-0335-560D-93D81093C1B1}"/>
          </ac:spMkLst>
        </pc:spChg>
        <pc:spChg chg="mod">
          <ac:chgData name="Jagjevan Gill" userId="S::jg3495@nau.edu::40d43e29-d183-46ac-907e-13582518ae7f" providerId="AD" clId="Web-{60B8BA1F-0C0F-8D1A-3785-65250CFD24A5}" dt="2025-05-02T00:03:44.723" v="269"/>
          <ac:spMkLst>
            <pc:docMk/>
            <pc:sldMk cId="2220476683" sldId="312"/>
            <ac:spMk id="3" creationId="{1CF403EE-7137-5A1B-5B78-9E32274E8C8F}"/>
          </ac:spMkLst>
        </pc:spChg>
        <pc:spChg chg="mod">
          <ac:chgData name="Jagjevan Gill" userId="S::jg3495@nau.edu::40d43e29-d183-46ac-907e-13582518ae7f" providerId="AD" clId="Web-{60B8BA1F-0C0F-8D1A-3785-65250CFD24A5}" dt="2025-05-02T00:04:30.053" v="270" actId="20577"/>
          <ac:spMkLst>
            <pc:docMk/>
            <pc:sldMk cId="2220476683" sldId="312"/>
            <ac:spMk id="4" creationId="{AD815D5A-ACD8-CF5D-C8C9-ADFE5E0EEDE0}"/>
          </ac:spMkLst>
        </pc:spChg>
        <pc:spChg chg="add del">
          <ac:chgData name="Jagjevan Gill" userId="S::jg3495@nau.edu::40d43e29-d183-46ac-907e-13582518ae7f" providerId="AD" clId="Web-{60B8BA1F-0C0F-8D1A-3785-65250CFD24A5}" dt="2025-05-02T00:03:44.723" v="269"/>
          <ac:spMkLst>
            <pc:docMk/>
            <pc:sldMk cId="2220476683" sldId="312"/>
            <ac:spMk id="9" creationId="{389575E1-3389-451A-A5F7-27854C25C599}"/>
          </ac:spMkLst>
        </pc:spChg>
        <pc:spChg chg="add del">
          <ac:chgData name="Jagjevan Gill" userId="S::jg3495@nau.edu::40d43e29-d183-46ac-907e-13582518ae7f" providerId="AD" clId="Web-{60B8BA1F-0C0F-8D1A-3785-65250CFD24A5}" dt="2025-05-02T00:03:44.723" v="269"/>
          <ac:spMkLst>
            <pc:docMk/>
            <pc:sldMk cId="2220476683" sldId="312"/>
            <ac:spMk id="11" creationId="{A53CCC5C-D88E-40FB-B30B-23DCDBD01D37}"/>
          </ac:spMkLst>
        </pc:spChg>
        <pc:spChg chg="add del">
          <ac:chgData name="Jagjevan Gill" userId="S::jg3495@nau.edu::40d43e29-d183-46ac-907e-13582518ae7f" providerId="AD" clId="Web-{60B8BA1F-0C0F-8D1A-3785-65250CFD24A5}" dt="2025-05-02T00:03:44.723" v="269"/>
          <ac:spMkLst>
            <pc:docMk/>
            <pc:sldMk cId="2220476683" sldId="312"/>
            <ac:spMk id="13" creationId="{081E4A58-353D-44AE-B2FC-2A74E2E400F7}"/>
          </ac:spMkLst>
        </pc:spChg>
        <pc:spChg chg="add del">
          <ac:chgData name="Jagjevan Gill" userId="S::jg3495@nau.edu::40d43e29-d183-46ac-907e-13582518ae7f" providerId="AD" clId="Web-{60B8BA1F-0C0F-8D1A-3785-65250CFD24A5}" dt="2025-05-02T00:03:42.254" v="268"/>
          <ac:spMkLst>
            <pc:docMk/>
            <pc:sldMk cId="2220476683" sldId="312"/>
            <ac:spMk id="15" creationId="{907EF6B7-1338-4443-8C46-6A318D952DFD}"/>
          </ac:spMkLst>
        </pc:spChg>
        <pc:spChg chg="add del">
          <ac:chgData name="Jagjevan Gill" userId="S::jg3495@nau.edu::40d43e29-d183-46ac-907e-13582518ae7f" providerId="AD" clId="Web-{60B8BA1F-0C0F-8D1A-3785-65250CFD24A5}" dt="2025-05-02T00:03:42.254" v="268"/>
          <ac:spMkLst>
            <pc:docMk/>
            <pc:sldMk cId="2220476683" sldId="312"/>
            <ac:spMk id="16" creationId="{DAAE4CDD-124C-4DCF-9584-B6033B545DD5}"/>
          </ac:spMkLst>
        </pc:spChg>
        <pc:spChg chg="add del">
          <ac:chgData name="Jagjevan Gill" userId="S::jg3495@nau.edu::40d43e29-d183-46ac-907e-13582518ae7f" providerId="AD" clId="Web-{60B8BA1F-0C0F-8D1A-3785-65250CFD24A5}" dt="2025-05-02T00:03:42.254" v="268"/>
          <ac:spMkLst>
            <pc:docMk/>
            <pc:sldMk cId="2220476683" sldId="312"/>
            <ac:spMk id="17" creationId="{081E4A58-353D-44AE-B2FC-2A74E2E400F7}"/>
          </ac:spMkLst>
        </pc:spChg>
        <pc:spChg chg="add del">
          <ac:chgData name="Jagjevan Gill" userId="S::jg3495@nau.edu::40d43e29-d183-46ac-907e-13582518ae7f" providerId="AD" clId="Web-{60B8BA1F-0C0F-8D1A-3785-65250CFD24A5}" dt="2025-05-02T00:03:31.863" v="266"/>
          <ac:spMkLst>
            <pc:docMk/>
            <pc:sldMk cId="2220476683" sldId="312"/>
            <ac:spMk id="18" creationId="{907EF6B7-1338-4443-8C46-6A318D952DFD}"/>
          </ac:spMkLst>
        </pc:spChg>
        <pc:spChg chg="add">
          <ac:chgData name="Jagjevan Gill" userId="S::jg3495@nau.edu::40d43e29-d183-46ac-907e-13582518ae7f" providerId="AD" clId="Web-{60B8BA1F-0C0F-8D1A-3785-65250CFD24A5}" dt="2025-05-02T00:03:44.723" v="269"/>
          <ac:spMkLst>
            <pc:docMk/>
            <pc:sldMk cId="2220476683" sldId="312"/>
            <ac:spMk id="19" creationId="{907EF6B7-1338-4443-8C46-6A318D952DFD}"/>
          </ac:spMkLst>
        </pc:spChg>
        <pc:spChg chg="add del">
          <ac:chgData name="Jagjevan Gill" userId="S::jg3495@nau.edu::40d43e29-d183-46ac-907e-13582518ae7f" providerId="AD" clId="Web-{60B8BA1F-0C0F-8D1A-3785-65250CFD24A5}" dt="2025-05-02T00:03:31.863" v="266"/>
          <ac:spMkLst>
            <pc:docMk/>
            <pc:sldMk cId="2220476683" sldId="312"/>
            <ac:spMk id="20" creationId="{DAAE4CDD-124C-4DCF-9584-B6033B545DD5}"/>
          </ac:spMkLst>
        </pc:spChg>
        <pc:spChg chg="add">
          <ac:chgData name="Jagjevan Gill" userId="S::jg3495@nau.edu::40d43e29-d183-46ac-907e-13582518ae7f" providerId="AD" clId="Web-{60B8BA1F-0C0F-8D1A-3785-65250CFD24A5}" dt="2025-05-02T00:03:44.723" v="269"/>
          <ac:spMkLst>
            <pc:docMk/>
            <pc:sldMk cId="2220476683" sldId="312"/>
            <ac:spMk id="21" creationId="{DAAE4CDD-124C-4DCF-9584-B6033B545DD5}"/>
          </ac:spMkLst>
        </pc:spChg>
        <pc:spChg chg="add del">
          <ac:chgData name="Jagjevan Gill" userId="S::jg3495@nau.edu::40d43e29-d183-46ac-907e-13582518ae7f" providerId="AD" clId="Web-{60B8BA1F-0C0F-8D1A-3785-65250CFD24A5}" dt="2025-05-02T00:03:31.863" v="266"/>
          <ac:spMkLst>
            <pc:docMk/>
            <pc:sldMk cId="2220476683" sldId="312"/>
            <ac:spMk id="22" creationId="{081E4A58-353D-44AE-B2FC-2A74E2E400F7}"/>
          </ac:spMkLst>
        </pc:spChg>
        <pc:spChg chg="add">
          <ac:chgData name="Jagjevan Gill" userId="S::jg3495@nau.edu::40d43e29-d183-46ac-907e-13582518ae7f" providerId="AD" clId="Web-{60B8BA1F-0C0F-8D1A-3785-65250CFD24A5}" dt="2025-05-02T00:03:44.723" v="269"/>
          <ac:spMkLst>
            <pc:docMk/>
            <pc:sldMk cId="2220476683" sldId="312"/>
            <ac:spMk id="23" creationId="{081E4A58-353D-44AE-B2FC-2A74E2E400F7}"/>
          </ac:spMkLst>
        </pc:spChg>
      </pc:sldChg>
    </pc:docChg>
  </pc:docChgLst>
  <pc:docChgLst>
    <pc:chgData name="Nicholas H Wakefield" userId="S::nhw9@iris.nau.edu::b3491e2d-2778-4732-a010-09ef26a00d51" providerId="AD" clId="Web-{953B0442-1546-4D69-84BD-27E9D8379532}"/>
    <pc:docChg chg="modSld">
      <pc:chgData name="Nicholas H Wakefield" userId="S::nhw9@iris.nau.edu::b3491e2d-2778-4732-a010-09ef26a00d51" providerId="AD" clId="Web-{953B0442-1546-4D69-84BD-27E9D8379532}" dt="2024-12-06T20:29:08.052" v="11" actId="20577"/>
      <pc:docMkLst>
        <pc:docMk/>
      </pc:docMkLst>
      <pc:sldChg chg="modSp">
        <pc:chgData name="Nicholas H Wakefield" userId="S::nhw9@iris.nau.edu::b3491e2d-2778-4732-a010-09ef26a00d51" providerId="AD" clId="Web-{953B0442-1546-4D69-84BD-27E9D8379532}" dt="2024-12-06T20:29:08.052" v="11" actId="20577"/>
        <pc:sldMkLst>
          <pc:docMk/>
          <pc:sldMk cId="3358317274" sldId="290"/>
        </pc:sldMkLst>
      </pc:sldChg>
    </pc:docChg>
  </pc:docChgLst>
  <pc:docChgLst>
    <pc:chgData name="Jagjevan Gill" userId="S::jg3495@nau.edu::40d43e29-d183-46ac-907e-13582518ae7f" providerId="AD" clId="Web-{9F9EB1A9-9919-1C96-92AF-620D1BB98B89}"/>
    <pc:docChg chg="modSld">
      <pc:chgData name="Jagjevan Gill" userId="S::jg3495@nau.edu::40d43e29-d183-46ac-907e-13582518ae7f" providerId="AD" clId="Web-{9F9EB1A9-9919-1C96-92AF-620D1BB98B89}" dt="2024-10-14T19:33:55.819" v="225" actId="20577"/>
      <pc:docMkLst>
        <pc:docMk/>
      </pc:docMkLst>
      <pc:sldChg chg="modSp">
        <pc:chgData name="Jagjevan Gill" userId="S::jg3495@nau.edu::40d43e29-d183-46ac-907e-13582518ae7f" providerId="AD" clId="Web-{9F9EB1A9-9919-1C96-92AF-620D1BB98B89}" dt="2024-10-14T19:33:55.819" v="225" actId="20577"/>
        <pc:sldMkLst>
          <pc:docMk/>
          <pc:sldMk cId="3771213051" sldId="260"/>
        </pc:sldMkLst>
      </pc:sldChg>
      <pc:sldChg chg="modSp">
        <pc:chgData name="Jagjevan Gill" userId="S::jg3495@nau.edu::40d43e29-d183-46ac-907e-13582518ae7f" providerId="AD" clId="Web-{9F9EB1A9-9919-1C96-92AF-620D1BB98B89}" dt="2024-10-14T19:32:35.376" v="200" actId="20577"/>
        <pc:sldMkLst>
          <pc:docMk/>
          <pc:sldMk cId="1352157365" sldId="264"/>
        </pc:sldMkLst>
      </pc:sldChg>
      <pc:sldChg chg="modSp">
        <pc:chgData name="Jagjevan Gill" userId="S::jg3495@nau.edu::40d43e29-d183-46ac-907e-13582518ae7f" providerId="AD" clId="Web-{9F9EB1A9-9919-1C96-92AF-620D1BB98B89}" dt="2024-10-14T19:23:41.265" v="89" actId="20577"/>
        <pc:sldMkLst>
          <pc:docMk/>
          <pc:sldMk cId="1235835592" sldId="265"/>
        </pc:sldMkLst>
      </pc:sldChg>
      <pc:sldChg chg="modSp">
        <pc:chgData name="Jagjevan Gill" userId="S::jg3495@nau.edu::40d43e29-d183-46ac-907e-13582518ae7f" providerId="AD" clId="Web-{9F9EB1A9-9919-1C96-92AF-620D1BB98B89}" dt="2024-10-14T19:33:26.520" v="203" actId="20577"/>
        <pc:sldMkLst>
          <pc:docMk/>
          <pc:sldMk cId="2753630439" sldId="268"/>
        </pc:sldMkLst>
      </pc:sldChg>
    </pc:docChg>
  </pc:docChgLst>
  <pc:docChgLst>
    <pc:chgData name="Jagjevan Gill" userId="S::jg3495@nau.edu::40d43e29-d183-46ac-907e-13582518ae7f" providerId="AD" clId="Web-{14ACC912-E152-8728-7604-6B81C5B33611}"/>
    <pc:docChg chg="addSld delSld modSld modMainMaster">
      <pc:chgData name="Jagjevan Gill" userId="S::jg3495@nau.edu::40d43e29-d183-46ac-907e-13582518ae7f" providerId="AD" clId="Web-{14ACC912-E152-8728-7604-6B81C5B33611}" dt="2024-10-14T04:31:44.100" v="212"/>
      <pc:docMkLst>
        <pc:docMk/>
      </pc:docMkLst>
      <pc:sldChg chg="addSp delSp modSp">
        <pc:chgData name="Jagjevan Gill" userId="S::jg3495@nau.edu::40d43e29-d183-46ac-907e-13582518ae7f" providerId="AD" clId="Web-{14ACC912-E152-8728-7604-6B81C5B33611}" dt="2024-10-14T04:31:39.475" v="210"/>
        <pc:sldMkLst>
          <pc:docMk/>
          <pc:sldMk cId="109857222" sldId="256"/>
        </pc:sldMkLst>
      </pc:sldChg>
      <pc:sldChg chg="addSp modSp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3585246680" sldId="257"/>
        </pc:sldMkLst>
      </pc:sldChg>
      <pc:sldChg chg="addSp modSp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1613618504" sldId="258"/>
        </pc:sldMkLst>
      </pc:sldChg>
      <pc:sldChg chg="addSp delSp modSp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579787250" sldId="259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3771213051" sldId="260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3985672853" sldId="261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3369495148" sldId="262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2056476346" sldId="263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1352157365" sldId="264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1235835592" sldId="265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1941395535" sldId="266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706889610" sldId="267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2753630439" sldId="268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1878594807" sldId="269"/>
        </pc:sldMkLst>
      </pc:sldChg>
      <pc:sldChg chg="modSp new del">
        <pc:chgData name="Jagjevan Gill" userId="S::jg3495@nau.edu::40d43e29-d183-46ac-907e-13582518ae7f" providerId="AD" clId="Web-{14ACC912-E152-8728-7604-6B81C5B33611}" dt="2024-10-14T04:14:57.487" v="165"/>
        <pc:sldMkLst>
          <pc:docMk/>
          <pc:sldMk cId="2026766725" sldId="270"/>
        </pc:sldMkLst>
      </pc:sldChg>
      <pc:sldMasterChg chg="mod modSldLayout">
        <pc:chgData name="Jagjevan Gill" userId="S::jg3495@nau.edu::40d43e29-d183-46ac-907e-13582518ae7f" providerId="AD" clId="Web-{14ACC912-E152-8728-7604-6B81C5B33611}" dt="2024-10-14T04:31:44.100" v="212"/>
        <pc:sldMasterMkLst>
          <pc:docMk/>
          <pc:sldMasterMk cId="4025766905" sldId="2147483762"/>
        </pc:sldMasterMkLst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3884748749" sldId="2147483751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23634533" sldId="2147483752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3137893651" sldId="2147483753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4139644456" sldId="2147483754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139379679" sldId="2147483755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3754043339" sldId="2147483756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2552429371" sldId="2147483757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3650917692" sldId="2147483758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1511468998" sldId="2147483759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2136215242" sldId="2147483760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1087520024" sldId="2147483761"/>
          </pc:sldLayoutMkLst>
        </pc:sldLayoutChg>
      </pc:sldMasterChg>
    </pc:docChg>
  </pc:docChgLst>
  <pc:docChgLst>
    <pc:chgData name="Jagjevan Gill" userId="S::jg3495@nau.edu::40d43e29-d183-46ac-907e-13582518ae7f" providerId="AD" clId="Web-{9B4A6369-FB2D-6192-3424-3D65D1E3F870}"/>
    <pc:docChg chg="modSld">
      <pc:chgData name="Jagjevan Gill" userId="S::jg3495@nau.edu::40d43e29-d183-46ac-907e-13582518ae7f" providerId="AD" clId="Web-{9B4A6369-FB2D-6192-3424-3D65D1E3F870}" dt="2025-05-02T02:51:15.775" v="471" actId="1076"/>
      <pc:docMkLst>
        <pc:docMk/>
      </pc:docMkLst>
      <pc:sldChg chg="modSp">
        <pc:chgData name="Jagjevan Gill" userId="S::jg3495@nau.edu::40d43e29-d183-46ac-907e-13582518ae7f" providerId="AD" clId="Web-{9B4A6369-FB2D-6192-3424-3D65D1E3F870}" dt="2025-05-02T02:33:49.828" v="128" actId="1076"/>
        <pc:sldMkLst>
          <pc:docMk/>
          <pc:sldMk cId="3035429853" sldId="280"/>
        </pc:sldMkLst>
        <pc:spChg chg="mod">
          <ac:chgData name="Jagjevan Gill" userId="S::jg3495@nau.edu::40d43e29-d183-46ac-907e-13582518ae7f" providerId="AD" clId="Web-{9B4A6369-FB2D-6192-3424-3D65D1E3F870}" dt="2025-05-02T02:33:49.828" v="128" actId="1076"/>
          <ac:spMkLst>
            <pc:docMk/>
            <pc:sldMk cId="3035429853" sldId="280"/>
            <ac:spMk id="3" creationId="{AF581683-A38B-55FB-EA77-00DC6A1D2914}"/>
          </ac:spMkLst>
        </pc:spChg>
      </pc:sldChg>
      <pc:sldChg chg="addSp delSp modSp">
        <pc:chgData name="Jagjevan Gill" userId="S::jg3495@nau.edu::40d43e29-d183-46ac-907e-13582518ae7f" providerId="AD" clId="Web-{9B4A6369-FB2D-6192-3424-3D65D1E3F870}" dt="2025-05-02T02:49:09.750" v="467"/>
        <pc:sldMkLst>
          <pc:docMk/>
          <pc:sldMk cId="3287291363" sldId="301"/>
        </pc:sldMkLst>
        <pc:spChg chg="mod">
          <ac:chgData name="Jagjevan Gill" userId="S::jg3495@nau.edu::40d43e29-d183-46ac-907e-13582518ae7f" providerId="AD" clId="Web-{9B4A6369-FB2D-6192-3424-3D65D1E3F870}" dt="2025-05-02T02:44:36.622" v="407" actId="20577"/>
          <ac:spMkLst>
            <pc:docMk/>
            <pc:sldMk cId="3287291363" sldId="301"/>
            <ac:spMk id="2" creationId="{D10E0E7D-8A85-4C84-A65E-3C47AA28AA74}"/>
          </ac:spMkLst>
        </pc:spChg>
        <pc:spChg chg="mod">
          <ac:chgData name="Jagjevan Gill" userId="S::jg3495@nau.edu::40d43e29-d183-46ac-907e-13582518ae7f" providerId="AD" clId="Web-{9B4A6369-FB2D-6192-3424-3D65D1E3F870}" dt="2025-05-02T02:46:26.364" v="452" actId="1076"/>
          <ac:spMkLst>
            <pc:docMk/>
            <pc:sldMk cId="3287291363" sldId="301"/>
            <ac:spMk id="6" creationId="{5B629992-9830-BDFE-9D99-CF7759CD5E05}"/>
          </ac:spMkLst>
        </pc:spChg>
        <pc:spChg chg="mod">
          <ac:chgData name="Jagjevan Gill" userId="S::jg3495@nau.edu::40d43e29-d183-46ac-907e-13582518ae7f" providerId="AD" clId="Web-{9B4A6369-FB2D-6192-3424-3D65D1E3F870}" dt="2025-05-02T02:47:09.320" v="459" actId="1076"/>
          <ac:spMkLst>
            <pc:docMk/>
            <pc:sldMk cId="3287291363" sldId="301"/>
            <ac:spMk id="11" creationId="{75142FB2-73C7-443F-A81F-35EDCC520B26}"/>
          </ac:spMkLst>
        </pc:spChg>
        <pc:graphicFrameChg chg="add mod modGraphic">
          <ac:chgData name="Jagjevan Gill" userId="S::jg3495@nau.edu::40d43e29-d183-46ac-907e-13582518ae7f" providerId="AD" clId="Web-{9B4A6369-FB2D-6192-3424-3D65D1E3F870}" dt="2025-05-02T02:49:09.750" v="467"/>
          <ac:graphicFrameMkLst>
            <pc:docMk/>
            <pc:sldMk cId="3287291363" sldId="301"/>
            <ac:graphicFrameMk id="7" creationId="{21419EE1-1B81-B7FB-7F15-2408915E490E}"/>
          </ac:graphicFrameMkLst>
        </pc:graphicFrameChg>
        <pc:picChg chg="del mod">
          <ac:chgData name="Jagjevan Gill" userId="S::jg3495@nau.edu::40d43e29-d183-46ac-907e-13582518ae7f" providerId="AD" clId="Web-{9B4A6369-FB2D-6192-3424-3D65D1E3F870}" dt="2025-05-02T02:39:53.790" v="310"/>
          <ac:picMkLst>
            <pc:docMk/>
            <pc:sldMk cId="3287291363" sldId="301"/>
            <ac:picMk id="3" creationId="{97047419-E1CD-28CB-0DD3-17BA04C41641}"/>
          </ac:picMkLst>
        </pc:picChg>
        <pc:picChg chg="mod modCrop">
          <ac:chgData name="Jagjevan Gill" userId="S::jg3495@nau.edu::40d43e29-d183-46ac-907e-13582518ae7f" providerId="AD" clId="Web-{9B4A6369-FB2D-6192-3424-3D65D1E3F870}" dt="2025-05-02T02:46:50.319" v="456" actId="1076"/>
          <ac:picMkLst>
            <pc:docMk/>
            <pc:sldMk cId="3287291363" sldId="301"/>
            <ac:picMk id="10" creationId="{77CFE895-1E28-4C7B-A446-D9559847BEAB}"/>
          </ac:picMkLst>
        </pc:picChg>
      </pc:sldChg>
      <pc:sldChg chg="modSp">
        <pc:chgData name="Jagjevan Gill" userId="S::jg3495@nau.edu::40d43e29-d183-46ac-907e-13582518ae7f" providerId="AD" clId="Web-{9B4A6369-FB2D-6192-3424-3D65D1E3F870}" dt="2025-05-02T02:35:11.318" v="150" actId="1076"/>
        <pc:sldMkLst>
          <pc:docMk/>
          <pc:sldMk cId="3716420519" sldId="305"/>
        </pc:sldMkLst>
        <pc:spChg chg="mod">
          <ac:chgData name="Jagjevan Gill" userId="S::jg3495@nau.edu::40d43e29-d183-46ac-907e-13582518ae7f" providerId="AD" clId="Web-{9B4A6369-FB2D-6192-3424-3D65D1E3F870}" dt="2025-05-02T02:34:45.691" v="149" actId="1076"/>
          <ac:spMkLst>
            <pc:docMk/>
            <pc:sldMk cId="3716420519" sldId="305"/>
            <ac:spMk id="5" creationId="{F36BBBC7-C679-BCC5-C5E6-8F3FED83D34C}"/>
          </ac:spMkLst>
        </pc:spChg>
        <pc:graphicFrameChg chg="mod modGraphic">
          <ac:chgData name="Jagjevan Gill" userId="S::jg3495@nau.edu::40d43e29-d183-46ac-907e-13582518ae7f" providerId="AD" clId="Web-{9B4A6369-FB2D-6192-3424-3D65D1E3F870}" dt="2025-05-02T02:34:41.253" v="148"/>
          <ac:graphicFrameMkLst>
            <pc:docMk/>
            <pc:sldMk cId="3716420519" sldId="305"/>
            <ac:graphicFrameMk id="8" creationId="{FE18D9A1-B58D-41BD-B62A-A4B07CF1EA28}"/>
          </ac:graphicFrameMkLst>
        </pc:graphicFrameChg>
        <pc:graphicFrameChg chg="mod modGraphic">
          <ac:chgData name="Jagjevan Gill" userId="S::jg3495@nau.edu::40d43e29-d183-46ac-907e-13582518ae7f" providerId="AD" clId="Web-{9B4A6369-FB2D-6192-3424-3D65D1E3F870}" dt="2025-05-02T02:35:11.318" v="150" actId="1076"/>
          <ac:graphicFrameMkLst>
            <pc:docMk/>
            <pc:sldMk cId="3716420519" sldId="305"/>
            <ac:graphicFrameMk id="14" creationId="{DF3D0A60-7E46-468D-A387-832F86EF0145}"/>
          </ac:graphicFrameMkLst>
        </pc:graphicFrameChg>
      </pc:sldChg>
      <pc:sldChg chg="modSp">
        <pc:chgData name="Jagjevan Gill" userId="S::jg3495@nau.edu::40d43e29-d183-46ac-907e-13582518ae7f" providerId="AD" clId="Web-{9B4A6369-FB2D-6192-3424-3D65D1E3F870}" dt="2025-05-02T02:50:26.709" v="470"/>
        <pc:sldMkLst>
          <pc:docMk/>
          <pc:sldMk cId="2921339997" sldId="306"/>
        </pc:sldMkLst>
        <pc:graphicFrameChg chg="modGraphic">
          <ac:chgData name="Jagjevan Gill" userId="S::jg3495@nau.edu::40d43e29-d183-46ac-907e-13582518ae7f" providerId="AD" clId="Web-{9B4A6369-FB2D-6192-3424-3D65D1E3F870}" dt="2025-05-02T02:50:26.709" v="470"/>
          <ac:graphicFrameMkLst>
            <pc:docMk/>
            <pc:sldMk cId="2921339997" sldId="306"/>
            <ac:graphicFrameMk id="8" creationId="{E35B8F8B-C1FA-4F7D-A673-0ED130B6E2FD}"/>
          </ac:graphicFrameMkLst>
        </pc:graphicFrameChg>
      </pc:sldChg>
      <pc:sldChg chg="modSp">
        <pc:chgData name="Jagjevan Gill" userId="S::jg3495@nau.edu::40d43e29-d183-46ac-907e-13582518ae7f" providerId="AD" clId="Web-{9B4A6369-FB2D-6192-3424-3D65D1E3F870}" dt="2025-05-02T02:51:15.775" v="471" actId="1076"/>
        <pc:sldMkLst>
          <pc:docMk/>
          <pc:sldMk cId="4290140344" sldId="307"/>
        </pc:sldMkLst>
        <pc:spChg chg="mod">
          <ac:chgData name="Jagjevan Gill" userId="S::jg3495@nau.edu::40d43e29-d183-46ac-907e-13582518ae7f" providerId="AD" clId="Web-{9B4A6369-FB2D-6192-3424-3D65D1E3F870}" dt="2025-05-02T02:51:15.775" v="471" actId="1076"/>
          <ac:spMkLst>
            <pc:docMk/>
            <pc:sldMk cId="4290140344" sldId="307"/>
            <ac:spMk id="9" creationId="{DAAA3BFF-7D8F-847E-6EF6-6986EB3D7AB9}"/>
          </ac:spMkLst>
        </pc:spChg>
      </pc:sldChg>
      <pc:sldChg chg="modSp">
        <pc:chgData name="Jagjevan Gill" userId="S::jg3495@nau.edu::40d43e29-d183-46ac-907e-13582518ae7f" providerId="AD" clId="Web-{9B4A6369-FB2D-6192-3424-3D65D1E3F870}" dt="2025-05-02T02:30:45.550" v="110" actId="20577"/>
        <pc:sldMkLst>
          <pc:docMk/>
          <pc:sldMk cId="3698445759" sldId="311"/>
        </pc:sldMkLst>
        <pc:spChg chg="mod">
          <ac:chgData name="Jagjevan Gill" userId="S::jg3495@nau.edu::40d43e29-d183-46ac-907e-13582518ae7f" providerId="AD" clId="Web-{9B4A6369-FB2D-6192-3424-3D65D1E3F870}" dt="2025-05-02T02:30:45.550" v="110" actId="20577"/>
          <ac:spMkLst>
            <pc:docMk/>
            <pc:sldMk cId="3698445759" sldId="311"/>
            <ac:spMk id="2" creationId="{94BF31C8-8589-4F93-C1C3-D060B9541DD8}"/>
          </ac:spMkLst>
        </pc:spChg>
      </pc:sldChg>
      <pc:sldChg chg="addSp delSp modSp">
        <pc:chgData name="Jagjevan Gill" userId="S::jg3495@nau.edu::40d43e29-d183-46ac-907e-13582518ae7f" providerId="AD" clId="Web-{9B4A6369-FB2D-6192-3424-3D65D1E3F870}" dt="2025-05-02T02:30:27.627" v="109"/>
        <pc:sldMkLst>
          <pc:docMk/>
          <pc:sldMk cId="2220476683" sldId="312"/>
        </pc:sldMkLst>
        <pc:spChg chg="mod">
          <ac:chgData name="Jagjevan Gill" userId="S::jg3495@nau.edu::40d43e29-d183-46ac-907e-13582518ae7f" providerId="AD" clId="Web-{9B4A6369-FB2D-6192-3424-3D65D1E3F870}" dt="2025-05-02T02:28:04.523" v="91" actId="20577"/>
          <ac:spMkLst>
            <pc:docMk/>
            <pc:sldMk cId="2220476683" sldId="312"/>
            <ac:spMk id="3" creationId="{1CF403EE-7137-5A1B-5B78-9E32274E8C8F}"/>
          </ac:spMkLst>
        </pc:spChg>
        <pc:spChg chg="add del mod">
          <ac:chgData name="Jagjevan Gill" userId="S::jg3495@nau.edu::40d43e29-d183-46ac-907e-13582518ae7f" providerId="AD" clId="Web-{9B4A6369-FB2D-6192-3424-3D65D1E3F870}" dt="2025-05-02T02:30:25.439" v="108"/>
          <ac:spMkLst>
            <pc:docMk/>
            <pc:sldMk cId="2220476683" sldId="312"/>
            <ac:spMk id="5" creationId="{6CF3035D-C2ED-18CE-3FBA-1DC6E402AB68}"/>
          </ac:spMkLst>
        </pc:spChg>
        <pc:spChg chg="add del mod">
          <ac:chgData name="Jagjevan Gill" userId="S::jg3495@nau.edu::40d43e29-d183-46ac-907e-13582518ae7f" providerId="AD" clId="Web-{9B4A6369-FB2D-6192-3424-3D65D1E3F870}" dt="2025-05-02T02:30:27.627" v="109"/>
          <ac:spMkLst>
            <pc:docMk/>
            <pc:sldMk cId="2220476683" sldId="312"/>
            <ac:spMk id="6" creationId="{D4CC390B-24FC-5B34-BBDD-BF42343CCA68}"/>
          </ac:spMkLst>
        </pc:spChg>
        <pc:spChg chg="add del mod">
          <ac:chgData name="Jagjevan Gill" userId="S::jg3495@nau.edu::40d43e29-d183-46ac-907e-13582518ae7f" providerId="AD" clId="Web-{9B4A6369-FB2D-6192-3424-3D65D1E3F870}" dt="2025-05-02T02:30:23.486" v="107"/>
          <ac:spMkLst>
            <pc:docMk/>
            <pc:sldMk cId="2220476683" sldId="312"/>
            <ac:spMk id="7" creationId="{3D0DF6BF-9E2C-386D-0AA6-7764B5AD56AB}"/>
          </ac:spMkLst>
        </pc:spChg>
      </pc:sldChg>
      <pc:sldChg chg="modSp">
        <pc:chgData name="Jagjevan Gill" userId="S::jg3495@nau.edu::40d43e29-d183-46ac-907e-13582518ae7f" providerId="AD" clId="Web-{9B4A6369-FB2D-6192-3424-3D65D1E3F870}" dt="2025-05-02T02:28:17.009" v="92"/>
        <pc:sldMkLst>
          <pc:docMk/>
          <pc:sldMk cId="2104966903" sldId="316"/>
        </pc:sldMkLst>
        <pc:spChg chg="mod">
          <ac:chgData name="Jagjevan Gill" userId="S::jg3495@nau.edu::40d43e29-d183-46ac-907e-13582518ae7f" providerId="AD" clId="Web-{9B4A6369-FB2D-6192-3424-3D65D1E3F870}" dt="2025-05-02T02:23:53.694" v="4" actId="20577"/>
          <ac:spMkLst>
            <pc:docMk/>
            <pc:sldMk cId="2104966903" sldId="316"/>
            <ac:spMk id="6" creationId="{75ABC50F-3DBD-1E08-42C4-E2D8FDF457CC}"/>
          </ac:spMkLst>
        </pc:spChg>
        <pc:graphicFrameChg chg="modGraphic">
          <ac:chgData name="Jagjevan Gill" userId="S::jg3495@nau.edu::40d43e29-d183-46ac-907e-13582518ae7f" providerId="AD" clId="Web-{9B4A6369-FB2D-6192-3424-3D65D1E3F870}" dt="2025-05-02T02:28:17.009" v="92"/>
          <ac:graphicFrameMkLst>
            <pc:docMk/>
            <pc:sldMk cId="2104966903" sldId="316"/>
            <ac:graphicFrameMk id="5" creationId="{F043CA33-9C29-361E-4A79-3C30AB81A33A}"/>
          </ac:graphicFrameMkLst>
        </pc:graphicFrameChg>
      </pc:sldChg>
      <pc:sldChg chg="modSp">
        <pc:chgData name="Jagjevan Gill" userId="S::jg3495@nau.edu::40d43e29-d183-46ac-907e-13582518ae7f" providerId="AD" clId="Web-{9B4A6369-FB2D-6192-3424-3D65D1E3F870}" dt="2025-05-02T02:23:43.427" v="2" actId="1076"/>
        <pc:sldMkLst>
          <pc:docMk/>
          <pc:sldMk cId="126940894" sldId="318"/>
        </pc:sldMkLst>
        <pc:spChg chg="mod">
          <ac:chgData name="Jagjevan Gill" userId="S::jg3495@nau.edu::40d43e29-d183-46ac-907e-13582518ae7f" providerId="AD" clId="Web-{9B4A6369-FB2D-6192-3424-3D65D1E3F870}" dt="2025-05-02T02:23:39.927" v="1" actId="20577"/>
          <ac:spMkLst>
            <pc:docMk/>
            <pc:sldMk cId="126940894" sldId="318"/>
            <ac:spMk id="5" creationId="{52A058FF-51F9-B6F8-6997-6E26D5646C6F}"/>
          </ac:spMkLst>
        </pc:spChg>
        <pc:graphicFrameChg chg="mod">
          <ac:chgData name="Jagjevan Gill" userId="S::jg3495@nau.edu::40d43e29-d183-46ac-907e-13582518ae7f" providerId="AD" clId="Web-{9B4A6369-FB2D-6192-3424-3D65D1E3F870}" dt="2025-05-02T02:23:43.427" v="2" actId="1076"/>
          <ac:graphicFrameMkLst>
            <pc:docMk/>
            <pc:sldMk cId="126940894" sldId="318"/>
            <ac:graphicFrameMk id="12" creationId="{7A66B449-820D-48C8-A4BE-B4A99E35EFF0}"/>
          </ac:graphicFrameMkLst>
        </pc:graphicFrameChg>
      </pc:sldChg>
      <pc:sldChg chg="modSp">
        <pc:chgData name="Jagjevan Gill" userId="S::jg3495@nau.edu::40d43e29-d183-46ac-907e-13582518ae7f" providerId="AD" clId="Web-{9B4A6369-FB2D-6192-3424-3D65D1E3F870}" dt="2025-05-02T02:24:02.601" v="6" actId="20577"/>
        <pc:sldMkLst>
          <pc:docMk/>
          <pc:sldMk cId="1004915051" sldId="321"/>
        </pc:sldMkLst>
        <pc:spChg chg="mod">
          <ac:chgData name="Jagjevan Gill" userId="S::jg3495@nau.edu::40d43e29-d183-46ac-907e-13582518ae7f" providerId="AD" clId="Web-{9B4A6369-FB2D-6192-3424-3D65D1E3F870}" dt="2025-05-02T02:24:02.601" v="6" actId="20577"/>
          <ac:spMkLst>
            <pc:docMk/>
            <pc:sldMk cId="1004915051" sldId="321"/>
            <ac:spMk id="9" creationId="{E73E966E-2A7C-CB10-CAD8-030E320EAE5C}"/>
          </ac:spMkLst>
        </pc:spChg>
      </pc:sldChg>
      <pc:sldChg chg="modSp">
        <pc:chgData name="Jagjevan Gill" userId="S::jg3495@nau.edu::40d43e29-d183-46ac-907e-13582518ae7f" providerId="AD" clId="Web-{9B4A6369-FB2D-6192-3424-3D65D1E3F870}" dt="2025-05-02T02:23:57.257" v="5" actId="20577"/>
        <pc:sldMkLst>
          <pc:docMk/>
          <pc:sldMk cId="173893876" sldId="322"/>
        </pc:sldMkLst>
        <pc:spChg chg="mod">
          <ac:chgData name="Jagjevan Gill" userId="S::jg3495@nau.edu::40d43e29-d183-46ac-907e-13582518ae7f" providerId="AD" clId="Web-{9B4A6369-FB2D-6192-3424-3D65D1E3F870}" dt="2025-05-02T02:23:57.257" v="5" actId="20577"/>
          <ac:spMkLst>
            <pc:docMk/>
            <pc:sldMk cId="173893876" sldId="322"/>
            <ac:spMk id="5" creationId="{A9273EB4-D90D-97F9-6AB1-E8BCBFA03427}"/>
          </ac:spMkLst>
        </pc:spChg>
      </pc:sldChg>
    </pc:docChg>
  </pc:docChgLst>
  <pc:docChgLst>
    <pc:chgData name="Jagjevan Gill" userId="S::jg3495@nau.edu::40d43e29-d183-46ac-907e-13582518ae7f" providerId="AD" clId="Web-{05DD547F-250A-BADF-F98C-AE3797A2F863}"/>
    <pc:docChg chg="modSld">
      <pc:chgData name="Jagjevan Gill" userId="S::jg3495@nau.edu::40d43e29-d183-46ac-907e-13582518ae7f" providerId="AD" clId="Web-{05DD547F-250A-BADF-F98C-AE3797A2F863}" dt="2024-12-03T17:44:17.001" v="126" actId="20577"/>
      <pc:docMkLst>
        <pc:docMk/>
      </pc:docMkLst>
      <pc:sldChg chg="modSp">
        <pc:chgData name="Jagjevan Gill" userId="S::jg3495@nau.edu::40d43e29-d183-46ac-907e-13582518ae7f" providerId="AD" clId="Web-{05DD547F-250A-BADF-F98C-AE3797A2F863}" dt="2024-12-03T17:40:11.385" v="94" actId="1076"/>
        <pc:sldMkLst>
          <pc:docMk/>
          <pc:sldMk cId="109857222" sldId="256"/>
        </pc:sldMkLst>
      </pc:sldChg>
      <pc:sldChg chg="modSp">
        <pc:chgData name="Jagjevan Gill" userId="S::jg3495@nau.edu::40d43e29-d183-46ac-907e-13582518ae7f" providerId="AD" clId="Web-{05DD547F-250A-BADF-F98C-AE3797A2F863}" dt="2024-12-03T17:33:45.796" v="2" actId="1076"/>
        <pc:sldMkLst>
          <pc:docMk/>
          <pc:sldMk cId="1500006113" sldId="274"/>
        </pc:sldMkLst>
      </pc:sldChg>
      <pc:sldChg chg="modSp">
        <pc:chgData name="Jagjevan Gill" userId="S::jg3495@nau.edu::40d43e29-d183-46ac-907e-13582518ae7f" providerId="AD" clId="Web-{05DD547F-250A-BADF-F98C-AE3797A2F863}" dt="2024-12-03T17:43:31.062" v="120" actId="20577"/>
        <pc:sldMkLst>
          <pc:docMk/>
          <pc:sldMk cId="1964100039" sldId="276"/>
        </pc:sldMkLst>
      </pc:sldChg>
      <pc:sldChg chg="addSp modSp">
        <pc:chgData name="Jagjevan Gill" userId="S::jg3495@nau.edu::40d43e29-d183-46ac-907e-13582518ae7f" providerId="AD" clId="Web-{05DD547F-250A-BADF-F98C-AE3797A2F863}" dt="2024-12-03T17:43:54.531" v="123" actId="20577"/>
        <pc:sldMkLst>
          <pc:docMk/>
          <pc:sldMk cId="1001409061" sldId="277"/>
        </pc:sldMkLst>
      </pc:sldChg>
      <pc:sldChg chg="modSp">
        <pc:chgData name="Jagjevan Gill" userId="S::jg3495@nau.edu::40d43e29-d183-46ac-907e-13582518ae7f" providerId="AD" clId="Web-{05DD547F-250A-BADF-F98C-AE3797A2F863}" dt="2024-12-03T17:44:09.829" v="125" actId="20577"/>
        <pc:sldMkLst>
          <pc:docMk/>
          <pc:sldMk cId="1773000128" sldId="278"/>
        </pc:sldMkLst>
      </pc:sldChg>
      <pc:sldChg chg="addSp modSp">
        <pc:chgData name="Jagjevan Gill" userId="S::jg3495@nau.edu::40d43e29-d183-46ac-907e-13582518ae7f" providerId="AD" clId="Web-{05DD547F-250A-BADF-F98C-AE3797A2F863}" dt="2024-12-03T17:44:17.001" v="126" actId="20577"/>
        <pc:sldMkLst>
          <pc:docMk/>
          <pc:sldMk cId="330596747" sldId="280"/>
        </pc:sldMkLst>
      </pc:sldChg>
      <pc:sldChg chg="addSp modSp">
        <pc:chgData name="Jagjevan Gill" userId="S::jg3495@nau.edu::40d43e29-d183-46ac-907e-13582518ae7f" providerId="AD" clId="Web-{05DD547F-250A-BADF-F98C-AE3797A2F863}" dt="2024-12-03T17:44:04.141" v="124" actId="20577"/>
        <pc:sldMkLst>
          <pc:docMk/>
          <pc:sldMk cId="719533325" sldId="281"/>
        </pc:sldMkLst>
      </pc:sldChg>
      <pc:sldChg chg="modSp">
        <pc:chgData name="Jagjevan Gill" userId="S::jg3495@nau.edu::40d43e29-d183-46ac-907e-13582518ae7f" providerId="AD" clId="Web-{05DD547F-250A-BADF-F98C-AE3797A2F863}" dt="2024-12-03T17:36:05.597" v="93" actId="20577"/>
        <pc:sldMkLst>
          <pc:docMk/>
          <pc:sldMk cId="1946204248" sldId="282"/>
        </pc:sldMkLst>
      </pc:sldChg>
    </pc:docChg>
  </pc:docChgLst>
  <pc:docChgLst>
    <pc:chgData name="Jagjevan Gill" userId="S::jg3495@nau.edu::40d43e29-d183-46ac-907e-13582518ae7f" providerId="AD" clId="Web-{EBE8B46B-C07E-340C-FE41-AA52B2E9D5C4}"/>
    <pc:docChg chg="modSld">
      <pc:chgData name="Jagjevan Gill" userId="S::jg3495@nau.edu::40d43e29-d183-46ac-907e-13582518ae7f" providerId="AD" clId="Web-{EBE8B46B-C07E-340C-FE41-AA52B2E9D5C4}" dt="2024-12-03T18:25:30.674" v="30" actId="20577"/>
      <pc:docMkLst>
        <pc:docMk/>
      </pc:docMkLst>
      <pc:sldChg chg="modSp">
        <pc:chgData name="Jagjevan Gill" userId="S::jg3495@nau.edu::40d43e29-d183-46ac-907e-13582518ae7f" providerId="AD" clId="Web-{EBE8B46B-C07E-340C-FE41-AA52B2E9D5C4}" dt="2024-12-03T18:25:30.674" v="30" actId="20577"/>
        <pc:sldMkLst>
          <pc:docMk/>
          <pc:sldMk cId="1001409061" sldId="277"/>
        </pc:sldMkLst>
      </pc:sldChg>
      <pc:sldChg chg="modSp">
        <pc:chgData name="Jagjevan Gill" userId="S::jg3495@nau.edu::40d43e29-d183-46ac-907e-13582518ae7f" providerId="AD" clId="Web-{EBE8B46B-C07E-340C-FE41-AA52B2E9D5C4}" dt="2024-12-03T18:24:45.173" v="27" actId="20577"/>
        <pc:sldMkLst>
          <pc:docMk/>
          <pc:sldMk cId="1773000128" sldId="278"/>
        </pc:sldMkLst>
      </pc:sldChg>
      <pc:sldChg chg="modSp">
        <pc:chgData name="Jagjevan Gill" userId="S::jg3495@nau.edu::40d43e29-d183-46ac-907e-13582518ae7f" providerId="AD" clId="Web-{EBE8B46B-C07E-340C-FE41-AA52B2E9D5C4}" dt="2024-12-03T18:14:19.757" v="6" actId="20577"/>
        <pc:sldMkLst>
          <pc:docMk/>
          <pc:sldMk cId="330596747" sldId="280"/>
        </pc:sldMkLst>
      </pc:sldChg>
      <pc:sldChg chg="modSp">
        <pc:chgData name="Jagjevan Gill" userId="S::jg3495@nau.edu::40d43e29-d183-46ac-907e-13582518ae7f" providerId="AD" clId="Web-{EBE8B46B-C07E-340C-FE41-AA52B2E9D5C4}" dt="2024-12-03T18:14:56.337" v="10" actId="20577"/>
        <pc:sldMkLst>
          <pc:docMk/>
          <pc:sldMk cId="719533325" sldId="281"/>
        </pc:sldMkLst>
      </pc:sldChg>
      <pc:sldChg chg="modSp">
        <pc:chgData name="Jagjevan Gill" userId="S::jg3495@nau.edu::40d43e29-d183-46ac-907e-13582518ae7f" providerId="AD" clId="Web-{EBE8B46B-C07E-340C-FE41-AA52B2E9D5C4}" dt="2024-12-03T18:15:05.618" v="11" actId="20577"/>
        <pc:sldMkLst>
          <pc:docMk/>
          <pc:sldMk cId="1946204248" sldId="282"/>
        </pc:sldMkLst>
      </pc:sldChg>
    </pc:docChg>
  </pc:docChgLst>
  <pc:docChgLst>
    <pc:chgData name="Jagjevan Gill" userId="40d43e29-d183-46ac-907e-13582518ae7f" providerId="ADAL" clId="{831E6BA0-9170-4700-BC5C-33B1E3B2E952}"/>
    <pc:docChg chg="undo custSel addSld delSld modSld">
      <pc:chgData name="Jagjevan Gill" userId="40d43e29-d183-46ac-907e-13582518ae7f" providerId="ADAL" clId="{831E6BA0-9170-4700-BC5C-33B1E3B2E952}" dt="2025-04-27T23:24:24.350" v="283" actId="1076"/>
      <pc:docMkLst>
        <pc:docMk/>
      </pc:docMkLst>
      <pc:sldChg chg="modSp mod">
        <pc:chgData name="Jagjevan Gill" userId="40d43e29-d183-46ac-907e-13582518ae7f" providerId="ADAL" clId="{831E6BA0-9170-4700-BC5C-33B1E3B2E952}" dt="2025-04-27T23:13:32.220" v="84" actId="255"/>
        <pc:sldMkLst>
          <pc:docMk/>
          <pc:sldMk cId="109857222" sldId="256"/>
        </pc:sldMkLst>
        <pc:spChg chg="mod">
          <ac:chgData name="Jagjevan Gill" userId="40d43e29-d183-46ac-907e-13582518ae7f" providerId="ADAL" clId="{831E6BA0-9170-4700-BC5C-33B1E3B2E952}" dt="2025-04-27T23:10:12.266" v="54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agjevan Gill" userId="40d43e29-d183-46ac-907e-13582518ae7f" providerId="ADAL" clId="{831E6BA0-9170-4700-BC5C-33B1E3B2E952}" dt="2025-04-27T23:13:32.220" v="84" actId="255"/>
          <ac:spMkLst>
            <pc:docMk/>
            <pc:sldMk cId="109857222" sldId="256"/>
            <ac:spMk id="3" creationId="{00000000-0000-0000-0000-000000000000}"/>
          </ac:spMkLst>
        </pc:spChg>
        <pc:picChg chg="mod">
          <ac:chgData name="Jagjevan Gill" userId="40d43e29-d183-46ac-907e-13582518ae7f" providerId="ADAL" clId="{831E6BA0-9170-4700-BC5C-33B1E3B2E952}" dt="2025-04-27T23:10:45.180" v="57" actId="14100"/>
          <ac:picMkLst>
            <pc:docMk/>
            <pc:sldMk cId="109857222" sldId="256"/>
            <ac:picMk id="6" creationId="{483A1882-9404-416A-8A02-211E4C46A05B}"/>
          </ac:picMkLst>
        </pc:picChg>
        <pc:picChg chg="mod">
          <ac:chgData name="Jagjevan Gill" userId="40d43e29-d183-46ac-907e-13582518ae7f" providerId="ADAL" clId="{831E6BA0-9170-4700-BC5C-33B1E3B2E952}" dt="2025-04-27T23:09:48.086" v="49" actId="1076"/>
          <ac:picMkLst>
            <pc:docMk/>
            <pc:sldMk cId="109857222" sldId="256"/>
            <ac:picMk id="39" creationId="{12B394B1-D53C-7BCF-6B0E-AF283DF9977C}"/>
          </ac:picMkLst>
        </pc:picChg>
      </pc:sldChg>
      <pc:sldChg chg="addSp delSp modSp mod">
        <pc:chgData name="Jagjevan Gill" userId="40d43e29-d183-46ac-907e-13582518ae7f" providerId="ADAL" clId="{831E6BA0-9170-4700-BC5C-33B1E3B2E952}" dt="2025-04-27T23:12:11.154" v="62" actId="21"/>
        <pc:sldMkLst>
          <pc:docMk/>
          <pc:sldMk cId="3585246680" sldId="257"/>
        </pc:sldMkLst>
      </pc:sldChg>
      <pc:sldChg chg="modSp mod">
        <pc:chgData name="Jagjevan Gill" userId="40d43e29-d183-46ac-907e-13582518ae7f" providerId="ADAL" clId="{831E6BA0-9170-4700-BC5C-33B1E3B2E952}" dt="2025-04-27T23:09:36.182" v="47" actId="1076"/>
        <pc:sldMkLst>
          <pc:docMk/>
          <pc:sldMk cId="1500006113" sldId="274"/>
        </pc:sldMkLst>
        <pc:spChg chg="mod">
          <ac:chgData name="Jagjevan Gill" userId="40d43e29-d183-46ac-907e-13582518ae7f" providerId="ADAL" clId="{831E6BA0-9170-4700-BC5C-33B1E3B2E952}" dt="2025-04-27T23:09:36.182" v="47" actId="1076"/>
          <ac:spMkLst>
            <pc:docMk/>
            <pc:sldMk cId="1500006113" sldId="274"/>
            <ac:spMk id="2" creationId="{A7E86DA2-281F-DBBB-976D-8F89F48B21C3}"/>
          </ac:spMkLst>
        </pc:spChg>
      </pc:sldChg>
      <pc:sldChg chg="addSp modSp mod">
        <pc:chgData name="Jagjevan Gill" userId="40d43e29-d183-46ac-907e-13582518ae7f" providerId="ADAL" clId="{831E6BA0-9170-4700-BC5C-33B1E3B2E952}" dt="2025-04-27T23:14:38.695" v="88" actId="1076"/>
        <pc:sldMkLst>
          <pc:docMk/>
          <pc:sldMk cId="3035429853" sldId="280"/>
        </pc:sldMkLst>
      </pc:sldChg>
      <pc:sldChg chg="modSp mod">
        <pc:chgData name="Jagjevan Gill" userId="40d43e29-d183-46ac-907e-13582518ae7f" providerId="ADAL" clId="{831E6BA0-9170-4700-BC5C-33B1E3B2E952}" dt="2025-04-27T23:02:42.697" v="39" actId="20577"/>
        <pc:sldMkLst>
          <pc:docMk/>
          <pc:sldMk cId="3308575543" sldId="303"/>
        </pc:sldMkLst>
      </pc:sldChg>
      <pc:sldChg chg="addSp delSp modSp new mod setBg">
        <pc:chgData name="Jagjevan Gill" userId="40d43e29-d183-46ac-907e-13582518ae7f" providerId="ADAL" clId="{831E6BA0-9170-4700-BC5C-33B1E3B2E952}" dt="2025-04-27T23:24:24.350" v="283" actId="1076"/>
        <pc:sldMkLst>
          <pc:docMk/>
          <pc:sldMk cId="2734465906" sldId="310"/>
        </pc:sldMkLst>
        <pc:spChg chg="mod">
          <ac:chgData name="Jagjevan Gill" userId="40d43e29-d183-46ac-907e-13582518ae7f" providerId="ADAL" clId="{831E6BA0-9170-4700-BC5C-33B1E3B2E952}" dt="2025-04-27T23:23:37.150" v="277" actId="1076"/>
          <ac:spMkLst>
            <pc:docMk/>
            <pc:sldMk cId="2734465906" sldId="310"/>
            <ac:spMk id="2" creationId="{DBEA582D-4694-68E6-9531-1D23E0CC23E4}"/>
          </ac:spMkLst>
        </pc:spChg>
        <pc:spChg chg="mod ord">
          <ac:chgData name="Jagjevan Gill" userId="40d43e29-d183-46ac-907e-13582518ae7f" providerId="ADAL" clId="{831E6BA0-9170-4700-BC5C-33B1E3B2E952}" dt="2025-04-27T23:20:40.970" v="234" actId="26606"/>
          <ac:spMkLst>
            <pc:docMk/>
            <pc:sldMk cId="2734465906" sldId="310"/>
            <ac:spMk id="4" creationId="{68648E8F-B9E8-A0C1-65B0-387C77EDEA5D}"/>
          </ac:spMkLst>
        </pc:spChg>
        <pc:spChg chg="add del">
          <ac:chgData name="Jagjevan Gill" userId="40d43e29-d183-46ac-907e-13582518ae7f" providerId="ADAL" clId="{831E6BA0-9170-4700-BC5C-33B1E3B2E952}" dt="2025-04-27T23:20:38.381" v="233" actId="26606"/>
          <ac:spMkLst>
            <pc:docMk/>
            <pc:sldMk cId="2734465906" sldId="310"/>
            <ac:spMk id="16" creationId="{8A7BA06D-B3FF-4E91-8639-B4569AE3AA23}"/>
          </ac:spMkLst>
        </pc:spChg>
        <pc:spChg chg="add del">
          <ac:chgData name="Jagjevan Gill" userId="40d43e29-d183-46ac-907e-13582518ae7f" providerId="ADAL" clId="{831E6BA0-9170-4700-BC5C-33B1E3B2E952}" dt="2025-04-27T23:20:40.970" v="234" actId="26606"/>
          <ac:spMkLst>
            <pc:docMk/>
            <pc:sldMk cId="2734465906" sldId="310"/>
            <ac:spMk id="18" creationId="{2B30C86D-5A07-48BC-9C9D-6F9A2DB1E9E1}"/>
          </ac:spMkLst>
        </pc:spChg>
        <pc:spChg chg="add del">
          <ac:chgData name="Jagjevan Gill" userId="40d43e29-d183-46ac-907e-13582518ae7f" providerId="ADAL" clId="{831E6BA0-9170-4700-BC5C-33B1E3B2E952}" dt="2025-04-27T23:20:38.343" v="232" actId="26606"/>
          <ac:spMkLst>
            <pc:docMk/>
            <pc:sldMk cId="2734465906" sldId="310"/>
            <ac:spMk id="20" creationId="{B9651FA3-B4A1-4E98-9B71-4CF82087794D}"/>
          </ac:spMkLst>
        </pc:spChg>
        <pc:spChg chg="add del">
          <ac:chgData name="Jagjevan Gill" userId="40d43e29-d183-46ac-907e-13582518ae7f" providerId="ADAL" clId="{831E6BA0-9170-4700-BC5C-33B1E3B2E952}" dt="2025-04-27T23:19:57.583" v="216" actId="26606"/>
          <ac:spMkLst>
            <pc:docMk/>
            <pc:sldMk cId="2734465906" sldId="310"/>
            <ac:spMk id="22" creationId="{F227E5B6-9132-43CA-B503-37A18562ADF2}"/>
          </ac:spMkLst>
        </pc:spChg>
        <pc:spChg chg="add del">
          <ac:chgData name="Jagjevan Gill" userId="40d43e29-d183-46ac-907e-13582518ae7f" providerId="ADAL" clId="{831E6BA0-9170-4700-BC5C-33B1E3B2E952}" dt="2025-04-27T23:20:38.343" v="232" actId="26606"/>
          <ac:spMkLst>
            <pc:docMk/>
            <pc:sldMk cId="2734465906" sldId="310"/>
            <ac:spMk id="24" creationId="{D2929CB1-0E3C-4B2D-ADC5-0154FB33BA44}"/>
          </ac:spMkLst>
        </pc:spChg>
        <pc:spChg chg="add del">
          <ac:chgData name="Jagjevan Gill" userId="40d43e29-d183-46ac-907e-13582518ae7f" providerId="ADAL" clId="{831E6BA0-9170-4700-BC5C-33B1E3B2E952}" dt="2025-04-27T23:20:40.970" v="234" actId="26606"/>
          <ac:spMkLst>
            <pc:docMk/>
            <pc:sldMk cId="2734465906" sldId="310"/>
            <ac:spMk id="26" creationId="{658970D8-8D1D-4B5C-894B-E871CC86543D}"/>
          </ac:spMkLst>
        </pc:spChg>
        <pc:spChg chg="add del">
          <ac:chgData name="Jagjevan Gill" userId="40d43e29-d183-46ac-907e-13582518ae7f" providerId="ADAL" clId="{831E6BA0-9170-4700-BC5C-33B1E3B2E952}" dt="2025-04-27T23:19:57.583" v="216" actId="26606"/>
          <ac:spMkLst>
            <pc:docMk/>
            <pc:sldMk cId="2734465906" sldId="310"/>
            <ac:spMk id="28" creationId="{03C2051E-A88D-48E5-BACF-AAED17892722}"/>
          </ac:spMkLst>
        </pc:spChg>
        <pc:spChg chg="add del">
          <ac:chgData name="Jagjevan Gill" userId="40d43e29-d183-46ac-907e-13582518ae7f" providerId="ADAL" clId="{831E6BA0-9170-4700-BC5C-33B1E3B2E952}" dt="2025-04-27T23:20:38.343" v="232" actId="26606"/>
          <ac:spMkLst>
            <pc:docMk/>
            <pc:sldMk cId="2734465906" sldId="310"/>
            <ac:spMk id="30" creationId="{5F2F0C84-BE8C-4DC2-A6D3-30349A801D5C}"/>
          </ac:spMkLst>
        </pc:spChg>
        <pc:spChg chg="add del">
          <ac:chgData name="Jagjevan Gill" userId="40d43e29-d183-46ac-907e-13582518ae7f" providerId="ADAL" clId="{831E6BA0-9170-4700-BC5C-33B1E3B2E952}" dt="2025-04-27T23:20:40.970" v="234" actId="26606"/>
          <ac:spMkLst>
            <pc:docMk/>
            <pc:sldMk cId="2734465906" sldId="310"/>
            <ac:spMk id="32" creationId="{7821A508-2985-4905-874A-527429BAABFA}"/>
          </ac:spMkLst>
        </pc:spChg>
        <pc:picChg chg="add mod topLvl modCrop">
          <ac:chgData name="Jagjevan Gill" userId="40d43e29-d183-46ac-907e-13582518ae7f" providerId="ADAL" clId="{831E6BA0-9170-4700-BC5C-33B1E3B2E952}" dt="2025-04-27T23:22:43.732" v="268" actId="1076"/>
          <ac:picMkLst>
            <pc:docMk/>
            <pc:sldMk cId="2734465906" sldId="310"/>
            <ac:picMk id="7" creationId="{1D3A99EB-0863-6641-E354-7953586D3968}"/>
          </ac:picMkLst>
        </pc:picChg>
        <pc:picChg chg="add mod topLvl modCrop">
          <ac:chgData name="Jagjevan Gill" userId="40d43e29-d183-46ac-907e-13582518ae7f" providerId="ADAL" clId="{831E6BA0-9170-4700-BC5C-33B1E3B2E952}" dt="2025-04-27T23:22:41.402" v="267" actId="1076"/>
          <ac:picMkLst>
            <pc:docMk/>
            <pc:sldMk cId="2734465906" sldId="310"/>
            <ac:picMk id="9" creationId="{10B115F3-99BD-747A-CCE7-8601DA86A3B9}"/>
          </ac:picMkLst>
        </pc:picChg>
        <pc:picChg chg="add mod">
          <ac:chgData name="Jagjevan Gill" userId="40d43e29-d183-46ac-907e-13582518ae7f" providerId="ADAL" clId="{831E6BA0-9170-4700-BC5C-33B1E3B2E952}" dt="2025-04-27T23:12:31.167" v="80"/>
          <ac:picMkLst>
            <pc:docMk/>
            <pc:sldMk cId="2734465906" sldId="310"/>
            <ac:picMk id="11" creationId="{FD830724-4583-92EF-1E06-27E77F46F516}"/>
          </ac:picMkLst>
        </pc:picChg>
        <pc:picChg chg="add mod topLvl modCrop">
          <ac:chgData name="Jagjevan Gill" userId="40d43e29-d183-46ac-907e-13582518ae7f" providerId="ADAL" clId="{831E6BA0-9170-4700-BC5C-33B1E3B2E952}" dt="2025-04-27T23:22:39.752" v="266" actId="1076"/>
          <ac:picMkLst>
            <pc:docMk/>
            <pc:sldMk cId="2734465906" sldId="310"/>
            <ac:picMk id="12" creationId="{80A22C01-9001-BF58-C1F0-32E319F0F3A2}"/>
          </ac:picMkLst>
        </pc:picChg>
        <pc:picChg chg="add mod">
          <ac:chgData name="Jagjevan Gill" userId="40d43e29-d183-46ac-907e-13582518ae7f" providerId="ADAL" clId="{831E6BA0-9170-4700-BC5C-33B1E3B2E952}" dt="2025-04-27T23:23:25.257" v="273" actId="1076"/>
          <ac:picMkLst>
            <pc:docMk/>
            <pc:sldMk cId="2734465906" sldId="310"/>
            <ac:picMk id="15" creationId="{6DF1C125-1E04-35FF-61C4-4AD6CB8A7119}"/>
          </ac:picMkLst>
        </pc:picChg>
        <pc:picChg chg="add mod">
          <ac:chgData name="Jagjevan Gill" userId="40d43e29-d183-46ac-907e-13582518ae7f" providerId="ADAL" clId="{831E6BA0-9170-4700-BC5C-33B1E3B2E952}" dt="2025-04-27T23:24:24.350" v="283" actId="1076"/>
          <ac:picMkLst>
            <pc:docMk/>
            <pc:sldMk cId="2734465906" sldId="310"/>
            <ac:picMk id="19" creationId="{D47AA3BB-21D9-84BE-6FC7-B6DE64814E3C}"/>
          </ac:picMkLst>
        </pc:picChg>
        <pc:picChg chg="add mod">
          <ac:chgData name="Jagjevan Gill" userId="40d43e29-d183-46ac-907e-13582518ae7f" providerId="ADAL" clId="{831E6BA0-9170-4700-BC5C-33B1E3B2E952}" dt="2025-04-27T23:23:57.178" v="282" actId="1076"/>
          <ac:picMkLst>
            <pc:docMk/>
            <pc:sldMk cId="2734465906" sldId="310"/>
            <ac:picMk id="21" creationId="{7B1510EA-1953-39F8-FA92-2C10B570F733}"/>
          </ac:picMkLst>
        </pc:picChg>
      </pc:sldChg>
      <pc:sldChg chg="modSp new mod">
        <pc:chgData name="Jagjevan Gill" userId="40d43e29-d183-46ac-907e-13582518ae7f" providerId="ADAL" clId="{831E6BA0-9170-4700-BC5C-33B1E3B2E952}" dt="2025-04-27T23:16:25.387" v="120" actId="20577"/>
        <pc:sldMkLst>
          <pc:docMk/>
          <pc:sldMk cId="3698445759" sldId="311"/>
        </pc:sldMkLst>
        <pc:spChg chg="mod">
          <ac:chgData name="Jagjevan Gill" userId="40d43e29-d183-46ac-907e-13582518ae7f" providerId="ADAL" clId="{831E6BA0-9170-4700-BC5C-33B1E3B2E952}" dt="2025-04-27T23:16:25.387" v="120" actId="20577"/>
          <ac:spMkLst>
            <pc:docMk/>
            <pc:sldMk cId="3698445759" sldId="311"/>
            <ac:spMk id="2" creationId="{94BF31C8-8589-4F93-C1C3-D060B9541DD8}"/>
          </ac:spMkLst>
        </pc:spChg>
      </pc:sldChg>
      <pc:sldChg chg="modSp new mod">
        <pc:chgData name="Jagjevan Gill" userId="40d43e29-d183-46ac-907e-13582518ae7f" providerId="ADAL" clId="{831E6BA0-9170-4700-BC5C-33B1E3B2E952}" dt="2025-04-27T23:16:51.068" v="136" actId="20577"/>
        <pc:sldMkLst>
          <pc:docMk/>
          <pc:sldMk cId="2220476683" sldId="312"/>
        </pc:sldMkLst>
        <pc:spChg chg="mod">
          <ac:chgData name="Jagjevan Gill" userId="40d43e29-d183-46ac-907e-13582518ae7f" providerId="ADAL" clId="{831E6BA0-9170-4700-BC5C-33B1E3B2E952}" dt="2025-04-27T23:16:51.068" v="136" actId="20577"/>
          <ac:spMkLst>
            <pc:docMk/>
            <pc:sldMk cId="2220476683" sldId="312"/>
            <ac:spMk id="2" creationId="{1040A541-CE01-0335-560D-93D81093C1B1}"/>
          </ac:spMkLst>
        </pc:spChg>
      </pc:sldChg>
      <pc:sldChg chg="modSp add del mod">
        <pc:chgData name="Jagjevan Gill" userId="40d43e29-d183-46ac-907e-13582518ae7f" providerId="ADAL" clId="{831E6BA0-9170-4700-BC5C-33B1E3B2E952}" dt="2025-04-27T23:18:52.263" v="194" actId="2696"/>
        <pc:sldMkLst>
          <pc:docMk/>
          <pc:sldMk cId="1533600604" sldId="313"/>
        </pc:sldMkLst>
      </pc:sldChg>
    </pc:docChg>
  </pc:docChgLst>
  <pc:docChgLst>
    <pc:chgData name="Jagjevan Gill" userId="S::jg3495@nau.edu::40d43e29-d183-46ac-907e-13582518ae7f" providerId="AD" clId="Web-{9BE916F8-9756-D90D-4AA7-119916DE2D0E}"/>
    <pc:docChg chg="modSld">
      <pc:chgData name="Jagjevan Gill" userId="S::jg3495@nau.edu::40d43e29-d183-46ac-907e-13582518ae7f" providerId="AD" clId="Web-{9BE916F8-9756-D90D-4AA7-119916DE2D0E}" dt="2024-12-05T22:41:23.548" v="14" actId="1076"/>
      <pc:docMkLst>
        <pc:docMk/>
      </pc:docMkLst>
      <pc:sldChg chg="modSp">
        <pc:chgData name="Jagjevan Gill" userId="S::jg3495@nau.edu::40d43e29-d183-46ac-907e-13582518ae7f" providerId="AD" clId="Web-{9BE916F8-9756-D90D-4AA7-119916DE2D0E}" dt="2024-12-05T22:41:23.548" v="14" actId="1076"/>
        <pc:sldMkLst>
          <pc:docMk/>
          <pc:sldMk cId="1500006113" sldId="274"/>
        </pc:sldMkLst>
      </pc:sldChg>
      <pc:sldChg chg="addSp delSp modSp">
        <pc:chgData name="Jagjevan Gill" userId="S::jg3495@nau.edu::40d43e29-d183-46ac-907e-13582518ae7f" providerId="AD" clId="Web-{9BE916F8-9756-D90D-4AA7-119916DE2D0E}" dt="2024-12-05T22:39:39.339" v="13" actId="1076"/>
        <pc:sldMkLst>
          <pc:docMk/>
          <pc:sldMk cId="3555186102" sldId="285"/>
        </pc:sldMkLst>
      </pc:sldChg>
    </pc:docChg>
  </pc:docChgLst>
  <pc:docChgLst>
    <pc:chgData name="Nicholas H Wakefield" userId="S::nhw9@iris.nau.edu::b3491e2d-2778-4732-a010-09ef26a00d51" providerId="AD" clId="Web-{DE7D8459-86D2-4A31-A02C-4800B83E9DBB}"/>
    <pc:docChg chg="addSld delSld modSld">
      <pc:chgData name="Nicholas H Wakefield" userId="S::nhw9@iris.nau.edu::b3491e2d-2778-4732-a010-09ef26a00d51" providerId="AD" clId="Web-{DE7D8459-86D2-4A31-A02C-4800B83E9DBB}" dt="2024-12-03T20:27:19.557" v="1157" actId="20577"/>
      <pc:docMkLst>
        <pc:docMk/>
      </pc:docMkLst>
      <pc:sldChg chg="modSp del">
        <pc:chgData name="Nicholas H Wakefield" userId="S::nhw9@iris.nau.edu::b3491e2d-2778-4732-a010-09ef26a00d51" providerId="AD" clId="Web-{DE7D8459-86D2-4A31-A02C-4800B83E9DBB}" dt="2024-12-03T20:20:33.295" v="626"/>
        <pc:sldMkLst>
          <pc:docMk/>
          <pc:sldMk cId="719533325" sldId="281"/>
        </pc:sldMkLst>
      </pc:sldChg>
      <pc:sldChg chg="modSp">
        <pc:chgData name="Nicholas H Wakefield" userId="S::nhw9@iris.nau.edu::b3491e2d-2778-4732-a010-09ef26a00d51" providerId="AD" clId="Web-{DE7D8459-86D2-4A31-A02C-4800B83E9DBB}" dt="2024-12-03T20:20:47.514" v="634" actId="20577"/>
        <pc:sldMkLst>
          <pc:docMk/>
          <pc:sldMk cId="1979907080" sldId="283"/>
        </pc:sldMkLst>
      </pc:sldChg>
      <pc:sldChg chg="modSp">
        <pc:chgData name="Nicholas H Wakefield" userId="S::nhw9@iris.nau.edu::b3491e2d-2778-4732-a010-09ef26a00d51" providerId="AD" clId="Web-{DE7D8459-86D2-4A31-A02C-4800B83E9DBB}" dt="2024-12-03T20:26:24.116" v="1066" actId="20577"/>
        <pc:sldMkLst>
          <pc:docMk/>
          <pc:sldMk cId="189703729" sldId="284"/>
        </pc:sldMkLst>
      </pc:sldChg>
      <pc:sldChg chg="modSp new">
        <pc:chgData name="Nicholas H Wakefield" userId="S::nhw9@iris.nau.edu::b3491e2d-2778-4732-a010-09ef26a00d51" providerId="AD" clId="Web-{DE7D8459-86D2-4A31-A02C-4800B83E9DBB}" dt="2024-12-03T20:26:21.006" v="1065" actId="20577"/>
        <pc:sldMkLst>
          <pc:docMk/>
          <pc:sldMk cId="2205756897" sldId="286"/>
        </pc:sldMkLst>
      </pc:sldChg>
      <pc:sldChg chg="new del">
        <pc:chgData name="Nicholas H Wakefield" userId="S::nhw9@iris.nau.edu::b3491e2d-2778-4732-a010-09ef26a00d51" providerId="AD" clId="Web-{DE7D8459-86D2-4A31-A02C-4800B83E9DBB}" dt="2024-12-03T20:20:25.997" v="624"/>
        <pc:sldMkLst>
          <pc:docMk/>
          <pc:sldMk cId="2870188276" sldId="286"/>
        </pc:sldMkLst>
      </pc:sldChg>
      <pc:sldChg chg="modSp new">
        <pc:chgData name="Nicholas H Wakefield" userId="S::nhw9@iris.nau.edu::b3491e2d-2778-4732-a010-09ef26a00d51" providerId="AD" clId="Web-{DE7D8459-86D2-4A31-A02C-4800B83E9DBB}" dt="2024-12-03T20:26:32.538" v="1071" actId="20577"/>
        <pc:sldMkLst>
          <pc:docMk/>
          <pc:sldMk cId="477884221" sldId="287"/>
        </pc:sldMkLst>
      </pc:sldChg>
      <pc:sldChg chg="modSp new">
        <pc:chgData name="Nicholas H Wakefield" userId="S::nhw9@iris.nau.edu::b3491e2d-2778-4732-a010-09ef26a00d51" providerId="AD" clId="Web-{DE7D8459-86D2-4A31-A02C-4800B83E9DBB}" dt="2024-12-03T20:27:19.557" v="1157" actId="20577"/>
        <pc:sldMkLst>
          <pc:docMk/>
          <pc:sldMk cId="1324173869" sldId="288"/>
        </pc:sldMkLst>
      </pc:sldChg>
    </pc:docChg>
  </pc:docChgLst>
  <pc:docChgLst>
    <pc:chgData name="Jagjevan Gill" userId="S::jg3495@nau.edu::40d43e29-d183-46ac-907e-13582518ae7f" providerId="AD" clId="Web-{604ECA37-F0A4-9832-7471-43FD04FB1D52}"/>
    <pc:docChg chg="modSld">
      <pc:chgData name="Jagjevan Gill" userId="S::jg3495@nau.edu::40d43e29-d183-46ac-907e-13582518ae7f" providerId="AD" clId="Web-{604ECA37-F0A4-9832-7471-43FD04FB1D52}" dt="2024-10-14T22:58:02.925" v="4" actId="20577"/>
      <pc:docMkLst>
        <pc:docMk/>
      </pc:docMkLst>
      <pc:sldChg chg="modSp">
        <pc:chgData name="Jagjevan Gill" userId="S::jg3495@nau.edu::40d43e29-d183-46ac-907e-13582518ae7f" providerId="AD" clId="Web-{604ECA37-F0A4-9832-7471-43FD04FB1D52}" dt="2024-10-14T22:58:02.925" v="4" actId="20577"/>
        <pc:sldMkLst>
          <pc:docMk/>
          <pc:sldMk cId="3985672853" sldId="261"/>
        </pc:sldMkLst>
      </pc:sldChg>
    </pc:docChg>
  </pc:docChgLst>
  <pc:docChgLst>
    <pc:chgData name="Jagjevan Gill" userId="S::jg3495@nau.edu::40d43e29-d183-46ac-907e-13582518ae7f" providerId="AD" clId="Web-{8101A998-C8B2-9110-88D4-0C5D21BB22A0}"/>
    <pc:docChg chg="modSld">
      <pc:chgData name="Jagjevan Gill" userId="S::jg3495@nau.edu::40d43e29-d183-46ac-907e-13582518ae7f" providerId="AD" clId="Web-{8101A998-C8B2-9110-88D4-0C5D21BB22A0}" dt="2024-10-14T06:16:22.883" v="423"/>
      <pc:docMkLst>
        <pc:docMk/>
      </pc:docMkLst>
      <pc:sldChg chg="addSp delSp modSp">
        <pc:chgData name="Jagjevan Gill" userId="S::jg3495@nau.edu::40d43e29-d183-46ac-907e-13582518ae7f" providerId="AD" clId="Web-{8101A998-C8B2-9110-88D4-0C5D21BB22A0}" dt="2024-10-14T06:16:22.883" v="423"/>
        <pc:sldMkLst>
          <pc:docMk/>
          <pc:sldMk cId="3985672853" sldId="261"/>
        </pc:sldMkLst>
      </pc:sldChg>
      <pc:sldChg chg="modSp">
        <pc:chgData name="Jagjevan Gill" userId="S::jg3495@nau.edu::40d43e29-d183-46ac-907e-13582518ae7f" providerId="AD" clId="Web-{8101A998-C8B2-9110-88D4-0C5D21BB22A0}" dt="2024-10-14T05:47:08.939" v="126" actId="20577"/>
        <pc:sldMkLst>
          <pc:docMk/>
          <pc:sldMk cId="3369495148" sldId="262"/>
        </pc:sldMkLst>
      </pc:sldChg>
      <pc:sldChg chg="modSp">
        <pc:chgData name="Jagjevan Gill" userId="S::jg3495@nau.edu::40d43e29-d183-46ac-907e-13582518ae7f" providerId="AD" clId="Web-{8101A998-C8B2-9110-88D4-0C5D21BB22A0}" dt="2024-10-14T05:48:37.910" v="167" actId="20577"/>
        <pc:sldMkLst>
          <pc:docMk/>
          <pc:sldMk cId="2056476346" sldId="263"/>
        </pc:sldMkLst>
      </pc:sldChg>
      <pc:sldChg chg="modSp">
        <pc:chgData name="Jagjevan Gill" userId="S::jg3495@nau.edu::40d43e29-d183-46ac-907e-13582518ae7f" providerId="AD" clId="Web-{8101A998-C8B2-9110-88D4-0C5D21BB22A0}" dt="2024-10-14T05:49:53.240" v="176" actId="20577"/>
        <pc:sldMkLst>
          <pc:docMk/>
          <pc:sldMk cId="1352157365" sldId="264"/>
        </pc:sldMkLst>
      </pc:sldChg>
      <pc:sldChg chg="modSp">
        <pc:chgData name="Jagjevan Gill" userId="S::jg3495@nau.edu::40d43e29-d183-46ac-907e-13582518ae7f" providerId="AD" clId="Web-{8101A998-C8B2-9110-88D4-0C5D21BB22A0}" dt="2024-10-14T05:53:25.339" v="259" actId="20577"/>
        <pc:sldMkLst>
          <pc:docMk/>
          <pc:sldMk cId="1235835592" sldId="265"/>
        </pc:sldMkLst>
      </pc:sldChg>
      <pc:sldChg chg="modSp">
        <pc:chgData name="Jagjevan Gill" userId="S::jg3495@nau.edu::40d43e29-d183-46ac-907e-13582518ae7f" providerId="AD" clId="Web-{8101A998-C8B2-9110-88D4-0C5D21BB22A0}" dt="2024-10-14T05:53:33.230" v="263" actId="20577"/>
        <pc:sldMkLst>
          <pc:docMk/>
          <pc:sldMk cId="1941395535" sldId="266"/>
        </pc:sldMkLst>
      </pc:sldChg>
      <pc:sldChg chg="addSp delSp modSp mod setBg">
        <pc:chgData name="Jagjevan Gill" userId="S::jg3495@nau.edu::40d43e29-d183-46ac-907e-13582518ae7f" providerId="AD" clId="Web-{8101A998-C8B2-9110-88D4-0C5D21BB22A0}" dt="2024-10-14T06:13:25.550" v="357"/>
        <pc:sldMkLst>
          <pc:docMk/>
          <pc:sldMk cId="706889610" sldId="267"/>
        </pc:sldMkLst>
      </pc:sldChg>
    </pc:docChg>
  </pc:docChgLst>
  <pc:docChgLst>
    <pc:chgData name="Nicholas H Wakefield" userId="S::nhw9@iris.nau.edu::b3491e2d-2778-4732-a010-09ef26a00d51" providerId="AD" clId="Web-{40DD7ECE-5FA6-4B20-894F-603E4CB66B3E}"/>
    <pc:docChg chg="modSld">
      <pc:chgData name="Nicholas H Wakefield" userId="S::nhw9@iris.nau.edu::b3491e2d-2778-4732-a010-09ef26a00d51" providerId="AD" clId="Web-{40DD7ECE-5FA6-4B20-894F-603E4CB66B3E}" dt="2024-12-01T20:54:42.108" v="24" actId="1076"/>
      <pc:docMkLst>
        <pc:docMk/>
      </pc:docMkLst>
      <pc:sldChg chg="addSp delSp modSp">
        <pc:chgData name="Nicholas H Wakefield" userId="S::nhw9@iris.nau.edu::b3491e2d-2778-4732-a010-09ef26a00d51" providerId="AD" clId="Web-{40DD7ECE-5FA6-4B20-894F-603E4CB66B3E}" dt="2024-12-01T20:54:42.108" v="24" actId="1076"/>
        <pc:sldMkLst>
          <pc:docMk/>
          <pc:sldMk cId="2527720628" sldId="270"/>
        </pc:sldMkLst>
      </pc:sldChg>
    </pc:docChg>
  </pc:docChgLst>
  <pc:docChgLst>
    <pc:chgData name="Jagjevan Gill" userId="S::jg3495@nau.edu::40d43e29-d183-46ac-907e-13582518ae7f" providerId="AD" clId="Web-{AC429F97-6C76-4B15-16BE-FA14D3B8F528}"/>
    <pc:docChg chg="modSld">
      <pc:chgData name="Jagjevan Gill" userId="S::jg3495@nau.edu::40d43e29-d183-46ac-907e-13582518ae7f" providerId="AD" clId="Web-{AC429F97-6C76-4B15-16BE-FA14D3B8F528}" dt="2024-12-04T19:30:01.812" v="65" actId="20577"/>
      <pc:docMkLst>
        <pc:docMk/>
      </pc:docMkLst>
      <pc:sldChg chg="modSp">
        <pc:chgData name="Jagjevan Gill" userId="S::jg3495@nau.edu::40d43e29-d183-46ac-907e-13582518ae7f" providerId="AD" clId="Web-{AC429F97-6C76-4B15-16BE-FA14D3B8F528}" dt="2024-12-04T19:30:01.812" v="65" actId="20577"/>
        <pc:sldMkLst>
          <pc:docMk/>
          <pc:sldMk cId="109857222" sldId="256"/>
        </pc:sldMkLst>
      </pc:sldChg>
      <pc:sldChg chg="modSp">
        <pc:chgData name="Jagjevan Gill" userId="S::jg3495@nau.edu::40d43e29-d183-46ac-907e-13582518ae7f" providerId="AD" clId="Web-{AC429F97-6C76-4B15-16BE-FA14D3B8F528}" dt="2024-12-04T19:21:43.339" v="13" actId="20577"/>
        <pc:sldMkLst>
          <pc:docMk/>
          <pc:sldMk cId="1500006113" sldId="274"/>
        </pc:sldMkLst>
      </pc:sldChg>
      <pc:sldChg chg="modSp">
        <pc:chgData name="Jagjevan Gill" userId="S::jg3495@nau.edu::40d43e29-d183-46ac-907e-13582518ae7f" providerId="AD" clId="Web-{AC429F97-6C76-4B15-16BE-FA14D3B8F528}" dt="2024-12-04T19:25:22.464" v="49" actId="20577"/>
        <pc:sldMkLst>
          <pc:docMk/>
          <pc:sldMk cId="1979907080" sldId="283"/>
        </pc:sldMkLst>
      </pc:sldChg>
      <pc:sldChg chg="modSp">
        <pc:chgData name="Jagjevan Gill" userId="S::jg3495@nau.edu::40d43e29-d183-46ac-907e-13582518ae7f" providerId="AD" clId="Web-{AC429F97-6C76-4B15-16BE-FA14D3B8F528}" dt="2024-12-04T19:25:16.229" v="46" actId="20577"/>
        <pc:sldMkLst>
          <pc:docMk/>
          <pc:sldMk cId="189703729" sldId="284"/>
        </pc:sldMkLst>
      </pc:sldChg>
      <pc:sldChg chg="modSp">
        <pc:chgData name="Jagjevan Gill" userId="S::jg3495@nau.edu::40d43e29-d183-46ac-907e-13582518ae7f" providerId="AD" clId="Web-{AC429F97-6C76-4B15-16BE-FA14D3B8F528}" dt="2024-12-04T19:21:50.902" v="15" actId="20577"/>
        <pc:sldMkLst>
          <pc:docMk/>
          <pc:sldMk cId="2205756897" sldId="286"/>
        </pc:sldMkLst>
      </pc:sldChg>
      <pc:sldChg chg="modSp">
        <pc:chgData name="Jagjevan Gill" userId="S::jg3495@nau.edu::40d43e29-d183-46ac-907e-13582518ae7f" providerId="AD" clId="Web-{AC429F97-6C76-4B15-16BE-FA14D3B8F528}" dt="2024-12-04T19:25:02.478" v="38" actId="1076"/>
        <pc:sldMkLst>
          <pc:docMk/>
          <pc:sldMk cId="477884221" sldId="287"/>
        </pc:sldMkLst>
      </pc:sldChg>
      <pc:sldChg chg="addSp delSp modSp mod setBg">
        <pc:chgData name="Jagjevan Gill" userId="S::jg3495@nau.edu::40d43e29-d183-46ac-907e-13582518ae7f" providerId="AD" clId="Web-{AC429F97-6C76-4B15-16BE-FA14D3B8F528}" dt="2024-12-04T19:29:29.919" v="63" actId="20577"/>
        <pc:sldMkLst>
          <pc:docMk/>
          <pc:sldMk cId="1324173869" sldId="288"/>
        </pc:sldMkLst>
      </pc:sldChg>
      <pc:sldChg chg="modSp">
        <pc:chgData name="Jagjevan Gill" userId="S::jg3495@nau.edu::40d43e29-d183-46ac-907e-13582518ae7f" providerId="AD" clId="Web-{AC429F97-6C76-4B15-16BE-FA14D3B8F528}" dt="2024-12-04T19:28:29.602" v="62" actId="1076"/>
        <pc:sldMkLst>
          <pc:docMk/>
          <pc:sldMk cId="835247215" sldId="289"/>
        </pc:sldMkLst>
      </pc:sldChg>
    </pc:docChg>
  </pc:docChgLst>
  <pc:docChgLst>
    <pc:chgData name="Jagjevan Gill" userId="S::jg3495@nau.edu::40d43e29-d183-46ac-907e-13582518ae7f" providerId="AD" clId="Web-{B22A80C3-3C6F-C466-0924-C89B801EEFC2}"/>
    <pc:docChg chg="modSld">
      <pc:chgData name="Jagjevan Gill" userId="S::jg3495@nau.edu::40d43e29-d183-46ac-907e-13582518ae7f" providerId="AD" clId="Web-{B22A80C3-3C6F-C466-0924-C89B801EEFC2}" dt="2024-10-15T00:54:46.217" v="17" actId="20577"/>
      <pc:docMkLst>
        <pc:docMk/>
      </pc:docMkLst>
      <pc:sldChg chg="addSp delSp modSp">
        <pc:chgData name="Jagjevan Gill" userId="S::jg3495@nau.edu::40d43e29-d183-46ac-907e-13582518ae7f" providerId="AD" clId="Web-{B22A80C3-3C6F-C466-0924-C89B801EEFC2}" dt="2024-10-15T00:54:46.217" v="17" actId="20577"/>
        <pc:sldMkLst>
          <pc:docMk/>
          <pc:sldMk cId="3771213051" sldId="260"/>
        </pc:sldMkLst>
      </pc:sldChg>
      <pc:sldChg chg="modSp">
        <pc:chgData name="Jagjevan Gill" userId="S::jg3495@nau.edu::40d43e29-d183-46ac-907e-13582518ae7f" providerId="AD" clId="Web-{B22A80C3-3C6F-C466-0924-C89B801EEFC2}" dt="2024-10-15T00:52:21.056" v="1" actId="20577"/>
        <pc:sldMkLst>
          <pc:docMk/>
          <pc:sldMk cId="2527720628" sldId="270"/>
        </pc:sldMkLst>
      </pc:sldChg>
      <pc:sldChg chg="modSp">
        <pc:chgData name="Jagjevan Gill" userId="S::jg3495@nau.edu::40d43e29-d183-46ac-907e-13582518ae7f" providerId="AD" clId="Web-{B22A80C3-3C6F-C466-0924-C89B801EEFC2}" dt="2024-10-15T00:52:10.884" v="0" actId="20577"/>
        <pc:sldMkLst>
          <pc:docMk/>
          <pc:sldMk cId="1250329214" sldId="271"/>
        </pc:sldMkLst>
      </pc:sldChg>
    </pc:docChg>
  </pc:docChgLst>
  <pc:docChgLst>
    <pc:chgData name="Jagjevan Gill" userId="S::jg3495@nau.edu::40d43e29-d183-46ac-907e-13582518ae7f" providerId="AD" clId="Web-{81CF0756-A392-465D-CEEC-4D7B1BC852E0}"/>
    <pc:docChg chg="addSld delSld modSld sldOrd">
      <pc:chgData name="Jagjevan Gill" userId="S::jg3495@nau.edu::40d43e29-d183-46ac-907e-13582518ae7f" providerId="AD" clId="Web-{81CF0756-A392-465D-CEEC-4D7B1BC852E0}" dt="2025-04-28T23:56:49.026" v="24"/>
      <pc:docMkLst>
        <pc:docMk/>
      </pc:docMkLst>
      <pc:sldChg chg="modSp">
        <pc:chgData name="Jagjevan Gill" userId="S::jg3495@nau.edu::40d43e29-d183-46ac-907e-13582518ae7f" providerId="AD" clId="Web-{81CF0756-A392-465D-CEEC-4D7B1BC852E0}" dt="2025-04-28T23:41:08.663" v="0" actId="20577"/>
        <pc:sldMkLst>
          <pc:docMk/>
          <pc:sldMk cId="1500006113" sldId="274"/>
        </pc:sldMkLst>
        <pc:spChg chg="mod">
          <ac:chgData name="Jagjevan Gill" userId="S::jg3495@nau.edu::40d43e29-d183-46ac-907e-13582518ae7f" providerId="AD" clId="Web-{81CF0756-A392-465D-CEEC-4D7B1BC852E0}" dt="2025-04-28T23:41:08.663" v="0" actId="20577"/>
          <ac:spMkLst>
            <pc:docMk/>
            <pc:sldMk cId="1500006113" sldId="274"/>
            <ac:spMk id="2" creationId="{A7E86DA2-281F-DBBB-976D-8F89F48B21C3}"/>
          </ac:spMkLst>
        </pc:spChg>
      </pc:sldChg>
      <pc:sldChg chg="modSp">
        <pc:chgData name="Jagjevan Gill" userId="S::jg3495@nau.edu::40d43e29-d183-46ac-907e-13582518ae7f" providerId="AD" clId="Web-{81CF0756-A392-465D-CEEC-4D7B1BC852E0}" dt="2025-04-28T23:42:48.777" v="12" actId="20577"/>
        <pc:sldMkLst>
          <pc:docMk/>
          <pc:sldMk cId="3308575543" sldId="303"/>
        </pc:sldMkLst>
      </pc:sldChg>
      <pc:sldChg chg="modSp">
        <pc:chgData name="Jagjevan Gill" userId="S::jg3495@nau.edu::40d43e29-d183-46ac-907e-13582518ae7f" providerId="AD" clId="Web-{81CF0756-A392-465D-CEEC-4D7B1BC852E0}" dt="2025-04-28T23:41:22.914" v="1" actId="20577"/>
        <pc:sldMkLst>
          <pc:docMk/>
          <pc:sldMk cId="11349754" sldId="304"/>
        </pc:sldMkLst>
        <pc:spChg chg="mod">
          <ac:chgData name="Jagjevan Gill" userId="S::jg3495@nau.edu::40d43e29-d183-46ac-907e-13582518ae7f" providerId="AD" clId="Web-{81CF0756-A392-465D-CEEC-4D7B1BC852E0}" dt="2025-04-28T23:41:22.914" v="1" actId="20577"/>
          <ac:spMkLst>
            <pc:docMk/>
            <pc:sldMk cId="11349754" sldId="304"/>
            <ac:spMk id="2" creationId="{3E4F58F3-98F2-22E3-24DA-C9DE3D728F52}"/>
          </ac:spMkLst>
        </pc:spChg>
      </pc:sldChg>
      <pc:sldChg chg="modSp add del">
        <pc:chgData name="Jagjevan Gill" userId="S::jg3495@nau.edu::40d43e29-d183-46ac-907e-13582518ae7f" providerId="AD" clId="Web-{81CF0756-A392-465D-CEEC-4D7B1BC852E0}" dt="2025-04-28T23:56:49.026" v="24"/>
        <pc:sldMkLst>
          <pc:docMk/>
          <pc:sldMk cId="3716420519" sldId="305"/>
        </pc:sldMkLst>
        <pc:spChg chg="mod">
          <ac:chgData name="Jagjevan Gill" userId="S::jg3495@nau.edu::40d43e29-d183-46ac-907e-13582518ae7f" providerId="AD" clId="Web-{81CF0756-A392-465D-CEEC-4D7B1BC852E0}" dt="2025-04-28T23:41:39.024" v="4" actId="20577"/>
          <ac:spMkLst>
            <pc:docMk/>
            <pc:sldMk cId="3716420519" sldId="305"/>
            <ac:spMk id="2" creationId="{F9D29C84-F92C-EF5B-54F3-88DBB80579FE}"/>
          </ac:spMkLst>
        </pc:spChg>
      </pc:sldChg>
      <pc:sldChg chg="modSp">
        <pc:chgData name="Jagjevan Gill" userId="S::jg3495@nau.edu::40d43e29-d183-46ac-907e-13582518ae7f" providerId="AD" clId="Web-{81CF0756-A392-465D-CEEC-4D7B1BC852E0}" dt="2025-04-28T23:41:31.117" v="3" actId="20577"/>
        <pc:sldMkLst>
          <pc:docMk/>
          <pc:sldMk cId="2921339997" sldId="306"/>
        </pc:sldMkLst>
        <pc:spChg chg="mod">
          <ac:chgData name="Jagjevan Gill" userId="S::jg3495@nau.edu::40d43e29-d183-46ac-907e-13582518ae7f" providerId="AD" clId="Web-{81CF0756-A392-465D-CEEC-4D7B1BC852E0}" dt="2025-04-28T23:41:31.117" v="3" actId="20577"/>
          <ac:spMkLst>
            <pc:docMk/>
            <pc:sldMk cId="2921339997" sldId="306"/>
            <ac:spMk id="2" creationId="{415F0041-3FC0-E0FC-5241-64458E688CAB}"/>
          </ac:spMkLst>
        </pc:spChg>
      </pc:sldChg>
      <pc:sldChg chg="modSp">
        <pc:chgData name="Jagjevan Gill" userId="S::jg3495@nau.edu::40d43e29-d183-46ac-907e-13582518ae7f" providerId="AD" clId="Web-{81CF0756-A392-465D-CEEC-4D7B1BC852E0}" dt="2025-04-28T23:41:27.445" v="2" actId="20577"/>
        <pc:sldMkLst>
          <pc:docMk/>
          <pc:sldMk cId="3887137268" sldId="308"/>
        </pc:sldMkLst>
      </pc:sldChg>
      <pc:sldChg chg="modSp ord">
        <pc:chgData name="Jagjevan Gill" userId="S::jg3495@nau.edu::40d43e29-d183-46ac-907e-13582518ae7f" providerId="AD" clId="Web-{81CF0756-A392-465D-CEEC-4D7B1BC852E0}" dt="2025-04-28T23:45:47.752" v="22" actId="20577"/>
        <pc:sldMkLst>
          <pc:docMk/>
          <pc:sldMk cId="3698445759" sldId="311"/>
        </pc:sldMkLst>
        <pc:spChg chg="mod">
          <ac:chgData name="Jagjevan Gill" userId="S::jg3495@nau.edu::40d43e29-d183-46ac-907e-13582518ae7f" providerId="AD" clId="Web-{81CF0756-A392-465D-CEEC-4D7B1BC852E0}" dt="2025-04-28T23:45:47.752" v="22" actId="20577"/>
          <ac:spMkLst>
            <pc:docMk/>
            <pc:sldMk cId="3698445759" sldId="311"/>
            <ac:spMk id="2" creationId="{94BF31C8-8589-4F93-C1C3-D060B9541DD8}"/>
          </ac:spMkLst>
        </pc:spChg>
      </pc:sldChg>
      <pc:sldChg chg="modSp">
        <pc:chgData name="Jagjevan Gill" userId="S::jg3495@nau.edu::40d43e29-d183-46ac-907e-13582518ae7f" providerId="AD" clId="Web-{81CF0756-A392-465D-CEEC-4D7B1BC852E0}" dt="2025-04-28T23:42:17.494" v="10" actId="20577"/>
        <pc:sldMkLst>
          <pc:docMk/>
          <pc:sldMk cId="2220476683" sldId="312"/>
        </pc:sldMkLst>
        <pc:spChg chg="mod">
          <ac:chgData name="Jagjevan Gill" userId="S::jg3495@nau.edu::40d43e29-d183-46ac-907e-13582518ae7f" providerId="AD" clId="Web-{81CF0756-A392-465D-CEEC-4D7B1BC852E0}" dt="2025-04-28T23:42:17.494" v="10" actId="20577"/>
          <ac:spMkLst>
            <pc:docMk/>
            <pc:sldMk cId="2220476683" sldId="312"/>
            <ac:spMk id="2" creationId="{1040A541-CE01-0335-560D-93D81093C1B1}"/>
          </ac:spMkLst>
        </pc:spChg>
      </pc:sldChg>
      <pc:sldChg chg="modSp">
        <pc:chgData name="Jagjevan Gill" userId="S::jg3495@nau.edu::40d43e29-d183-46ac-907e-13582518ae7f" providerId="AD" clId="Web-{81CF0756-A392-465D-CEEC-4D7B1BC852E0}" dt="2025-04-28T23:43:25.637" v="13" actId="20577"/>
        <pc:sldMkLst>
          <pc:docMk/>
          <pc:sldMk cId="45987649" sldId="314"/>
        </pc:sldMkLst>
        <pc:spChg chg="mod">
          <ac:chgData name="Jagjevan Gill" userId="S::jg3495@nau.edu::40d43e29-d183-46ac-907e-13582518ae7f" providerId="AD" clId="Web-{81CF0756-A392-465D-CEEC-4D7B1BC852E0}" dt="2025-04-28T23:43:25.637" v="13" actId="20577"/>
          <ac:spMkLst>
            <pc:docMk/>
            <pc:sldMk cId="45987649" sldId="314"/>
            <ac:spMk id="2" creationId="{80CB676E-01DC-EC19-2BFA-89F1D8496588}"/>
          </ac:spMkLst>
        </pc:spChg>
      </pc:sldChg>
      <pc:sldChg chg="modSp">
        <pc:chgData name="Jagjevan Gill" userId="S::jg3495@nau.edu::40d43e29-d183-46ac-907e-13582518ae7f" providerId="AD" clId="Web-{81CF0756-A392-465D-CEEC-4D7B1BC852E0}" dt="2025-04-28T23:43:31.434" v="14" actId="20577"/>
        <pc:sldMkLst>
          <pc:docMk/>
          <pc:sldMk cId="69055039" sldId="315"/>
        </pc:sldMkLst>
        <pc:spChg chg="mod">
          <ac:chgData name="Jagjevan Gill" userId="S::jg3495@nau.edu::40d43e29-d183-46ac-907e-13582518ae7f" providerId="AD" clId="Web-{81CF0756-A392-465D-CEEC-4D7B1BC852E0}" dt="2025-04-28T23:43:31.434" v="14" actId="20577"/>
          <ac:spMkLst>
            <pc:docMk/>
            <pc:sldMk cId="69055039" sldId="315"/>
            <ac:spMk id="2" creationId="{0C9A9FB9-0A1D-C86B-FB55-E781E6C72732}"/>
          </ac:spMkLst>
        </pc:spChg>
      </pc:sldChg>
      <pc:sldChg chg="modSp">
        <pc:chgData name="Jagjevan Gill" userId="S::jg3495@nau.edu::40d43e29-d183-46ac-907e-13582518ae7f" providerId="AD" clId="Web-{81CF0756-A392-465D-CEEC-4D7B1BC852E0}" dt="2025-04-28T23:41:55.696" v="6" actId="20577"/>
        <pc:sldMkLst>
          <pc:docMk/>
          <pc:sldMk cId="2104966903" sldId="316"/>
        </pc:sldMkLst>
        <pc:spChg chg="mod">
          <ac:chgData name="Jagjevan Gill" userId="S::jg3495@nau.edu::40d43e29-d183-46ac-907e-13582518ae7f" providerId="AD" clId="Web-{81CF0756-A392-465D-CEEC-4D7B1BC852E0}" dt="2025-04-28T23:41:55.696" v="6" actId="20577"/>
          <ac:spMkLst>
            <pc:docMk/>
            <pc:sldMk cId="2104966903" sldId="316"/>
            <ac:spMk id="2" creationId="{5191523E-88F9-382E-A251-D585FF35B695}"/>
          </ac:spMkLst>
        </pc:spChg>
      </pc:sldChg>
      <pc:sldChg chg="modSp">
        <pc:chgData name="Jagjevan Gill" userId="S::jg3495@nau.edu::40d43e29-d183-46ac-907e-13582518ae7f" providerId="AD" clId="Web-{81CF0756-A392-465D-CEEC-4D7B1BC852E0}" dt="2025-04-28T23:41:51.165" v="5" actId="20577"/>
        <pc:sldMkLst>
          <pc:docMk/>
          <pc:sldMk cId="719190330" sldId="317"/>
        </pc:sldMkLst>
        <pc:spChg chg="mod">
          <ac:chgData name="Jagjevan Gill" userId="S::jg3495@nau.edu::40d43e29-d183-46ac-907e-13582518ae7f" providerId="AD" clId="Web-{81CF0756-A392-465D-CEEC-4D7B1BC852E0}" dt="2025-04-28T23:41:51.165" v="5" actId="20577"/>
          <ac:spMkLst>
            <pc:docMk/>
            <pc:sldMk cId="719190330" sldId="317"/>
            <ac:spMk id="2" creationId="{9B3F58D0-75B5-0F38-DB93-9D39352818A4}"/>
          </ac:spMkLst>
        </pc:spChg>
      </pc:sldChg>
      <pc:sldChg chg="modSp">
        <pc:chgData name="Jagjevan Gill" userId="S::jg3495@nau.edu::40d43e29-d183-46ac-907e-13582518ae7f" providerId="AD" clId="Web-{81CF0756-A392-465D-CEEC-4D7B1BC852E0}" dt="2025-04-28T23:42:01.790" v="7" actId="20577"/>
        <pc:sldMkLst>
          <pc:docMk/>
          <pc:sldMk cId="126940894" sldId="318"/>
        </pc:sldMkLst>
        <pc:spChg chg="mod">
          <ac:chgData name="Jagjevan Gill" userId="S::jg3495@nau.edu::40d43e29-d183-46ac-907e-13582518ae7f" providerId="AD" clId="Web-{81CF0756-A392-465D-CEEC-4D7B1BC852E0}" dt="2025-04-28T23:42:01.790" v="7" actId="20577"/>
          <ac:spMkLst>
            <pc:docMk/>
            <pc:sldMk cId="126940894" sldId="318"/>
            <ac:spMk id="2" creationId="{F941E0FD-3276-97DB-3316-95C91DCCDC19}"/>
          </ac:spMkLst>
        </pc:spChg>
      </pc:sldChg>
      <pc:sldChg chg="modSp">
        <pc:chgData name="Jagjevan Gill" userId="S::jg3495@nau.edu::40d43e29-d183-46ac-907e-13582518ae7f" providerId="AD" clId="Web-{81CF0756-A392-465D-CEEC-4D7B1BC852E0}" dt="2025-04-28T23:42:10.619" v="9" actId="20577"/>
        <pc:sldMkLst>
          <pc:docMk/>
          <pc:sldMk cId="1004915051" sldId="321"/>
        </pc:sldMkLst>
      </pc:sldChg>
      <pc:sldChg chg="modSp">
        <pc:chgData name="Jagjevan Gill" userId="S::jg3495@nau.edu::40d43e29-d183-46ac-907e-13582518ae7f" providerId="AD" clId="Web-{81CF0756-A392-465D-CEEC-4D7B1BC852E0}" dt="2025-04-28T23:42:06.978" v="8" actId="20577"/>
        <pc:sldMkLst>
          <pc:docMk/>
          <pc:sldMk cId="173893876" sldId="322"/>
        </pc:sldMkLst>
        <pc:spChg chg="mod">
          <ac:chgData name="Jagjevan Gill" userId="S::jg3495@nau.edu::40d43e29-d183-46ac-907e-13582518ae7f" providerId="AD" clId="Web-{81CF0756-A392-465D-CEEC-4D7B1BC852E0}" dt="2025-04-28T23:42:06.978" v="8" actId="20577"/>
          <ac:spMkLst>
            <pc:docMk/>
            <pc:sldMk cId="173893876" sldId="322"/>
            <ac:spMk id="2" creationId="{5670E2D6-A9AC-5F09-6777-D6B3BEC26066}"/>
          </ac:spMkLst>
        </pc:spChg>
      </pc:sldChg>
    </pc:docChg>
  </pc:docChgLst>
  <pc:docChgLst>
    <pc:chgData name="Beizhe Shen" userId="S::bs2284@nau.edu::ca6262fb-d8b9-44d0-b053-41c592317563" providerId="AD" clId="Web-{940AACAC-CF03-CDE8-ABC3-8FDFFE8AF7DA}"/>
    <pc:docChg chg="modSld">
      <pc:chgData name="Beizhe Shen" userId="S::bs2284@nau.edu::ca6262fb-d8b9-44d0-b053-41c592317563" providerId="AD" clId="Web-{940AACAC-CF03-CDE8-ABC3-8FDFFE8AF7DA}" dt="2024-12-02T19:17:39.687" v="31"/>
      <pc:docMkLst>
        <pc:docMk/>
      </pc:docMkLst>
      <pc:sldChg chg="modSp">
        <pc:chgData name="Beizhe Shen" userId="S::bs2284@nau.edu::ca6262fb-d8b9-44d0-b053-41c592317563" providerId="AD" clId="Web-{940AACAC-CF03-CDE8-ABC3-8FDFFE8AF7DA}" dt="2024-12-02T19:17:39.687" v="31"/>
        <pc:sldMkLst>
          <pc:docMk/>
          <pc:sldMk cId="1946204248" sldId="282"/>
        </pc:sldMkLst>
      </pc:sldChg>
    </pc:docChg>
  </pc:docChgLst>
  <pc:docChgLst>
    <pc:chgData name="Beizhe Shen" userId="S::bs2284@nau.edu::ca6262fb-d8b9-44d0-b053-41c592317563" providerId="AD" clId="Web-{41D8846A-6933-706F-5380-184CD41FC8FE}"/>
    <pc:docChg chg="modSld">
      <pc:chgData name="Beizhe Shen" userId="S::bs2284@nau.edu::ca6262fb-d8b9-44d0-b053-41c592317563" providerId="AD" clId="Web-{41D8846A-6933-706F-5380-184CD41FC8FE}" dt="2024-12-05T21:09:11.206" v="1"/>
      <pc:docMkLst>
        <pc:docMk/>
      </pc:docMkLst>
      <pc:sldChg chg="modSp">
        <pc:chgData name="Beizhe Shen" userId="S::bs2284@nau.edu::ca6262fb-d8b9-44d0-b053-41c592317563" providerId="AD" clId="Web-{41D8846A-6933-706F-5380-184CD41FC8FE}" dt="2024-12-05T21:09:11.206" v="1"/>
        <pc:sldMkLst>
          <pc:docMk/>
          <pc:sldMk cId="3180429103" sldId="291"/>
        </pc:sldMkLst>
      </pc:sldChg>
    </pc:docChg>
  </pc:docChgLst>
  <pc:docChgLst>
    <pc:chgData name="Nicholas H Wakefield" userId="S::nhw9@nau.edu::b3491e2d-2778-4732-a010-09ef26a00d51" providerId="AD" clId="Web-{8BFF2048-86BC-4364-BF6C-96C57871FE77}"/>
    <pc:docChg chg="modSld">
      <pc:chgData name="Nicholas H Wakefield" userId="S::nhw9@nau.edu::b3491e2d-2778-4732-a010-09ef26a00d51" providerId="AD" clId="Web-{8BFF2048-86BC-4364-BF6C-96C57871FE77}" dt="2025-04-29T20:13:52.259" v="10" actId="20577"/>
      <pc:docMkLst>
        <pc:docMk/>
      </pc:docMkLst>
      <pc:sldChg chg="modSp">
        <pc:chgData name="Nicholas H Wakefield" userId="S::nhw9@nau.edu::b3491e2d-2778-4732-a010-09ef26a00d51" providerId="AD" clId="Web-{8BFF2048-86BC-4364-BF6C-96C57871FE77}" dt="2025-04-29T20:13:52.259" v="10" actId="20577"/>
        <pc:sldMkLst>
          <pc:docMk/>
          <pc:sldMk cId="2921339997" sldId="306"/>
        </pc:sldMkLst>
        <pc:spChg chg="mod">
          <ac:chgData name="Nicholas H Wakefield" userId="S::nhw9@nau.edu::b3491e2d-2778-4732-a010-09ef26a00d51" providerId="AD" clId="Web-{8BFF2048-86BC-4364-BF6C-96C57871FE77}" dt="2025-04-29T20:13:52.259" v="10" actId="20577"/>
          <ac:spMkLst>
            <pc:docMk/>
            <pc:sldMk cId="2921339997" sldId="306"/>
            <ac:spMk id="3" creationId="{185C2D74-2A47-39D7-7C3F-D502C615223C}"/>
          </ac:spMkLst>
        </pc:spChg>
      </pc:sldChg>
    </pc:docChg>
  </pc:docChgLst>
  <pc:docChgLst>
    <pc:chgData name="Jagjevan Gill" userId="40d43e29-d183-46ac-907e-13582518ae7f" providerId="ADAL" clId="{90396D06-B23A-4A50-AAC8-829F380BD007}"/>
    <pc:docChg chg="undo custSel modSld">
      <pc:chgData name="Jagjevan Gill" userId="40d43e29-d183-46ac-907e-13582518ae7f" providerId="ADAL" clId="{90396D06-B23A-4A50-AAC8-829F380BD007}" dt="2025-03-22T20:16:54.305" v="42" actId="20577"/>
      <pc:docMkLst>
        <pc:docMk/>
      </pc:docMkLst>
      <pc:sldChg chg="modSp mod">
        <pc:chgData name="Jagjevan Gill" userId="40d43e29-d183-46ac-907e-13582518ae7f" providerId="ADAL" clId="{90396D06-B23A-4A50-AAC8-829F380BD007}" dt="2025-03-22T20:14:22.504" v="1" actId="20577"/>
        <pc:sldMkLst>
          <pc:docMk/>
          <pc:sldMk cId="118010046" sldId="278"/>
        </pc:sldMkLst>
      </pc:sldChg>
      <pc:sldChg chg="addSp modSp mod">
        <pc:chgData name="Jagjevan Gill" userId="40d43e29-d183-46ac-907e-13582518ae7f" providerId="ADAL" clId="{90396D06-B23A-4A50-AAC8-829F380BD007}" dt="2025-03-22T20:16:54.305" v="42" actId="20577"/>
        <pc:sldMkLst>
          <pc:docMk/>
          <pc:sldMk cId="3035429853" sldId="280"/>
        </pc:sldMkLst>
      </pc:sldChg>
    </pc:docChg>
  </pc:docChgLst>
  <pc:docChgLst>
    <pc:chgData name="Jagjevan Gill" userId="S::jg3495@nau.edu::40d43e29-d183-46ac-907e-13582518ae7f" providerId="AD" clId="Web-{710B9098-AEEE-EAA0-9BBC-02046B6A6818}"/>
    <pc:docChg chg="addSld delSld modSld">
      <pc:chgData name="Jagjevan Gill" userId="S::jg3495@nau.edu::40d43e29-d183-46ac-907e-13582518ae7f" providerId="AD" clId="Web-{710B9098-AEEE-EAA0-9BBC-02046B6A6818}" dt="2025-05-01T23:33:30.540" v="3" actId="20577"/>
      <pc:docMkLst>
        <pc:docMk/>
      </pc:docMkLst>
      <pc:sldChg chg="del">
        <pc:chgData name="Jagjevan Gill" userId="S::jg3495@nau.edu::40d43e29-d183-46ac-907e-13582518ae7f" providerId="AD" clId="Web-{710B9098-AEEE-EAA0-9BBC-02046B6A6818}" dt="2025-05-01T23:33:24.337" v="1"/>
        <pc:sldMkLst>
          <pc:docMk/>
          <pc:sldMk cId="4224618326" sldId="299"/>
        </pc:sldMkLst>
      </pc:sldChg>
      <pc:sldChg chg="modSp add replId">
        <pc:chgData name="Jagjevan Gill" userId="S::jg3495@nau.edu::40d43e29-d183-46ac-907e-13582518ae7f" providerId="AD" clId="Web-{710B9098-AEEE-EAA0-9BBC-02046B6A6818}" dt="2025-05-01T23:33:30.540" v="3" actId="20577"/>
        <pc:sldMkLst>
          <pc:docMk/>
          <pc:sldMk cId="4235074178" sldId="326"/>
        </pc:sldMkLst>
        <pc:spChg chg="mod">
          <ac:chgData name="Jagjevan Gill" userId="S::jg3495@nau.edu::40d43e29-d183-46ac-907e-13582518ae7f" providerId="AD" clId="Web-{710B9098-AEEE-EAA0-9BBC-02046B6A6818}" dt="2025-05-01T23:33:30.540" v="3" actId="20577"/>
          <ac:spMkLst>
            <pc:docMk/>
            <pc:sldMk cId="4235074178" sldId="326"/>
            <ac:spMk id="3" creationId="{874BEAD2-2344-9335-F9A6-1C540CF24194}"/>
          </ac:spMkLst>
        </pc:spChg>
      </pc:sldChg>
    </pc:docChg>
  </pc:docChgLst>
  <pc:docChgLst>
    <pc:chgData name="Nicholas H Wakefield" userId="S::nhw9@iris.nau.edu::b3491e2d-2778-4732-a010-09ef26a00d51" providerId="AD" clId="Web-{C93F97AD-C8C2-42BB-BD23-00C16918C68F}"/>
    <pc:docChg chg="addSld modSld">
      <pc:chgData name="Nicholas H Wakefield" userId="S::nhw9@iris.nau.edu::b3491e2d-2778-4732-a010-09ef26a00d51" providerId="AD" clId="Web-{C93F97AD-C8C2-42BB-BD23-00C16918C68F}" dt="2024-10-14T05:44:35.091" v="587" actId="20577"/>
      <pc:docMkLst>
        <pc:docMk/>
      </pc:docMkLst>
      <pc:sldChg chg="modSp">
        <pc:chgData name="Nicholas H Wakefield" userId="S::nhw9@iris.nau.edu::b3491e2d-2778-4732-a010-09ef26a00d51" providerId="AD" clId="Web-{C93F97AD-C8C2-42BB-BD23-00C16918C68F}" dt="2024-10-14T05:41:26.882" v="420" actId="20577"/>
        <pc:sldMkLst>
          <pc:docMk/>
          <pc:sldMk cId="3585246680" sldId="257"/>
        </pc:sldMkLst>
      </pc:sldChg>
      <pc:sldChg chg="addSp modSp new mod modClrScheme chgLayout">
        <pc:chgData name="Nicholas H Wakefield" userId="S::nhw9@iris.nau.edu::b3491e2d-2778-4732-a010-09ef26a00d51" providerId="AD" clId="Web-{C93F97AD-C8C2-42BB-BD23-00C16918C68F}" dt="2024-10-14T05:42:00.118" v="445" actId="20577"/>
        <pc:sldMkLst>
          <pc:docMk/>
          <pc:sldMk cId="2527720628" sldId="270"/>
        </pc:sldMkLst>
      </pc:sldChg>
      <pc:sldChg chg="delSp modSp new mod modClrScheme chgLayout">
        <pc:chgData name="Nicholas H Wakefield" userId="S::nhw9@iris.nau.edu::b3491e2d-2778-4732-a010-09ef26a00d51" providerId="AD" clId="Web-{C93F97AD-C8C2-42BB-BD23-00C16918C68F}" dt="2024-10-14T05:44:35.091" v="587" actId="20577"/>
        <pc:sldMkLst>
          <pc:docMk/>
          <pc:sldMk cId="1250329214" sldId="271"/>
        </pc:sldMkLst>
      </pc:sldChg>
    </pc:docChg>
  </pc:docChgLst>
  <pc:docChgLst>
    <pc:chgData name="Nicholas H Wakefield" userId="S::nhw9@iris.nau.edu::b3491e2d-2778-4732-a010-09ef26a00d51" providerId="AD" clId="Web-{7B8B2DAF-62B6-4300-BB57-C8B620782D6E}"/>
    <pc:docChg chg="modSld">
      <pc:chgData name="Nicholas H Wakefield" userId="S::nhw9@iris.nau.edu::b3491e2d-2778-4732-a010-09ef26a00d51" providerId="AD" clId="Web-{7B8B2DAF-62B6-4300-BB57-C8B620782D6E}" dt="2024-12-05T21:00:06.828" v="33" actId="20577"/>
      <pc:docMkLst>
        <pc:docMk/>
      </pc:docMkLst>
      <pc:sldChg chg="modSp">
        <pc:chgData name="Nicholas H Wakefield" userId="S::nhw9@iris.nau.edu::b3491e2d-2778-4732-a010-09ef26a00d51" providerId="AD" clId="Web-{7B8B2DAF-62B6-4300-BB57-C8B620782D6E}" dt="2024-12-05T21:00:06.828" v="33" actId="20577"/>
        <pc:sldMkLst>
          <pc:docMk/>
          <pc:sldMk cId="3555186102" sldId="285"/>
        </pc:sldMkLst>
      </pc:sldChg>
      <pc:sldChg chg="addSp delSp modSp">
        <pc:chgData name="Nicholas H Wakefield" userId="S::nhw9@iris.nau.edu::b3491e2d-2778-4732-a010-09ef26a00d51" providerId="AD" clId="Web-{7B8B2DAF-62B6-4300-BB57-C8B620782D6E}" dt="2024-12-05T20:49:53.980" v="31" actId="1076"/>
        <pc:sldMkLst>
          <pc:docMk/>
          <pc:sldMk cId="3180429103" sldId="291"/>
        </pc:sldMkLst>
      </pc:sldChg>
    </pc:docChg>
  </pc:docChgLst>
  <pc:docChgLst>
    <pc:chgData name="Nicholas H Wakefield" userId="S::nhw9@nau.edu::b3491e2d-2778-4732-a010-09ef26a00d51" providerId="AD" clId="Web-{FCB7AE6B-3ACB-4DA7-86AD-201708E99673}"/>
    <pc:docChg chg="modSld">
      <pc:chgData name="Nicholas H Wakefield" userId="S::nhw9@nau.edu::b3491e2d-2778-4732-a010-09ef26a00d51" providerId="AD" clId="Web-{FCB7AE6B-3ACB-4DA7-86AD-201708E99673}" dt="2025-04-29T04:06:30.946" v="31" actId="1076"/>
      <pc:docMkLst>
        <pc:docMk/>
      </pc:docMkLst>
      <pc:sldChg chg="addSp delSp modSp">
        <pc:chgData name="Nicholas H Wakefield" userId="S::nhw9@nau.edu::b3491e2d-2778-4732-a010-09ef26a00d51" providerId="AD" clId="Web-{FCB7AE6B-3ACB-4DA7-86AD-201708E99673}" dt="2025-04-29T04:06:30.946" v="31" actId="1076"/>
        <pc:sldMkLst>
          <pc:docMk/>
          <pc:sldMk cId="11349754" sldId="304"/>
        </pc:sldMkLst>
        <pc:picChg chg="add mod ord">
          <ac:chgData name="Nicholas H Wakefield" userId="S::nhw9@nau.edu::b3491e2d-2778-4732-a010-09ef26a00d51" providerId="AD" clId="Web-{FCB7AE6B-3ACB-4DA7-86AD-201708E99673}" dt="2025-04-29T04:06:30.946" v="31" actId="1076"/>
          <ac:picMkLst>
            <pc:docMk/>
            <pc:sldMk cId="11349754" sldId="304"/>
            <ac:picMk id="5" creationId="{40B6BA6A-440F-5064-201C-6997730C8425}"/>
          </ac:picMkLst>
        </pc:picChg>
      </pc:sldChg>
      <pc:sldChg chg="addSp delSp modSp mod setBg">
        <pc:chgData name="Nicholas H Wakefield" userId="S::nhw9@nau.edu::b3491e2d-2778-4732-a010-09ef26a00d51" providerId="AD" clId="Web-{FCB7AE6B-3ACB-4DA7-86AD-201708E99673}" dt="2025-04-29T03:45:46.310" v="14"/>
        <pc:sldMkLst>
          <pc:docMk/>
          <pc:sldMk cId="2921339997" sldId="306"/>
        </pc:sldMkLst>
        <pc:spChg chg="mod">
          <ac:chgData name="Nicholas H Wakefield" userId="S::nhw9@nau.edu::b3491e2d-2778-4732-a010-09ef26a00d51" providerId="AD" clId="Web-{FCB7AE6B-3ACB-4DA7-86AD-201708E99673}" dt="2025-04-29T03:45:36.528" v="11"/>
          <ac:spMkLst>
            <pc:docMk/>
            <pc:sldMk cId="2921339997" sldId="306"/>
            <ac:spMk id="2" creationId="{415F0041-3FC0-E0FC-5241-64458E688CAB}"/>
          </ac:spMkLst>
        </pc:spChg>
        <pc:spChg chg="mod">
          <ac:chgData name="Nicholas H Wakefield" userId="S::nhw9@nau.edu::b3491e2d-2778-4732-a010-09ef26a00d51" providerId="AD" clId="Web-{FCB7AE6B-3ACB-4DA7-86AD-201708E99673}" dt="2025-04-29T03:45:36.528" v="11"/>
          <ac:spMkLst>
            <pc:docMk/>
            <pc:sldMk cId="2921339997" sldId="306"/>
            <ac:spMk id="3" creationId="{185C2D74-2A47-39D7-7C3F-D502C615223C}"/>
          </ac:spMkLst>
        </pc:spChg>
        <pc:spChg chg="mod">
          <ac:chgData name="Nicholas H Wakefield" userId="S::nhw9@nau.edu::b3491e2d-2778-4732-a010-09ef26a00d51" providerId="AD" clId="Web-{FCB7AE6B-3ACB-4DA7-86AD-201708E99673}" dt="2025-04-29T03:45:36.528" v="11"/>
          <ac:spMkLst>
            <pc:docMk/>
            <pc:sldMk cId="2921339997" sldId="306"/>
            <ac:spMk id="4" creationId="{B03F3AB1-8FA9-208D-DF7E-CC2421EF1F6A}"/>
          </ac:spMkLst>
        </pc:spChg>
        <pc:spChg chg="add">
          <ac:chgData name="Nicholas H Wakefield" userId="S::nhw9@nau.edu::b3491e2d-2778-4732-a010-09ef26a00d51" providerId="AD" clId="Web-{FCB7AE6B-3ACB-4DA7-86AD-201708E99673}" dt="2025-04-29T03:45:36.528" v="11"/>
          <ac:spMkLst>
            <pc:docMk/>
            <pc:sldMk cId="2921339997" sldId="306"/>
            <ac:spMk id="21" creationId="{4AC6B390-BC59-4F1D-A0EE-D71A92F0A0B2}"/>
          </ac:spMkLst>
        </pc:spChg>
        <pc:spChg chg="add">
          <ac:chgData name="Nicholas H Wakefield" userId="S::nhw9@nau.edu::b3491e2d-2778-4732-a010-09ef26a00d51" providerId="AD" clId="Web-{FCB7AE6B-3ACB-4DA7-86AD-201708E99673}" dt="2025-04-29T03:45:36.528" v="11"/>
          <ac:spMkLst>
            <pc:docMk/>
            <pc:sldMk cId="2921339997" sldId="306"/>
            <ac:spMk id="22" creationId="{B6C60D79-16F1-4C4B-B7E3-7634E7069CDE}"/>
          </ac:spMkLst>
        </pc:spChg>
        <pc:spChg chg="add">
          <ac:chgData name="Nicholas H Wakefield" userId="S::nhw9@nau.edu::b3491e2d-2778-4732-a010-09ef26a00d51" providerId="AD" clId="Web-{FCB7AE6B-3ACB-4DA7-86AD-201708E99673}" dt="2025-04-29T03:45:36.528" v="11"/>
          <ac:spMkLst>
            <pc:docMk/>
            <pc:sldMk cId="2921339997" sldId="306"/>
            <ac:spMk id="23" creationId="{426B127E-6498-4C77-9C9D-4553A5113B80}"/>
          </ac:spMkLst>
        </pc:spChg>
      </pc:sldChg>
      <pc:sldChg chg="addSp delSp modSp">
        <pc:chgData name="Nicholas H Wakefield" userId="S::nhw9@nau.edu::b3491e2d-2778-4732-a010-09ef26a00d51" providerId="AD" clId="Web-{FCB7AE6B-3ACB-4DA7-86AD-201708E99673}" dt="2025-04-29T03:56:10.268" v="24" actId="1076"/>
        <pc:sldMkLst>
          <pc:docMk/>
          <pc:sldMk cId="45987649" sldId="314"/>
        </pc:sldMkLst>
        <pc:picChg chg="add mod ord">
          <ac:chgData name="Nicholas H Wakefield" userId="S::nhw9@nau.edu::b3491e2d-2778-4732-a010-09ef26a00d51" providerId="AD" clId="Web-{FCB7AE6B-3ACB-4DA7-86AD-201708E99673}" dt="2025-04-29T03:56:10.268" v="24" actId="1076"/>
          <ac:picMkLst>
            <pc:docMk/>
            <pc:sldMk cId="45987649" sldId="314"/>
            <ac:picMk id="8" creationId="{2348CDA6-2BBF-CC87-0DF0-82145B261D91}"/>
          </ac:picMkLst>
        </pc:picChg>
      </pc:sldChg>
      <pc:sldChg chg="addSp delSp modSp">
        <pc:chgData name="Nicholas H Wakefield" userId="S::nhw9@nau.edu::b3491e2d-2778-4732-a010-09ef26a00d51" providerId="AD" clId="Web-{FCB7AE6B-3ACB-4DA7-86AD-201708E99673}" dt="2025-04-29T03:57:04.630" v="28" actId="1076"/>
        <pc:sldMkLst>
          <pc:docMk/>
          <pc:sldMk cId="69055039" sldId="315"/>
        </pc:sldMkLst>
        <pc:picChg chg="add mod ord">
          <ac:chgData name="Nicholas H Wakefield" userId="S::nhw9@nau.edu::b3491e2d-2778-4732-a010-09ef26a00d51" providerId="AD" clId="Web-{FCB7AE6B-3ACB-4DA7-86AD-201708E99673}" dt="2025-04-29T03:57:04.630" v="28" actId="1076"/>
          <ac:picMkLst>
            <pc:docMk/>
            <pc:sldMk cId="69055039" sldId="315"/>
            <ac:picMk id="7" creationId="{3FF6723D-D56A-8AF2-CBC1-69944D7DAE18}"/>
          </ac:picMkLst>
        </pc:picChg>
      </pc:sldChg>
    </pc:docChg>
  </pc:docChgLst>
  <pc:docChgLst>
    <pc:chgData name="Jagjevan Gill" userId="S::jg3495@nau.edu::40d43e29-d183-46ac-907e-13582518ae7f" providerId="AD" clId="Web-{9548ABB5-C017-B8BA-5966-1137529724C4}"/>
    <pc:docChg chg="addSld modSld sldOrd">
      <pc:chgData name="Jagjevan Gill" userId="S::jg3495@nau.edu::40d43e29-d183-46ac-907e-13582518ae7f" providerId="AD" clId="Web-{9548ABB5-C017-B8BA-5966-1137529724C4}" dt="2025-03-25T19:33:07.909" v="121" actId="20577"/>
      <pc:docMkLst>
        <pc:docMk/>
      </pc:docMkLst>
      <pc:sldChg chg="modSp">
        <pc:chgData name="Jagjevan Gill" userId="S::jg3495@nau.edu::40d43e29-d183-46ac-907e-13582518ae7f" providerId="AD" clId="Web-{9548ABB5-C017-B8BA-5966-1137529724C4}" dt="2025-03-25T19:31:39.436" v="103" actId="20577"/>
        <pc:sldMkLst>
          <pc:docMk/>
          <pc:sldMk cId="4150040431" sldId="279"/>
        </pc:sldMkLst>
      </pc:sldChg>
      <pc:sldChg chg="modSp ord">
        <pc:chgData name="Jagjevan Gill" userId="S::jg3495@nau.edu::40d43e29-d183-46ac-907e-13582518ae7f" providerId="AD" clId="Web-{9548ABB5-C017-B8BA-5966-1137529724C4}" dt="2025-03-25T19:30:42.934" v="95" actId="1076"/>
        <pc:sldMkLst>
          <pc:docMk/>
          <pc:sldMk cId="3436072643" sldId="294"/>
        </pc:sldMkLst>
      </pc:sldChg>
      <pc:sldChg chg="modSp ord">
        <pc:chgData name="Jagjevan Gill" userId="S::jg3495@nau.edu::40d43e29-d183-46ac-907e-13582518ae7f" providerId="AD" clId="Web-{9548ABB5-C017-B8BA-5966-1137529724C4}" dt="2025-03-25T19:31:12.717" v="102" actId="1076"/>
        <pc:sldMkLst>
          <pc:docMk/>
          <pc:sldMk cId="2972930919" sldId="295"/>
        </pc:sldMkLst>
      </pc:sldChg>
      <pc:sldChg chg="modSp">
        <pc:chgData name="Jagjevan Gill" userId="S::jg3495@nau.edu::40d43e29-d183-46ac-907e-13582518ae7f" providerId="AD" clId="Web-{9548ABB5-C017-B8BA-5966-1137529724C4}" dt="2025-03-25T19:31:49.702" v="104" actId="20577"/>
        <pc:sldMkLst>
          <pc:docMk/>
          <pc:sldMk cId="4224618326" sldId="299"/>
        </pc:sldMkLst>
      </pc:sldChg>
      <pc:sldChg chg="modSp">
        <pc:chgData name="Jagjevan Gill" userId="S::jg3495@nau.edu::40d43e29-d183-46ac-907e-13582518ae7f" providerId="AD" clId="Web-{9548ABB5-C017-B8BA-5966-1137529724C4}" dt="2025-03-25T19:28:12.053" v="52" actId="20577"/>
        <pc:sldMkLst>
          <pc:docMk/>
          <pc:sldMk cId="2244125766" sldId="300"/>
        </pc:sldMkLst>
      </pc:sldChg>
      <pc:sldChg chg="modSp new">
        <pc:chgData name="Jagjevan Gill" userId="S::jg3495@nau.edu::40d43e29-d183-46ac-907e-13582518ae7f" providerId="AD" clId="Web-{9548ABB5-C017-B8BA-5966-1137529724C4}" dt="2025-03-25T19:33:07.909" v="121" actId="20577"/>
        <pc:sldMkLst>
          <pc:docMk/>
          <pc:sldMk cId="1108635963" sldId="301"/>
        </pc:sldMkLst>
      </pc:sldChg>
    </pc:docChg>
  </pc:docChgLst>
  <pc:docChgLst>
    <pc:chgData name="Beizhe Shen" userId="S::bs2284@nau.edu::ca6262fb-d8b9-44d0-b053-41c592317563" providerId="AD" clId="Web-{5B1FEBB8-7E6C-7C3F-67A5-75283D67B5EE}"/>
    <pc:docChg chg="modSld">
      <pc:chgData name="Beizhe Shen" userId="S::bs2284@nau.edu::ca6262fb-d8b9-44d0-b053-41c592317563" providerId="AD" clId="Web-{5B1FEBB8-7E6C-7C3F-67A5-75283D67B5EE}" dt="2025-03-25T03:27:26.534" v="9" actId="20577"/>
      <pc:docMkLst>
        <pc:docMk/>
      </pc:docMkLst>
      <pc:sldChg chg="modSp">
        <pc:chgData name="Beizhe Shen" userId="S::bs2284@nau.edu::ca6262fb-d8b9-44d0-b053-41c592317563" providerId="AD" clId="Web-{5B1FEBB8-7E6C-7C3F-67A5-75283D67B5EE}" dt="2025-03-25T03:27:26.534" v="9" actId="20577"/>
        <pc:sldMkLst>
          <pc:docMk/>
          <pc:sldMk cId="2883724318" sldId="296"/>
        </pc:sldMkLst>
      </pc:sldChg>
    </pc:docChg>
  </pc:docChgLst>
  <pc:docChgLst>
    <pc:chgData name="Beizhe Shen" userId="ca6262fb-d8b9-44d0-b053-41c592317563" providerId="ADAL" clId="{FE102085-061E-4A1F-B1C2-8D80C011347B}"/>
    <pc:docChg chg="undo custSel addSld modSld sldOrd">
      <pc:chgData name="Beizhe Shen" userId="ca6262fb-d8b9-44d0-b053-41c592317563" providerId="ADAL" clId="{FE102085-061E-4A1F-B1C2-8D80C011347B}" dt="2025-04-28T20:37:17.624" v="304"/>
      <pc:docMkLst>
        <pc:docMk/>
      </pc:docMkLst>
      <pc:sldChg chg="addSp delSp modSp mod">
        <pc:chgData name="Beizhe Shen" userId="ca6262fb-d8b9-44d0-b053-41c592317563" providerId="ADAL" clId="{FE102085-061E-4A1F-B1C2-8D80C011347B}" dt="2025-04-28T20:06:54.026" v="144" actId="1076"/>
        <pc:sldMkLst>
          <pc:docMk/>
          <pc:sldMk cId="3826096813" sldId="309"/>
        </pc:sldMkLst>
        <pc:spChg chg="mod">
          <ac:chgData name="Beizhe Shen" userId="ca6262fb-d8b9-44d0-b053-41c592317563" providerId="ADAL" clId="{FE102085-061E-4A1F-B1C2-8D80C011347B}" dt="2025-04-28T20:06:54.026" v="144" actId="1076"/>
          <ac:spMkLst>
            <pc:docMk/>
            <pc:sldMk cId="3826096813" sldId="309"/>
            <ac:spMk id="2" creationId="{F1476DFD-49F4-DCE1-7886-CB04A4D3C0AB}"/>
          </ac:spMkLst>
        </pc:spChg>
        <pc:picChg chg="add mod">
          <ac:chgData name="Beizhe Shen" userId="ca6262fb-d8b9-44d0-b053-41c592317563" providerId="ADAL" clId="{FE102085-061E-4A1F-B1C2-8D80C011347B}" dt="2025-04-28T20:03:39.078" v="99" actId="1076"/>
          <ac:picMkLst>
            <pc:docMk/>
            <pc:sldMk cId="3826096813" sldId="309"/>
            <ac:picMk id="6" creationId="{D6284A6E-A7D5-510E-7429-C6E94127975D}"/>
          </ac:picMkLst>
        </pc:picChg>
      </pc:sldChg>
      <pc:sldChg chg="addSp delSp modSp mod">
        <pc:chgData name="Beizhe Shen" userId="ca6262fb-d8b9-44d0-b053-41c592317563" providerId="ADAL" clId="{FE102085-061E-4A1F-B1C2-8D80C011347B}" dt="2025-04-28T19:52:48.550" v="2" actId="14100"/>
        <pc:sldMkLst>
          <pc:docMk/>
          <pc:sldMk cId="2104966903" sldId="316"/>
        </pc:sldMkLst>
        <pc:graphicFrameChg chg="add mod modGraphic">
          <ac:chgData name="Beizhe Shen" userId="ca6262fb-d8b9-44d0-b053-41c592317563" providerId="ADAL" clId="{FE102085-061E-4A1F-B1C2-8D80C011347B}" dt="2025-04-28T19:52:48.550" v="2" actId="14100"/>
          <ac:graphicFrameMkLst>
            <pc:docMk/>
            <pc:sldMk cId="2104966903" sldId="316"/>
            <ac:graphicFrameMk id="5" creationId="{F043CA33-9C29-361E-4A79-3C30AB81A33A}"/>
          </ac:graphicFrameMkLst>
        </pc:graphicFrameChg>
      </pc:sldChg>
      <pc:sldChg chg="addSp delSp modSp new mod">
        <pc:chgData name="Beizhe Shen" userId="ca6262fb-d8b9-44d0-b053-41c592317563" providerId="ADAL" clId="{FE102085-061E-4A1F-B1C2-8D80C011347B}" dt="2025-04-28T19:54:14.318" v="34" actId="14100"/>
        <pc:sldMkLst>
          <pc:docMk/>
          <pc:sldMk cId="719190330" sldId="317"/>
        </pc:sldMkLst>
        <pc:spChg chg="mod">
          <ac:chgData name="Beizhe Shen" userId="ca6262fb-d8b9-44d0-b053-41c592317563" providerId="ADAL" clId="{FE102085-061E-4A1F-B1C2-8D80C011347B}" dt="2025-04-28T19:53:51.425" v="31" actId="20577"/>
          <ac:spMkLst>
            <pc:docMk/>
            <pc:sldMk cId="719190330" sldId="317"/>
            <ac:spMk id="2" creationId="{9B3F58D0-75B5-0F38-DB93-9D39352818A4}"/>
          </ac:spMkLst>
        </pc:spChg>
        <pc:graphicFrameChg chg="add mod modGraphic">
          <ac:chgData name="Beizhe Shen" userId="ca6262fb-d8b9-44d0-b053-41c592317563" providerId="ADAL" clId="{FE102085-061E-4A1F-B1C2-8D80C011347B}" dt="2025-04-28T19:54:14.318" v="34" actId="14100"/>
          <ac:graphicFrameMkLst>
            <pc:docMk/>
            <pc:sldMk cId="719190330" sldId="317"/>
            <ac:graphicFrameMk id="5" creationId="{9425339F-6D7B-6A31-F02B-A036488750A0}"/>
          </ac:graphicFrameMkLst>
        </pc:graphicFrameChg>
      </pc:sldChg>
      <pc:sldChg chg="addSp delSp modSp new mod">
        <pc:chgData name="Beizhe Shen" userId="ca6262fb-d8b9-44d0-b053-41c592317563" providerId="ADAL" clId="{FE102085-061E-4A1F-B1C2-8D80C011347B}" dt="2025-04-28T20:06:21.558" v="143" actId="313"/>
        <pc:sldMkLst>
          <pc:docMk/>
          <pc:sldMk cId="126940894" sldId="318"/>
        </pc:sldMkLst>
        <pc:spChg chg="mod">
          <ac:chgData name="Beizhe Shen" userId="ca6262fb-d8b9-44d0-b053-41c592317563" providerId="ADAL" clId="{FE102085-061E-4A1F-B1C2-8D80C011347B}" dt="2025-04-28T19:54:31.748" v="64" actId="20577"/>
          <ac:spMkLst>
            <pc:docMk/>
            <pc:sldMk cId="126940894" sldId="318"/>
            <ac:spMk id="2" creationId="{F941E0FD-3276-97DB-3316-95C91DCCDC19}"/>
          </ac:spMkLst>
        </pc:spChg>
      </pc:sldChg>
      <pc:sldChg chg="addSp delSp modSp new mod">
        <pc:chgData name="Beizhe Shen" userId="ca6262fb-d8b9-44d0-b053-41c592317563" providerId="ADAL" clId="{FE102085-061E-4A1F-B1C2-8D80C011347B}" dt="2025-04-28T20:05:15.883" v="137" actId="14100"/>
        <pc:sldMkLst>
          <pc:docMk/>
          <pc:sldMk cId="1831800927" sldId="319"/>
        </pc:sldMkLst>
        <pc:spChg chg="mod">
          <ac:chgData name="Beizhe Shen" userId="ca6262fb-d8b9-44d0-b053-41c592317563" providerId="ADAL" clId="{FE102085-061E-4A1F-B1C2-8D80C011347B}" dt="2025-04-28T20:05:12.873" v="135" actId="14100"/>
          <ac:spMkLst>
            <pc:docMk/>
            <pc:sldMk cId="1831800927" sldId="319"/>
            <ac:spMk id="2" creationId="{99FD1E8B-2127-AA93-D723-6EBB927B7574}"/>
          </ac:spMkLst>
        </pc:spChg>
        <pc:picChg chg="add mod">
          <ac:chgData name="Beizhe Shen" userId="ca6262fb-d8b9-44d0-b053-41c592317563" providerId="ADAL" clId="{FE102085-061E-4A1F-B1C2-8D80C011347B}" dt="2025-04-28T20:05:15.883" v="137" actId="14100"/>
          <ac:picMkLst>
            <pc:docMk/>
            <pc:sldMk cId="1831800927" sldId="319"/>
            <ac:picMk id="6" creationId="{8D214B22-963B-C754-8E4C-4FA365BB94C6}"/>
          </ac:picMkLst>
        </pc:picChg>
      </pc:sldChg>
      <pc:sldChg chg="addSp delSp modSp new mod">
        <pc:chgData name="Beizhe Shen" userId="ca6262fb-d8b9-44d0-b053-41c592317563" providerId="ADAL" clId="{FE102085-061E-4A1F-B1C2-8D80C011347B}" dt="2025-04-28T20:05:47.941" v="142" actId="1076"/>
        <pc:sldMkLst>
          <pc:docMk/>
          <pc:sldMk cId="1645380713" sldId="320"/>
        </pc:sldMkLst>
        <pc:spChg chg="mod">
          <ac:chgData name="Beizhe Shen" userId="ca6262fb-d8b9-44d0-b053-41c592317563" providerId="ADAL" clId="{FE102085-061E-4A1F-B1C2-8D80C011347B}" dt="2025-04-28T20:05:45.914" v="141" actId="1076"/>
          <ac:spMkLst>
            <pc:docMk/>
            <pc:sldMk cId="1645380713" sldId="320"/>
            <ac:spMk id="2" creationId="{8F2D2A78-19C6-EF98-3903-0DCA60944509}"/>
          </ac:spMkLst>
        </pc:spChg>
        <pc:picChg chg="add mod">
          <ac:chgData name="Beizhe Shen" userId="ca6262fb-d8b9-44d0-b053-41c592317563" providerId="ADAL" clId="{FE102085-061E-4A1F-B1C2-8D80C011347B}" dt="2025-04-28T20:05:47.941" v="142" actId="1076"/>
          <ac:picMkLst>
            <pc:docMk/>
            <pc:sldMk cId="1645380713" sldId="320"/>
            <ac:picMk id="6" creationId="{803DE724-E0B1-EA0A-E13B-C3F338E1EA46}"/>
          </ac:picMkLst>
        </pc:picChg>
      </pc:sldChg>
      <pc:sldChg chg="addSp delSp modSp new mod">
        <pc:chgData name="Beizhe Shen" userId="ca6262fb-d8b9-44d0-b053-41c592317563" providerId="ADAL" clId="{FE102085-061E-4A1F-B1C2-8D80C011347B}" dt="2025-04-28T20:14:49.122" v="281" actId="20577"/>
        <pc:sldMkLst>
          <pc:docMk/>
          <pc:sldMk cId="1004915051" sldId="321"/>
        </pc:sldMkLst>
        <pc:graphicFrameChg chg="add mod modGraphic">
          <ac:chgData name="Beizhe Shen" userId="ca6262fb-d8b9-44d0-b053-41c592317563" providerId="ADAL" clId="{FE102085-061E-4A1F-B1C2-8D80C011347B}" dt="2025-04-28T20:14:26.101" v="278" actId="255"/>
          <ac:graphicFrameMkLst>
            <pc:docMk/>
            <pc:sldMk cId="1004915051" sldId="321"/>
            <ac:graphicFrameMk id="14" creationId="{5316676C-A27B-FFA8-C377-0147F06C0F81}"/>
          </ac:graphicFrameMkLst>
        </pc:graphicFrameChg>
      </pc:sldChg>
      <pc:sldChg chg="addSp delSp modSp new mod ord">
        <pc:chgData name="Beizhe Shen" userId="ca6262fb-d8b9-44d0-b053-41c592317563" providerId="ADAL" clId="{FE102085-061E-4A1F-B1C2-8D80C011347B}" dt="2025-04-28T20:37:17.624" v="304"/>
        <pc:sldMkLst>
          <pc:docMk/>
          <pc:sldMk cId="173893876" sldId="322"/>
        </pc:sldMkLst>
        <pc:spChg chg="mod">
          <ac:chgData name="Beizhe Shen" userId="ca6262fb-d8b9-44d0-b053-41c592317563" providerId="ADAL" clId="{FE102085-061E-4A1F-B1C2-8D80C011347B}" dt="2025-04-28T20:15:27.183" v="298" actId="1076"/>
          <ac:spMkLst>
            <pc:docMk/>
            <pc:sldMk cId="173893876" sldId="322"/>
            <ac:spMk id="2" creationId="{5670E2D6-A9AC-5F09-6777-D6B3BEC26066}"/>
          </ac:spMkLst>
        </pc:spChg>
        <pc:graphicFrameChg chg="add mod modGraphic">
          <ac:chgData name="Beizhe Shen" userId="ca6262fb-d8b9-44d0-b053-41c592317563" providerId="ADAL" clId="{FE102085-061E-4A1F-B1C2-8D80C011347B}" dt="2025-04-28T20:15:47.064" v="302" actId="255"/>
          <ac:graphicFrameMkLst>
            <pc:docMk/>
            <pc:sldMk cId="173893876" sldId="322"/>
            <ac:graphicFrameMk id="8" creationId="{B5F880F2-0B55-3552-5A68-3937FFA3D357}"/>
          </ac:graphicFrameMkLst>
        </pc:graphicFrameChg>
      </pc:sldChg>
    </pc:docChg>
  </pc:docChgLst>
  <pc:docChgLst>
    <pc:chgData name="Jagjevan Gill" userId="S::jg3495@nau.edu::40d43e29-d183-46ac-907e-13582518ae7f" providerId="AD" clId="Web-{86EC6109-5076-9EB6-66CE-16B0A597B210}"/>
    <pc:docChg chg="addSld delSld modSld">
      <pc:chgData name="Jagjevan Gill" userId="S::jg3495@nau.edu::40d43e29-d183-46ac-907e-13582518ae7f" providerId="AD" clId="Web-{86EC6109-5076-9EB6-66CE-16B0A597B210}" dt="2025-04-29T17:45:18.418" v="418"/>
      <pc:docMkLst>
        <pc:docMk/>
      </pc:docMkLst>
      <pc:sldChg chg="addSp modSp">
        <pc:chgData name="Jagjevan Gill" userId="S::jg3495@nau.edu::40d43e29-d183-46ac-907e-13582518ae7f" providerId="AD" clId="Web-{86EC6109-5076-9EB6-66CE-16B0A597B210}" dt="2025-04-29T17:27:03.325" v="147"/>
        <pc:sldMkLst>
          <pc:docMk/>
          <pc:sldMk cId="3035429853" sldId="280"/>
        </pc:sldMkLst>
      </pc:sldChg>
      <pc:sldChg chg="del">
        <pc:chgData name="Jagjevan Gill" userId="S::jg3495@nau.edu::40d43e29-d183-46ac-907e-13582518ae7f" providerId="AD" clId="Web-{86EC6109-5076-9EB6-66CE-16B0A597B210}" dt="2025-04-29T17:15:46.155" v="9"/>
        <pc:sldMkLst>
          <pc:docMk/>
          <pc:sldMk cId="3308575543" sldId="303"/>
        </pc:sldMkLst>
      </pc:sldChg>
      <pc:sldChg chg="modSp">
        <pc:chgData name="Jagjevan Gill" userId="S::jg3495@nau.edu::40d43e29-d183-46ac-907e-13582518ae7f" providerId="AD" clId="Web-{86EC6109-5076-9EB6-66CE-16B0A597B210}" dt="2025-04-29T17:15:36.092" v="8" actId="1076"/>
        <pc:sldMkLst>
          <pc:docMk/>
          <pc:sldMk cId="3716420519" sldId="305"/>
        </pc:sldMkLst>
        <pc:graphicFrameChg chg="mod">
          <ac:chgData name="Jagjevan Gill" userId="S::jg3495@nau.edu::40d43e29-d183-46ac-907e-13582518ae7f" providerId="AD" clId="Web-{86EC6109-5076-9EB6-66CE-16B0A597B210}" dt="2025-04-29T17:15:36.092" v="8" actId="1076"/>
          <ac:graphicFrameMkLst>
            <pc:docMk/>
            <pc:sldMk cId="3716420519" sldId="305"/>
            <ac:graphicFrameMk id="8" creationId="{FE18D9A1-B58D-41BD-B62A-A4B07CF1EA28}"/>
          </ac:graphicFrameMkLst>
        </pc:graphicFrameChg>
        <pc:graphicFrameChg chg="mod">
          <ac:chgData name="Jagjevan Gill" userId="S::jg3495@nau.edu::40d43e29-d183-46ac-907e-13582518ae7f" providerId="AD" clId="Web-{86EC6109-5076-9EB6-66CE-16B0A597B210}" dt="2025-04-29T17:15:31.608" v="7" actId="1076"/>
          <ac:graphicFrameMkLst>
            <pc:docMk/>
            <pc:sldMk cId="3716420519" sldId="305"/>
            <ac:graphicFrameMk id="14" creationId="{DF3D0A60-7E46-468D-A387-832F86EF0145}"/>
          </ac:graphicFrameMkLst>
        </pc:graphicFrameChg>
      </pc:sldChg>
      <pc:sldChg chg="modSp">
        <pc:chgData name="Jagjevan Gill" userId="S::jg3495@nau.edu::40d43e29-d183-46ac-907e-13582518ae7f" providerId="AD" clId="Web-{86EC6109-5076-9EB6-66CE-16B0A597B210}" dt="2025-04-29T17:24:02.598" v="91" actId="1076"/>
        <pc:sldMkLst>
          <pc:docMk/>
          <pc:sldMk cId="4290140344" sldId="307"/>
        </pc:sldMkLst>
        <pc:spChg chg="mod">
          <ac:chgData name="Jagjevan Gill" userId="S::jg3495@nau.edu::40d43e29-d183-46ac-907e-13582518ae7f" providerId="AD" clId="Web-{86EC6109-5076-9EB6-66CE-16B0A597B210}" dt="2025-04-29T17:23:49.645" v="87" actId="1076"/>
          <ac:spMkLst>
            <pc:docMk/>
            <pc:sldMk cId="4290140344" sldId="307"/>
            <ac:spMk id="2" creationId="{389972A1-83EA-3315-16B9-1F4650ABE131}"/>
          </ac:spMkLst>
        </pc:spChg>
      </pc:sldChg>
      <pc:sldChg chg="addSp modSp mod setBg">
        <pc:chgData name="Jagjevan Gill" userId="S::jg3495@nau.edu::40d43e29-d183-46ac-907e-13582518ae7f" providerId="AD" clId="Web-{86EC6109-5076-9EB6-66CE-16B0A597B210}" dt="2025-04-29T17:31:37.789" v="259" actId="1076"/>
        <pc:sldMkLst>
          <pc:docMk/>
          <pc:sldMk cId="3698445759" sldId="311"/>
        </pc:sldMkLst>
        <pc:spChg chg="mod">
          <ac:chgData name="Jagjevan Gill" userId="S::jg3495@nau.edu::40d43e29-d183-46ac-907e-13582518ae7f" providerId="AD" clId="Web-{86EC6109-5076-9EB6-66CE-16B0A597B210}" dt="2025-04-29T17:31:37.789" v="259" actId="1076"/>
          <ac:spMkLst>
            <pc:docMk/>
            <pc:sldMk cId="3698445759" sldId="311"/>
            <ac:spMk id="2" creationId="{94BF31C8-8589-4F93-C1C3-D060B9541DD8}"/>
          </ac:spMkLst>
        </pc:spChg>
        <pc:spChg chg="mod">
          <ac:chgData name="Jagjevan Gill" userId="S::jg3495@nau.edu::40d43e29-d183-46ac-907e-13582518ae7f" providerId="AD" clId="Web-{86EC6109-5076-9EB6-66CE-16B0A597B210}" dt="2025-04-29T17:31:31.570" v="258" actId="20577"/>
          <ac:spMkLst>
            <pc:docMk/>
            <pc:sldMk cId="3698445759" sldId="311"/>
            <ac:spMk id="3" creationId="{074505CE-00E4-47F0-16D0-6EFFF8FED1F8}"/>
          </ac:spMkLst>
        </pc:spChg>
        <pc:spChg chg="mod">
          <ac:chgData name="Jagjevan Gill" userId="S::jg3495@nau.edu::40d43e29-d183-46ac-907e-13582518ae7f" providerId="AD" clId="Web-{86EC6109-5076-9EB6-66CE-16B0A597B210}" dt="2025-04-29T17:31:22.429" v="257"/>
          <ac:spMkLst>
            <pc:docMk/>
            <pc:sldMk cId="3698445759" sldId="311"/>
            <ac:spMk id="4" creationId="{82381CCF-64A6-2A51-4E54-0DD6F73552A6}"/>
          </ac:spMkLst>
        </pc:spChg>
        <pc:spChg chg="add">
          <ac:chgData name="Jagjevan Gill" userId="S::jg3495@nau.edu::40d43e29-d183-46ac-907e-13582518ae7f" providerId="AD" clId="Web-{86EC6109-5076-9EB6-66CE-16B0A597B210}" dt="2025-04-29T17:31:22.429" v="257"/>
          <ac:spMkLst>
            <pc:docMk/>
            <pc:sldMk cId="3698445759" sldId="311"/>
            <ac:spMk id="11" creationId="{8A7BA06D-B3FF-4E91-8639-B4569AE3AA23}"/>
          </ac:spMkLst>
        </pc:spChg>
        <pc:spChg chg="add">
          <ac:chgData name="Jagjevan Gill" userId="S::jg3495@nau.edu::40d43e29-d183-46ac-907e-13582518ae7f" providerId="AD" clId="Web-{86EC6109-5076-9EB6-66CE-16B0A597B210}" dt="2025-04-29T17:31:22.429" v="257"/>
          <ac:spMkLst>
            <pc:docMk/>
            <pc:sldMk cId="3698445759" sldId="311"/>
            <ac:spMk id="13" creationId="{2B30C86D-5A07-48BC-9C9D-6F9A2DB1E9E1}"/>
          </ac:spMkLst>
        </pc:spChg>
        <pc:spChg chg="add">
          <ac:chgData name="Jagjevan Gill" userId="S::jg3495@nau.edu::40d43e29-d183-46ac-907e-13582518ae7f" providerId="AD" clId="Web-{86EC6109-5076-9EB6-66CE-16B0A597B210}" dt="2025-04-29T17:31:22.429" v="257"/>
          <ac:spMkLst>
            <pc:docMk/>
            <pc:sldMk cId="3698445759" sldId="311"/>
            <ac:spMk id="15" creationId="{DCE1AED4-C7FF-4468-BF54-4470A0A3E283}"/>
          </ac:spMkLst>
        </pc:spChg>
        <pc:spChg chg="add">
          <ac:chgData name="Jagjevan Gill" userId="S::jg3495@nau.edu::40d43e29-d183-46ac-907e-13582518ae7f" providerId="AD" clId="Web-{86EC6109-5076-9EB6-66CE-16B0A597B210}" dt="2025-04-29T17:31:22.429" v="257"/>
          <ac:spMkLst>
            <pc:docMk/>
            <pc:sldMk cId="3698445759" sldId="311"/>
            <ac:spMk id="17" creationId="{BDE94FAB-AA60-43B4-A2C3-3A940B9A951A}"/>
          </ac:spMkLst>
        </pc:spChg>
        <pc:picChg chg="add mod ord">
          <ac:chgData name="Jagjevan Gill" userId="S::jg3495@nau.edu::40d43e29-d183-46ac-907e-13582518ae7f" providerId="AD" clId="Web-{86EC6109-5076-9EB6-66CE-16B0A597B210}" dt="2025-04-29T17:31:22.429" v="257"/>
          <ac:picMkLst>
            <pc:docMk/>
            <pc:sldMk cId="3698445759" sldId="311"/>
            <ac:picMk id="6" creationId="{EA830DF0-9D84-F56A-ECCE-3F3B21B333BF}"/>
          </ac:picMkLst>
        </pc:picChg>
      </pc:sldChg>
      <pc:sldChg chg="addSp modSp mod setBg">
        <pc:chgData name="Jagjevan Gill" userId="S::jg3495@nau.edu::40d43e29-d183-46ac-907e-13582518ae7f" providerId="AD" clId="Web-{86EC6109-5076-9EB6-66CE-16B0A597B210}" dt="2025-04-29T17:44:30.822" v="416" actId="20577"/>
        <pc:sldMkLst>
          <pc:docMk/>
          <pc:sldMk cId="2220476683" sldId="312"/>
        </pc:sldMkLst>
        <pc:spChg chg="mod">
          <ac:chgData name="Jagjevan Gill" userId="S::jg3495@nau.edu::40d43e29-d183-46ac-907e-13582518ae7f" providerId="AD" clId="Web-{86EC6109-5076-9EB6-66CE-16B0A597B210}" dt="2025-04-29T17:43:02.787" v="392"/>
          <ac:spMkLst>
            <pc:docMk/>
            <pc:sldMk cId="2220476683" sldId="312"/>
            <ac:spMk id="2" creationId="{1040A541-CE01-0335-560D-93D81093C1B1}"/>
          </ac:spMkLst>
        </pc:spChg>
        <pc:spChg chg="mod">
          <ac:chgData name="Jagjevan Gill" userId="S::jg3495@nau.edu::40d43e29-d183-46ac-907e-13582518ae7f" providerId="AD" clId="Web-{86EC6109-5076-9EB6-66CE-16B0A597B210}" dt="2025-04-29T17:44:30.822" v="416" actId="20577"/>
          <ac:spMkLst>
            <pc:docMk/>
            <pc:sldMk cId="2220476683" sldId="312"/>
            <ac:spMk id="3" creationId="{1CF403EE-7137-5A1B-5B78-9E32274E8C8F}"/>
          </ac:spMkLst>
        </pc:spChg>
        <pc:spChg chg="mod">
          <ac:chgData name="Jagjevan Gill" userId="S::jg3495@nau.edu::40d43e29-d183-46ac-907e-13582518ae7f" providerId="AD" clId="Web-{86EC6109-5076-9EB6-66CE-16B0A597B210}" dt="2025-04-29T17:43:02.787" v="392"/>
          <ac:spMkLst>
            <pc:docMk/>
            <pc:sldMk cId="2220476683" sldId="312"/>
            <ac:spMk id="4" creationId="{AD815D5A-ACD8-CF5D-C8C9-ADFE5E0EEDE0}"/>
          </ac:spMkLst>
        </pc:spChg>
      </pc:sldChg>
      <pc:sldChg chg="modSp">
        <pc:chgData name="Jagjevan Gill" userId="S::jg3495@nau.edu::40d43e29-d183-46ac-907e-13582518ae7f" providerId="AD" clId="Web-{86EC6109-5076-9EB6-66CE-16B0A597B210}" dt="2025-04-29T17:24:20.318" v="93" actId="14100"/>
        <pc:sldMkLst>
          <pc:docMk/>
          <pc:sldMk cId="460804538" sldId="313"/>
        </pc:sldMkLst>
      </pc:sldChg>
      <pc:sldChg chg="modSp">
        <pc:chgData name="Jagjevan Gill" userId="S::jg3495@nau.edu::40d43e29-d183-46ac-907e-13582518ae7f" providerId="AD" clId="Web-{86EC6109-5076-9EB6-66CE-16B0A597B210}" dt="2025-04-29T17:22:44.157" v="73" actId="1076"/>
        <pc:sldMkLst>
          <pc:docMk/>
          <pc:sldMk cId="45987649" sldId="314"/>
        </pc:sldMkLst>
        <pc:spChg chg="mod">
          <ac:chgData name="Jagjevan Gill" userId="S::jg3495@nau.edu::40d43e29-d183-46ac-907e-13582518ae7f" providerId="AD" clId="Web-{86EC6109-5076-9EB6-66CE-16B0A597B210}" dt="2025-04-29T17:22:37.860" v="72" actId="1076"/>
          <ac:spMkLst>
            <pc:docMk/>
            <pc:sldMk cId="45987649" sldId="314"/>
            <ac:spMk id="2" creationId="{80CB676E-01DC-EC19-2BFA-89F1D8496588}"/>
          </ac:spMkLst>
        </pc:spChg>
        <pc:picChg chg="mod">
          <ac:chgData name="Jagjevan Gill" userId="S::jg3495@nau.edu::40d43e29-d183-46ac-907e-13582518ae7f" providerId="AD" clId="Web-{86EC6109-5076-9EB6-66CE-16B0A597B210}" dt="2025-04-29T17:22:44.157" v="73" actId="1076"/>
          <ac:picMkLst>
            <pc:docMk/>
            <pc:sldMk cId="45987649" sldId="314"/>
            <ac:picMk id="8" creationId="{2348CDA6-2BBF-CC87-0DF0-82145B261D91}"/>
          </ac:picMkLst>
        </pc:picChg>
      </pc:sldChg>
      <pc:sldChg chg="modSp">
        <pc:chgData name="Jagjevan Gill" userId="S::jg3495@nau.edu::40d43e29-d183-46ac-907e-13582518ae7f" providerId="AD" clId="Web-{86EC6109-5076-9EB6-66CE-16B0A597B210}" dt="2025-04-29T17:23:09.549" v="80" actId="1076"/>
        <pc:sldMkLst>
          <pc:docMk/>
          <pc:sldMk cId="69055039" sldId="315"/>
        </pc:sldMkLst>
        <pc:spChg chg="mod">
          <ac:chgData name="Jagjevan Gill" userId="S::jg3495@nau.edu::40d43e29-d183-46ac-907e-13582518ae7f" providerId="AD" clId="Web-{86EC6109-5076-9EB6-66CE-16B0A597B210}" dt="2025-04-29T17:23:05.033" v="78" actId="1076"/>
          <ac:spMkLst>
            <pc:docMk/>
            <pc:sldMk cId="69055039" sldId="315"/>
            <ac:spMk id="2" creationId="{0C9A9FB9-0A1D-C86B-FB55-E781E6C72732}"/>
          </ac:spMkLst>
        </pc:spChg>
        <pc:picChg chg="mod">
          <ac:chgData name="Jagjevan Gill" userId="S::jg3495@nau.edu::40d43e29-d183-46ac-907e-13582518ae7f" providerId="AD" clId="Web-{86EC6109-5076-9EB6-66CE-16B0A597B210}" dt="2025-04-29T17:23:09.549" v="80" actId="1076"/>
          <ac:picMkLst>
            <pc:docMk/>
            <pc:sldMk cId="69055039" sldId="315"/>
            <ac:picMk id="7" creationId="{3FF6723D-D56A-8AF2-CBC1-69944D7DAE18}"/>
          </ac:picMkLst>
        </pc:picChg>
      </pc:sldChg>
      <pc:sldChg chg="modSp">
        <pc:chgData name="Jagjevan Gill" userId="S::jg3495@nau.edu::40d43e29-d183-46ac-907e-13582518ae7f" providerId="AD" clId="Web-{86EC6109-5076-9EB6-66CE-16B0A597B210}" dt="2025-04-29T17:20:54.231" v="60"/>
        <pc:sldMkLst>
          <pc:docMk/>
          <pc:sldMk cId="1004915051" sldId="321"/>
        </pc:sldMkLst>
        <pc:graphicFrameChg chg="mod modGraphic">
          <ac:chgData name="Jagjevan Gill" userId="S::jg3495@nau.edu::40d43e29-d183-46ac-907e-13582518ae7f" providerId="AD" clId="Web-{86EC6109-5076-9EB6-66CE-16B0A597B210}" dt="2025-04-29T17:20:54.231" v="60"/>
          <ac:graphicFrameMkLst>
            <pc:docMk/>
            <pc:sldMk cId="1004915051" sldId="321"/>
            <ac:graphicFrameMk id="14" creationId="{5316676C-A27B-FFA8-C377-0147F06C0F81}"/>
          </ac:graphicFrameMkLst>
        </pc:graphicFrameChg>
      </pc:sldChg>
      <pc:sldChg chg="modSp">
        <pc:chgData name="Jagjevan Gill" userId="S::jg3495@nau.edu::40d43e29-d183-46ac-907e-13582518ae7f" providerId="AD" clId="Web-{86EC6109-5076-9EB6-66CE-16B0A597B210}" dt="2025-04-29T17:17:58.645" v="14" actId="1076"/>
        <pc:sldMkLst>
          <pc:docMk/>
          <pc:sldMk cId="173893876" sldId="322"/>
        </pc:sldMkLst>
        <pc:spChg chg="mod">
          <ac:chgData name="Jagjevan Gill" userId="S::jg3495@nau.edu::40d43e29-d183-46ac-907e-13582518ae7f" providerId="AD" clId="Web-{86EC6109-5076-9EB6-66CE-16B0A597B210}" dt="2025-04-29T17:17:46.785" v="12" actId="1076"/>
          <ac:spMkLst>
            <pc:docMk/>
            <pc:sldMk cId="173893876" sldId="322"/>
            <ac:spMk id="2" creationId="{5670E2D6-A9AC-5F09-6777-D6B3BEC26066}"/>
          </ac:spMkLst>
        </pc:spChg>
        <pc:graphicFrameChg chg="mod">
          <ac:chgData name="Jagjevan Gill" userId="S::jg3495@nau.edu::40d43e29-d183-46ac-907e-13582518ae7f" providerId="AD" clId="Web-{86EC6109-5076-9EB6-66CE-16B0A597B210}" dt="2025-04-29T17:17:58.645" v="14" actId="1076"/>
          <ac:graphicFrameMkLst>
            <pc:docMk/>
            <pc:sldMk cId="173893876" sldId="322"/>
            <ac:graphicFrameMk id="8" creationId="{B5F880F2-0B55-3552-5A68-3937FFA3D357}"/>
          </ac:graphicFrameMkLst>
        </pc:graphicFrameChg>
      </pc:sldChg>
      <pc:sldChg chg="delSp modSp new del">
        <pc:chgData name="Jagjevan Gill" userId="S::jg3495@nau.edu::40d43e29-d183-46ac-907e-13582518ae7f" providerId="AD" clId="Web-{86EC6109-5076-9EB6-66CE-16B0A597B210}" dt="2025-04-29T17:45:18.418" v="418"/>
        <pc:sldMkLst>
          <pc:docMk/>
          <pc:sldMk cId="297329459" sldId="323"/>
        </pc:sldMkLst>
      </pc:sldChg>
    </pc:docChg>
  </pc:docChgLst>
  <pc:docChgLst>
    <pc:chgData name="Jagjevan Gill" userId="40d43e29-d183-46ac-907e-13582518ae7f" providerId="ADAL" clId="{F693D220-348A-4906-B042-AD3AD23BDDCC}"/>
    <pc:docChg chg="undo custSel modSld sldOrd">
      <pc:chgData name="Jagjevan Gill" userId="40d43e29-d183-46ac-907e-13582518ae7f" providerId="ADAL" clId="{F693D220-348A-4906-B042-AD3AD23BDDCC}" dt="2024-10-15T00:00:26.255" v="910" actId="20577"/>
      <pc:docMkLst>
        <pc:docMk/>
      </pc:docMkLst>
      <pc:sldChg chg="addSp modSp mod">
        <pc:chgData name="Jagjevan Gill" userId="40d43e29-d183-46ac-907e-13582518ae7f" providerId="ADAL" clId="{F693D220-348A-4906-B042-AD3AD23BDDCC}" dt="2024-10-14T23:48:18.626" v="706" actId="20577"/>
        <pc:sldMkLst>
          <pc:docMk/>
          <pc:sldMk cId="109857222" sldId="256"/>
        </pc:sldMkLst>
      </pc:sldChg>
      <pc:sldChg chg="addSp modSp mod modAnim">
        <pc:chgData name="Jagjevan Gill" userId="40d43e29-d183-46ac-907e-13582518ae7f" providerId="ADAL" clId="{F693D220-348A-4906-B042-AD3AD23BDDCC}" dt="2024-10-14T23:53:13.988" v="822" actId="20577"/>
        <pc:sldMkLst>
          <pc:docMk/>
          <pc:sldMk cId="3585246680" sldId="257"/>
        </pc:sldMkLst>
      </pc:sldChg>
      <pc:sldChg chg="addSp modSp mod">
        <pc:chgData name="Jagjevan Gill" userId="40d43e29-d183-46ac-907e-13582518ae7f" providerId="ADAL" clId="{F693D220-348A-4906-B042-AD3AD23BDDCC}" dt="2024-10-14T23:50:34.251" v="768" actId="20577"/>
        <pc:sldMkLst>
          <pc:docMk/>
          <pc:sldMk cId="579787250" sldId="259"/>
        </pc:sldMkLst>
      </pc:sldChg>
      <pc:sldChg chg="addSp delSp modSp mod modAnim">
        <pc:chgData name="Jagjevan Gill" userId="40d43e29-d183-46ac-907e-13582518ae7f" providerId="ADAL" clId="{F693D220-348A-4906-B042-AD3AD23BDDCC}" dt="2024-10-14T23:51:22.227" v="791" actId="20577"/>
        <pc:sldMkLst>
          <pc:docMk/>
          <pc:sldMk cId="3771213051" sldId="260"/>
        </pc:sldMkLst>
      </pc:sldChg>
      <pc:sldChg chg="modSp mod ord">
        <pc:chgData name="Jagjevan Gill" userId="40d43e29-d183-46ac-907e-13582518ae7f" providerId="ADAL" clId="{F693D220-348A-4906-B042-AD3AD23BDDCC}" dt="2024-10-14T23:56:42.105" v="844"/>
        <pc:sldMkLst>
          <pc:docMk/>
          <pc:sldMk cId="2527720628" sldId="270"/>
        </pc:sldMkLst>
      </pc:sldChg>
      <pc:sldChg chg="addSp delSp modSp mod">
        <pc:chgData name="Jagjevan Gill" userId="40d43e29-d183-46ac-907e-13582518ae7f" providerId="ADAL" clId="{F693D220-348A-4906-B042-AD3AD23BDDCC}" dt="2024-10-15T00:00:26.255" v="910" actId="20577"/>
        <pc:sldMkLst>
          <pc:docMk/>
          <pc:sldMk cId="1250329214" sldId="271"/>
        </pc:sldMkLst>
      </pc:sldChg>
      <pc:sldChg chg="modSp mod">
        <pc:chgData name="Jagjevan Gill" userId="40d43e29-d183-46ac-907e-13582518ae7f" providerId="ADAL" clId="{F693D220-348A-4906-B042-AD3AD23BDDCC}" dt="2024-10-14T23:32:12.687" v="534" actId="20577"/>
        <pc:sldMkLst>
          <pc:docMk/>
          <pc:sldMk cId="1500006113" sldId="274"/>
        </pc:sldMkLst>
      </pc:sldChg>
    </pc:docChg>
  </pc:docChgLst>
  <pc:docChgLst>
    <pc:chgData name="Jagjevan Gill" userId="S::jg3495@nau.edu::40d43e29-d183-46ac-907e-13582518ae7f" providerId="AD" clId="Web-{F59A8BA7-ED50-0955-51D2-1BC5F68534EA}"/>
    <pc:docChg chg="modSld">
      <pc:chgData name="Jagjevan Gill" userId="S::jg3495@nau.edu::40d43e29-d183-46ac-907e-13582518ae7f" providerId="AD" clId="Web-{F59A8BA7-ED50-0955-51D2-1BC5F68534EA}" dt="2025-03-24T20:39:29.297" v="3"/>
      <pc:docMkLst>
        <pc:docMk/>
      </pc:docMkLst>
      <pc:sldChg chg="addSp delSp modSp">
        <pc:chgData name="Jagjevan Gill" userId="S::jg3495@nau.edu::40d43e29-d183-46ac-907e-13582518ae7f" providerId="AD" clId="Web-{F59A8BA7-ED50-0955-51D2-1BC5F68534EA}" dt="2025-03-24T20:39:29.297" v="3"/>
        <pc:sldMkLst>
          <pc:docMk/>
          <pc:sldMk cId="1580984378" sldId="275"/>
        </pc:sldMkLst>
      </pc:sldChg>
    </pc:docChg>
  </pc:docChgLst>
  <pc:docChgLst>
    <pc:chgData name="Jagjevan Gill" userId="S::jg3495@nau.edu::40d43e29-d183-46ac-907e-13582518ae7f" providerId="AD" clId="Web-{2A75407A-3A25-7529-26B5-D5DC154FD1F5}"/>
    <pc:docChg chg="modSld">
      <pc:chgData name="Jagjevan Gill" userId="S::jg3495@nau.edu::40d43e29-d183-46ac-907e-13582518ae7f" providerId="AD" clId="Web-{2A75407A-3A25-7529-26B5-D5DC154FD1F5}" dt="2024-12-05T20:50:12.924" v="47" actId="1076"/>
      <pc:docMkLst>
        <pc:docMk/>
      </pc:docMkLst>
      <pc:sldChg chg="modSp">
        <pc:chgData name="Jagjevan Gill" userId="S::jg3495@nau.edu::40d43e29-d183-46ac-907e-13582518ae7f" providerId="AD" clId="Web-{2A75407A-3A25-7529-26B5-D5DC154FD1F5}" dt="2024-12-05T20:50:12.924" v="47" actId="1076"/>
        <pc:sldMkLst>
          <pc:docMk/>
          <pc:sldMk cId="1979907080" sldId="283"/>
        </pc:sldMkLst>
      </pc:sldChg>
      <pc:sldChg chg="modSp">
        <pc:chgData name="Jagjevan Gill" userId="S::jg3495@nau.edu::40d43e29-d183-46ac-907e-13582518ae7f" providerId="AD" clId="Web-{2A75407A-3A25-7529-26B5-D5DC154FD1F5}" dt="2024-12-05T20:47:56.124" v="17" actId="20577"/>
        <pc:sldMkLst>
          <pc:docMk/>
          <pc:sldMk cId="189703729" sldId="284"/>
        </pc:sldMkLst>
      </pc:sldChg>
    </pc:docChg>
  </pc:docChgLst>
  <pc:docChgLst>
    <pc:chgData name="Jagjevan Gill" userId="S::jg3495@nau.edu::40d43e29-d183-46ac-907e-13582518ae7f" providerId="AD" clId="Web-{682F0290-E6B7-434F-49B0-E08010FAB91F}"/>
    <pc:docChg chg="addSld modSld">
      <pc:chgData name="Jagjevan Gill" userId="S::jg3495@nau.edu::40d43e29-d183-46ac-907e-13582518ae7f" providerId="AD" clId="Web-{682F0290-E6B7-434F-49B0-E08010FAB91F}" dt="2024-10-10T00:20:10.780" v="9" actId="20577"/>
      <pc:docMkLst>
        <pc:docMk/>
      </pc:docMkLst>
      <pc:sldChg chg="modSp new">
        <pc:chgData name="Jagjevan Gill" userId="S::jg3495@nau.edu::40d43e29-d183-46ac-907e-13582518ae7f" providerId="AD" clId="Web-{682F0290-E6B7-434F-49B0-E08010FAB91F}" dt="2024-10-10T00:20:10.780" v="9" actId="20577"/>
        <pc:sldMkLst>
          <pc:docMk/>
          <pc:sldMk cId="579787250" sldId="259"/>
        </pc:sldMkLst>
      </pc:sldChg>
    </pc:docChg>
  </pc:docChgLst>
  <pc:docChgLst>
    <pc:chgData name="Nicholas H Wakefield" userId="S::nhw9@iris.nau.edu::b3491e2d-2778-4732-a010-09ef26a00d51" providerId="AD" clId="Web-{41556184-09DB-4FFB-B4F9-E35CB8C646A3}"/>
    <pc:docChg chg="modSld">
      <pc:chgData name="Nicholas H Wakefield" userId="S::nhw9@iris.nau.edu::b3491e2d-2778-4732-a010-09ef26a00d51" providerId="AD" clId="Web-{41556184-09DB-4FFB-B4F9-E35CB8C646A3}" dt="2024-10-15T18:16:17.143" v="5" actId="20577"/>
      <pc:docMkLst>
        <pc:docMk/>
      </pc:docMkLst>
      <pc:sldChg chg="addSp modSp">
        <pc:chgData name="Nicholas H Wakefield" userId="S::nhw9@iris.nau.edu::b3491e2d-2778-4732-a010-09ef26a00d51" providerId="AD" clId="Web-{41556184-09DB-4FFB-B4F9-E35CB8C646A3}" dt="2024-10-15T18:15:23.608" v="3" actId="1076"/>
        <pc:sldMkLst>
          <pc:docMk/>
          <pc:sldMk cId="1352157365" sldId="264"/>
        </pc:sldMkLst>
      </pc:sldChg>
      <pc:sldChg chg="modSp">
        <pc:chgData name="Nicholas H Wakefield" userId="S::nhw9@iris.nau.edu::b3491e2d-2778-4732-a010-09ef26a00d51" providerId="AD" clId="Web-{41556184-09DB-4FFB-B4F9-E35CB8C646A3}" dt="2024-10-15T18:16:17.143" v="5" actId="20577"/>
        <pc:sldMkLst>
          <pc:docMk/>
          <pc:sldMk cId="1500006113" sldId="274"/>
        </pc:sldMkLst>
      </pc:sldChg>
    </pc:docChg>
  </pc:docChgLst>
  <pc:docChgLst>
    <pc:chgData name="Nicholas H Wakefield" userId="S::nhw9@nau.edu::b3491e2d-2778-4732-a010-09ef26a00d51" providerId="AD" clId="Web-{03BDAAF9-1361-46F9-9AB9-445D19251939}"/>
    <pc:docChg chg="delSld modSld sldOrd">
      <pc:chgData name="Nicholas H Wakefield" userId="S::nhw9@nau.edu::b3491e2d-2778-4732-a010-09ef26a00d51" providerId="AD" clId="Web-{03BDAAF9-1361-46F9-9AB9-445D19251939}" dt="2025-05-01T21:33:44.045" v="197" actId="20577"/>
      <pc:docMkLst>
        <pc:docMk/>
      </pc:docMkLst>
      <pc:sldChg chg="addSp modSp">
        <pc:chgData name="Nicholas H Wakefield" userId="S::nhw9@nau.edu::b3491e2d-2778-4732-a010-09ef26a00d51" providerId="AD" clId="Web-{03BDAAF9-1361-46F9-9AB9-445D19251939}" dt="2025-05-01T21:33:20.248" v="186" actId="20577"/>
        <pc:sldMkLst>
          <pc:docMk/>
          <pc:sldMk cId="3035429853" sldId="280"/>
        </pc:sldMkLst>
        <pc:spChg chg="add mod">
          <ac:chgData name="Nicholas H Wakefield" userId="S::nhw9@nau.edu::b3491e2d-2778-4732-a010-09ef26a00d51" providerId="AD" clId="Web-{03BDAAF9-1361-46F9-9AB9-445D19251939}" dt="2025-05-01T21:28:22.673" v="182" actId="1076"/>
          <ac:spMkLst>
            <pc:docMk/>
            <pc:sldMk cId="3035429853" sldId="280"/>
            <ac:spMk id="3" creationId="{AF581683-A38B-55FB-EA77-00DC6A1D2914}"/>
          </ac:spMkLst>
        </pc:spChg>
        <pc:spChg chg="add mod">
          <ac:chgData name="Nicholas H Wakefield" userId="S::nhw9@nau.edu::b3491e2d-2778-4732-a010-09ef26a00d51" providerId="AD" clId="Web-{03BDAAF9-1361-46F9-9AB9-445D19251939}" dt="2025-05-01T21:33:20.248" v="186" actId="20577"/>
          <ac:spMkLst>
            <pc:docMk/>
            <pc:sldMk cId="3035429853" sldId="280"/>
            <ac:spMk id="6" creationId="{A16AE0F8-5F7C-DD10-5B85-8C6CEEC25F61}"/>
          </ac:spMkLst>
        </pc:spChg>
      </pc:sldChg>
      <pc:sldChg chg="modSp">
        <pc:chgData name="Nicholas H Wakefield" userId="S::nhw9@nau.edu::b3491e2d-2778-4732-a010-09ef26a00d51" providerId="AD" clId="Web-{03BDAAF9-1361-46F9-9AB9-445D19251939}" dt="2025-05-01T21:33:30.107" v="188" actId="20577"/>
        <pc:sldMkLst>
          <pc:docMk/>
          <pc:sldMk cId="3287291363" sldId="301"/>
        </pc:sldMkLst>
        <pc:spChg chg="mod">
          <ac:chgData name="Nicholas H Wakefield" userId="S::nhw9@nau.edu::b3491e2d-2778-4732-a010-09ef26a00d51" providerId="AD" clId="Web-{03BDAAF9-1361-46F9-9AB9-445D19251939}" dt="2025-05-01T21:33:30.107" v="188" actId="20577"/>
          <ac:spMkLst>
            <pc:docMk/>
            <pc:sldMk cId="3287291363" sldId="301"/>
            <ac:spMk id="11" creationId="{75142FB2-73C7-443F-A81F-35EDCC520B26}"/>
          </ac:spMkLst>
        </pc:spChg>
      </pc:sldChg>
      <pc:sldChg chg="addSp delSp modSp">
        <pc:chgData name="Nicholas H Wakefield" userId="S::nhw9@nau.edu::b3491e2d-2778-4732-a010-09ef26a00d51" providerId="AD" clId="Web-{03BDAAF9-1361-46F9-9AB9-445D19251939}" dt="2025-05-01T21:27:17.468" v="139" actId="20577"/>
        <pc:sldMkLst>
          <pc:docMk/>
          <pc:sldMk cId="11349754" sldId="304"/>
        </pc:sldMkLst>
        <pc:spChg chg="add mod">
          <ac:chgData name="Nicholas H Wakefield" userId="S::nhw9@nau.edu::b3491e2d-2778-4732-a010-09ef26a00d51" providerId="AD" clId="Web-{03BDAAF9-1361-46F9-9AB9-445D19251939}" dt="2025-05-01T21:27:17.468" v="139" actId="20577"/>
          <ac:spMkLst>
            <pc:docMk/>
            <pc:sldMk cId="11349754" sldId="304"/>
            <ac:spMk id="6" creationId="{C57F498E-EB96-0486-8592-C01B555390AF}"/>
          </ac:spMkLst>
        </pc:spChg>
        <pc:picChg chg="add del mod">
          <ac:chgData name="Nicholas H Wakefield" userId="S::nhw9@nau.edu::b3491e2d-2778-4732-a010-09ef26a00d51" providerId="AD" clId="Web-{03BDAAF9-1361-46F9-9AB9-445D19251939}" dt="2025-05-01T21:26:52.420" v="129"/>
          <ac:picMkLst>
            <pc:docMk/>
            <pc:sldMk cId="11349754" sldId="304"/>
            <ac:picMk id="3" creationId="{A8645B9B-EADC-69FE-B540-CB592E808345}"/>
          </ac:picMkLst>
        </pc:picChg>
        <pc:picChg chg="mod">
          <ac:chgData name="Nicholas H Wakefield" userId="S::nhw9@nau.edu::b3491e2d-2778-4732-a010-09ef26a00d51" providerId="AD" clId="Web-{03BDAAF9-1361-46F9-9AB9-445D19251939}" dt="2025-05-01T21:26:51.139" v="127" actId="1076"/>
          <ac:picMkLst>
            <pc:docMk/>
            <pc:sldMk cId="11349754" sldId="304"/>
            <ac:picMk id="5" creationId="{40B6BA6A-440F-5064-201C-6997730C8425}"/>
          </ac:picMkLst>
        </pc:picChg>
      </pc:sldChg>
      <pc:sldChg chg="addSp delSp modSp">
        <pc:chgData name="Nicholas H Wakefield" userId="S::nhw9@nau.edu::b3491e2d-2778-4732-a010-09ef26a00d51" providerId="AD" clId="Web-{03BDAAF9-1361-46F9-9AB9-445D19251939}" dt="2025-05-01T21:27:38.609" v="165" actId="1076"/>
        <pc:sldMkLst>
          <pc:docMk/>
          <pc:sldMk cId="2921339997" sldId="306"/>
        </pc:sldMkLst>
        <pc:spChg chg="mod">
          <ac:chgData name="Nicholas H Wakefield" userId="S::nhw9@nau.edu::b3491e2d-2778-4732-a010-09ef26a00d51" providerId="AD" clId="Web-{03BDAAF9-1361-46F9-9AB9-445D19251939}" dt="2025-05-01T21:25:50.527" v="121" actId="20577"/>
          <ac:spMkLst>
            <pc:docMk/>
            <pc:sldMk cId="2921339997" sldId="306"/>
            <ac:spMk id="3" creationId="{185C2D74-2A47-39D7-7C3F-D502C615223C}"/>
          </ac:spMkLst>
        </pc:spChg>
        <pc:spChg chg="add mod">
          <ac:chgData name="Nicholas H Wakefield" userId="S::nhw9@nau.edu::b3491e2d-2778-4732-a010-09ef26a00d51" providerId="AD" clId="Web-{03BDAAF9-1361-46F9-9AB9-445D19251939}" dt="2025-05-01T21:27:38.609" v="165" actId="1076"/>
          <ac:spMkLst>
            <pc:docMk/>
            <pc:sldMk cId="2921339997" sldId="306"/>
            <ac:spMk id="6" creationId="{D90ED3FC-DA0C-ED5B-EF1D-629B9E3DC696}"/>
          </ac:spMkLst>
        </pc:spChg>
        <pc:graphicFrameChg chg="add del mod modGraphic">
          <ac:chgData name="Nicholas H Wakefield" userId="S::nhw9@nau.edu::b3491e2d-2778-4732-a010-09ef26a00d51" providerId="AD" clId="Web-{03BDAAF9-1361-46F9-9AB9-445D19251939}" dt="2025-05-01T21:26:35.310" v="125"/>
          <ac:graphicFrameMkLst>
            <pc:docMk/>
            <pc:sldMk cId="2921339997" sldId="306"/>
            <ac:graphicFrameMk id="10" creationId="{0AAB474D-9E11-3D28-EA90-B239CF0BD9AA}"/>
          </ac:graphicFrameMkLst>
        </pc:graphicFrameChg>
      </pc:sldChg>
      <pc:sldChg chg="addSp delSp modSp">
        <pc:chgData name="Nicholas H Wakefield" userId="S::nhw9@nau.edu::b3491e2d-2778-4732-a010-09ef26a00d51" providerId="AD" clId="Web-{03BDAAF9-1361-46F9-9AB9-445D19251939}" dt="2025-05-01T21:24:16.492" v="113" actId="20577"/>
        <pc:sldMkLst>
          <pc:docMk/>
          <pc:sldMk cId="4290140344" sldId="307"/>
        </pc:sldMkLst>
        <pc:spChg chg="mod">
          <ac:chgData name="Nicholas H Wakefield" userId="S::nhw9@nau.edu::b3491e2d-2778-4732-a010-09ef26a00d51" providerId="AD" clId="Web-{03BDAAF9-1361-46F9-9AB9-445D19251939}" dt="2025-05-01T21:19:21.230" v="11" actId="14100"/>
          <ac:spMkLst>
            <pc:docMk/>
            <pc:sldMk cId="4290140344" sldId="307"/>
            <ac:spMk id="2" creationId="{389972A1-83EA-3315-16B9-1F4650ABE131}"/>
          </ac:spMkLst>
        </pc:spChg>
        <pc:spChg chg="add del mod">
          <ac:chgData name="Nicholas H Wakefield" userId="S::nhw9@nau.edu::b3491e2d-2778-4732-a010-09ef26a00d51" providerId="AD" clId="Web-{03BDAAF9-1361-46F9-9AB9-445D19251939}" dt="2025-05-01T21:19:05.339" v="4"/>
          <ac:spMkLst>
            <pc:docMk/>
            <pc:sldMk cId="4290140344" sldId="307"/>
            <ac:spMk id="5" creationId="{C064B2D1-4761-C232-201E-060DC2C9F8F4}"/>
          </ac:spMkLst>
        </pc:spChg>
        <pc:spChg chg="add mod">
          <ac:chgData name="Nicholas H Wakefield" userId="S::nhw9@nau.edu::b3491e2d-2778-4732-a010-09ef26a00d51" providerId="AD" clId="Web-{03BDAAF9-1361-46F9-9AB9-445D19251939}" dt="2025-05-01T21:24:16.492" v="113" actId="20577"/>
          <ac:spMkLst>
            <pc:docMk/>
            <pc:sldMk cId="4290140344" sldId="307"/>
            <ac:spMk id="9" creationId="{DAAA3BFF-7D8F-847E-6EF6-6986EB3D7AB9}"/>
          </ac:spMkLst>
        </pc:spChg>
        <pc:picChg chg="add mod ord">
          <ac:chgData name="Nicholas H Wakefield" userId="S::nhw9@nau.edu::b3491e2d-2778-4732-a010-09ef26a00d51" providerId="AD" clId="Web-{03BDAAF9-1361-46F9-9AB9-445D19251939}" dt="2025-05-01T21:20:58.531" v="20" actId="1076"/>
          <ac:picMkLst>
            <pc:docMk/>
            <pc:sldMk cId="4290140344" sldId="307"/>
            <ac:picMk id="6" creationId="{536E947F-8EA6-7DB5-E2C0-BD30A2673718}"/>
          </ac:picMkLst>
        </pc:picChg>
        <pc:picChg chg="add del mod">
          <ac:chgData name="Nicholas H Wakefield" userId="S::nhw9@nau.edu::b3491e2d-2778-4732-a010-09ef26a00d51" providerId="AD" clId="Web-{03BDAAF9-1361-46F9-9AB9-445D19251939}" dt="2025-05-01T21:23:22.740" v="54"/>
          <ac:picMkLst>
            <pc:docMk/>
            <pc:sldMk cId="4290140344" sldId="307"/>
            <ac:picMk id="7" creationId="{24B8F057-8E49-24CA-89FF-CD5508DA2FA3}"/>
          </ac:picMkLst>
        </pc:picChg>
        <pc:picChg chg="del">
          <ac:chgData name="Nicholas H Wakefield" userId="S::nhw9@nau.edu::b3491e2d-2778-4732-a010-09ef26a00d51" providerId="AD" clId="Web-{03BDAAF9-1361-46F9-9AB9-445D19251939}" dt="2025-05-01T21:06:24.809" v="2"/>
          <ac:picMkLst>
            <pc:docMk/>
            <pc:sldMk cId="4290140344" sldId="307"/>
            <ac:picMk id="8" creationId="{3EF34192-C949-617B-4C4B-47EC51446CD6}"/>
          </ac:picMkLst>
        </pc:picChg>
        <pc:picChg chg="add mod">
          <ac:chgData name="Nicholas H Wakefield" userId="S::nhw9@nau.edu::b3491e2d-2778-4732-a010-09ef26a00d51" providerId="AD" clId="Web-{03BDAAF9-1361-46F9-9AB9-445D19251939}" dt="2025-05-01T21:23:33.990" v="57" actId="1076"/>
          <ac:picMkLst>
            <pc:docMk/>
            <pc:sldMk cId="4290140344" sldId="307"/>
            <ac:picMk id="10" creationId="{628B5A6F-EA52-43DF-1B12-3D5A84316457}"/>
          </ac:picMkLst>
        </pc:picChg>
      </pc:sldChg>
      <pc:sldChg chg="addSp modSp">
        <pc:chgData name="Nicholas H Wakefield" userId="S::nhw9@nau.edu::b3491e2d-2778-4732-a010-09ef26a00d51" providerId="AD" clId="Web-{03BDAAF9-1361-46F9-9AB9-445D19251939}" dt="2025-05-01T21:33:44.045" v="197" actId="20577"/>
        <pc:sldMkLst>
          <pc:docMk/>
          <pc:sldMk cId="3826096813" sldId="309"/>
        </pc:sldMkLst>
        <pc:spChg chg="add mod">
          <ac:chgData name="Nicholas H Wakefield" userId="S::nhw9@nau.edu::b3491e2d-2778-4732-a010-09ef26a00d51" providerId="AD" clId="Web-{03BDAAF9-1361-46F9-9AB9-445D19251939}" dt="2025-05-01T21:33:44.045" v="197" actId="20577"/>
          <ac:spMkLst>
            <pc:docMk/>
            <pc:sldMk cId="3826096813" sldId="309"/>
            <ac:spMk id="3" creationId="{565759C7-97C8-03D2-7992-F151524FDF33}"/>
          </ac:spMkLst>
        </pc:spChg>
      </pc:sldChg>
      <pc:sldChg chg="addSp delSp modSp del">
        <pc:chgData name="Nicholas H Wakefield" userId="S::nhw9@nau.edu::b3491e2d-2778-4732-a010-09ef26a00d51" providerId="AD" clId="Web-{03BDAAF9-1361-46F9-9AB9-445D19251939}" dt="2025-05-01T21:21:10.219" v="22"/>
        <pc:sldMkLst>
          <pc:docMk/>
          <pc:sldMk cId="460804538" sldId="313"/>
        </pc:sldMkLst>
        <pc:spChg chg="add mod">
          <ac:chgData name="Nicholas H Wakefield" userId="S::nhw9@nau.edu::b3491e2d-2778-4732-a010-09ef26a00d51" providerId="AD" clId="Web-{03BDAAF9-1361-46F9-9AB9-445D19251939}" dt="2025-05-01T21:06:26.153" v="3"/>
          <ac:spMkLst>
            <pc:docMk/>
            <pc:sldMk cId="460804538" sldId="313"/>
            <ac:spMk id="6" creationId="{2A1A94E7-152A-ECD3-A050-6E43E9E0DD49}"/>
          </ac:spMkLst>
        </pc:spChg>
        <pc:picChg chg="del">
          <ac:chgData name="Nicholas H Wakefield" userId="S::nhw9@nau.edu::b3491e2d-2778-4732-a010-09ef26a00d51" providerId="AD" clId="Web-{03BDAAF9-1361-46F9-9AB9-445D19251939}" dt="2025-05-01T21:06:26.153" v="3"/>
          <ac:picMkLst>
            <pc:docMk/>
            <pc:sldMk cId="460804538" sldId="313"/>
            <ac:picMk id="5" creationId="{41CA4210-5470-5012-81D0-CB14EBE83925}"/>
          </ac:picMkLst>
        </pc:picChg>
      </pc:sldChg>
      <pc:sldChg chg="addSp delSp modSp ord">
        <pc:chgData name="Nicholas H Wakefield" userId="S::nhw9@nau.edu::b3491e2d-2778-4732-a010-09ef26a00d51" providerId="AD" clId="Web-{03BDAAF9-1361-46F9-9AB9-445D19251939}" dt="2025-05-01T21:25:14.619" v="117" actId="1076"/>
        <pc:sldMkLst>
          <pc:docMk/>
          <pc:sldMk cId="126940894" sldId="318"/>
        </pc:sldMkLst>
        <pc:spChg chg="add del mod">
          <ac:chgData name="Nicholas H Wakefield" userId="S::nhw9@nau.edu::b3491e2d-2778-4732-a010-09ef26a00d51" providerId="AD" clId="Web-{03BDAAF9-1361-46F9-9AB9-445D19251939}" dt="2025-05-01T21:25:05.884" v="114"/>
          <ac:spMkLst>
            <pc:docMk/>
            <pc:sldMk cId="126940894" sldId="318"/>
            <ac:spMk id="8" creationId="{A30E572B-0465-05E7-83F1-794ABB69D1EF}"/>
          </ac:spMkLst>
        </pc:spChg>
        <pc:picChg chg="del">
          <ac:chgData name="Nicholas H Wakefield" userId="S::nhw9@nau.edu::b3491e2d-2778-4732-a010-09ef26a00d51" providerId="AD" clId="Web-{03BDAAF9-1361-46F9-9AB9-445D19251939}" dt="2025-05-01T21:21:05.734" v="21"/>
          <ac:picMkLst>
            <pc:docMk/>
            <pc:sldMk cId="126940894" sldId="318"/>
            <ac:picMk id="6" creationId="{209C4A90-AFBD-D442-01FD-1AADB5D7D5CE}"/>
          </ac:picMkLst>
        </pc:picChg>
        <pc:picChg chg="add mod ord">
          <ac:chgData name="Nicholas H Wakefield" userId="S::nhw9@nau.edu::b3491e2d-2778-4732-a010-09ef26a00d51" providerId="AD" clId="Web-{03BDAAF9-1361-46F9-9AB9-445D19251939}" dt="2025-05-01T21:25:14.619" v="117" actId="1076"/>
          <ac:picMkLst>
            <pc:docMk/>
            <pc:sldMk cId="126940894" sldId="318"/>
            <ac:picMk id="9" creationId="{A4C840BE-940E-AC94-1AD0-0B8B7B10C6F4}"/>
          </ac:picMkLst>
        </pc:picChg>
      </pc:sldChg>
    </pc:docChg>
  </pc:docChgLst>
  <pc:docChgLst>
    <pc:chgData name="Nicholas H Wakefield" userId="S::nhw9@iris.nau.edu::b3491e2d-2778-4732-a010-09ef26a00d51" providerId="AD" clId="Web-{91A6569A-89EC-4E3B-9262-5C80CB145A7D}"/>
    <pc:docChg chg="modSld">
      <pc:chgData name="Nicholas H Wakefield" userId="S::nhw9@iris.nau.edu::b3491e2d-2778-4732-a010-09ef26a00d51" providerId="AD" clId="Web-{91A6569A-89EC-4E3B-9262-5C80CB145A7D}" dt="2024-10-14T18:39:07.941" v="70" actId="20577"/>
      <pc:docMkLst>
        <pc:docMk/>
      </pc:docMkLst>
      <pc:sldChg chg="modSp">
        <pc:chgData name="Nicholas H Wakefield" userId="S::nhw9@iris.nau.edu::b3491e2d-2778-4732-a010-09ef26a00d51" providerId="AD" clId="Web-{91A6569A-89EC-4E3B-9262-5C80CB145A7D}" dt="2024-10-14T18:39:07.941" v="70" actId="20577"/>
        <pc:sldMkLst>
          <pc:docMk/>
          <pc:sldMk cId="1352157365" sldId="264"/>
        </pc:sldMkLst>
      </pc:sldChg>
    </pc:docChg>
  </pc:docChgLst>
  <pc:docChgLst>
    <pc:chgData name="Jagjevan Gill" userId="S::jg3495@nau.edu::40d43e29-d183-46ac-907e-13582518ae7f" providerId="AD" clId="Web-{14416F66-15F9-46C2-D880-AEF82478C119}"/>
    <pc:docChg chg="addSld delSld modSld sldOrd">
      <pc:chgData name="Jagjevan Gill" userId="S::jg3495@nau.edu::40d43e29-d183-46ac-907e-13582518ae7f" providerId="AD" clId="Web-{14416F66-15F9-46C2-D880-AEF82478C119}" dt="2025-04-27T22:59:42.341" v="278"/>
      <pc:docMkLst>
        <pc:docMk/>
      </pc:docMkLst>
      <pc:sldChg chg="addSp delSp modSp">
        <pc:chgData name="Jagjevan Gill" userId="S::jg3495@nau.edu::40d43e29-d183-46ac-907e-13582518ae7f" providerId="AD" clId="Web-{14416F66-15F9-46C2-D880-AEF82478C119}" dt="2025-04-27T22:11:35.237" v="5" actId="20577"/>
        <pc:sldMkLst>
          <pc:docMk/>
          <pc:sldMk cId="109857222" sldId="256"/>
        </pc:sldMkLst>
        <pc:spChg chg="mod">
          <ac:chgData name="Jagjevan Gill" userId="S::jg3495@nau.edu::40d43e29-d183-46ac-907e-13582518ae7f" providerId="AD" clId="Web-{14416F66-15F9-46C2-D880-AEF82478C119}" dt="2025-04-27T22:11:35.237" v="5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agjevan Gill" userId="S::jg3495@nau.edu::40d43e29-d183-46ac-907e-13582518ae7f" providerId="AD" clId="Web-{14416F66-15F9-46C2-D880-AEF82478C119}" dt="2025-04-27T22:11:21.940" v="1"/>
          <ac:spMkLst>
            <pc:docMk/>
            <pc:sldMk cId="109857222" sldId="256"/>
            <ac:spMk id="40" creationId="{EF640709-BDFD-453B-B75D-6212E7A870BA}"/>
          </ac:spMkLst>
        </pc:spChg>
      </pc:sldChg>
      <pc:sldChg chg="modSp ord">
        <pc:chgData name="Jagjevan Gill" userId="S::jg3495@nau.edu::40d43e29-d183-46ac-907e-13582518ae7f" providerId="AD" clId="Web-{14416F66-15F9-46C2-D880-AEF82478C119}" dt="2025-04-27T22:45:22.867" v="136" actId="20577"/>
        <pc:sldMkLst>
          <pc:docMk/>
          <pc:sldMk cId="3585246680" sldId="257"/>
        </pc:sldMkLst>
        <pc:spChg chg="mod">
          <ac:chgData name="Jagjevan Gill" userId="S::jg3495@nau.edu::40d43e29-d183-46ac-907e-13582518ae7f" providerId="AD" clId="Web-{14416F66-15F9-46C2-D880-AEF82478C119}" dt="2025-04-27T22:45:22.867" v="136" actId="20577"/>
          <ac:spMkLst>
            <pc:docMk/>
            <pc:sldMk cId="3585246680" sldId="257"/>
            <ac:spMk id="3" creationId="{C6CDE39A-8F77-409A-A41A-CA04C72B1282}"/>
          </ac:spMkLst>
        </pc:spChg>
        <pc:picChg chg="mod">
          <ac:chgData name="Jagjevan Gill" userId="S::jg3495@nau.edu::40d43e29-d183-46ac-907e-13582518ae7f" providerId="AD" clId="Web-{14416F66-15F9-46C2-D880-AEF82478C119}" dt="2025-04-27T22:36:16.874" v="124" actId="1076"/>
          <ac:picMkLst>
            <pc:docMk/>
            <pc:sldMk cId="3585246680" sldId="257"/>
            <ac:picMk id="5" creationId="{D25BED3F-D9FB-7DC7-4BD2-7D031301BB99}"/>
          </ac:picMkLst>
        </pc:picChg>
      </pc:sldChg>
      <pc:sldChg chg="addSp delSp modSp ord">
        <pc:chgData name="Jagjevan Gill" userId="S::jg3495@nau.edu::40d43e29-d183-46ac-907e-13582518ae7f" providerId="AD" clId="Web-{14416F66-15F9-46C2-D880-AEF82478C119}" dt="2025-04-27T22:45:07.085" v="128" actId="1076"/>
        <pc:sldMkLst>
          <pc:docMk/>
          <pc:sldMk cId="2527720628" sldId="270"/>
        </pc:sldMkLst>
        <pc:spChg chg="mod">
          <ac:chgData name="Jagjevan Gill" userId="S::jg3495@nau.edu::40d43e29-d183-46ac-907e-13582518ae7f" providerId="AD" clId="Web-{14416F66-15F9-46C2-D880-AEF82478C119}" dt="2025-04-27T22:33:02.953" v="64" actId="1076"/>
          <ac:spMkLst>
            <pc:docMk/>
            <pc:sldMk cId="2527720628" sldId="270"/>
            <ac:spMk id="2" creationId="{EABE5C15-F623-4963-A4D8-58460616B3A3}"/>
          </ac:spMkLst>
        </pc:spChg>
        <pc:spChg chg="mod">
          <ac:chgData name="Jagjevan Gill" userId="S::jg3495@nau.edu::40d43e29-d183-46ac-907e-13582518ae7f" providerId="AD" clId="Web-{14416F66-15F9-46C2-D880-AEF82478C119}" dt="2025-04-27T22:28:13.260" v="24" actId="20577"/>
          <ac:spMkLst>
            <pc:docMk/>
            <pc:sldMk cId="2527720628" sldId="270"/>
            <ac:spMk id="3" creationId="{3364B822-8D56-7F7C-3F71-A05733BE9343}"/>
          </ac:spMkLst>
        </pc:spChg>
        <pc:spChg chg="mod">
          <ac:chgData name="Jagjevan Gill" userId="S::jg3495@nau.edu::40d43e29-d183-46ac-907e-13582518ae7f" providerId="AD" clId="Web-{14416F66-15F9-46C2-D880-AEF82478C119}" dt="2025-04-27T22:31:26.806" v="50" actId="1076"/>
          <ac:spMkLst>
            <pc:docMk/>
            <pc:sldMk cId="2527720628" sldId="270"/>
            <ac:spMk id="10" creationId="{952F6146-98DF-2526-1230-917CA5A4CF52}"/>
          </ac:spMkLst>
        </pc:spChg>
        <pc:picChg chg="add mod">
          <ac:chgData name="Jagjevan Gill" userId="S::jg3495@nau.edu::40d43e29-d183-46ac-907e-13582518ae7f" providerId="AD" clId="Web-{14416F66-15F9-46C2-D880-AEF82478C119}" dt="2025-04-27T22:31:09.226" v="48" actId="1076"/>
          <ac:picMkLst>
            <pc:docMk/>
            <pc:sldMk cId="2527720628" sldId="270"/>
            <ac:picMk id="11" creationId="{2A4E7A0D-01DE-3CDA-B352-19A0BAF57496}"/>
          </ac:picMkLst>
        </pc:picChg>
      </pc:sldChg>
      <pc:sldChg chg="modSp ord">
        <pc:chgData name="Jagjevan Gill" userId="S::jg3495@nau.edu::40d43e29-d183-46ac-907e-13582518ae7f" providerId="AD" clId="Web-{14416F66-15F9-46C2-D880-AEF82478C119}" dt="2025-04-27T22:33:38.128" v="71" actId="1076"/>
        <pc:sldMkLst>
          <pc:docMk/>
          <pc:sldMk cId="1500006113" sldId="274"/>
        </pc:sldMkLst>
        <pc:spChg chg="mod">
          <ac:chgData name="Jagjevan Gill" userId="S::jg3495@nau.edu::40d43e29-d183-46ac-907e-13582518ae7f" providerId="AD" clId="Web-{14416F66-15F9-46C2-D880-AEF82478C119}" dt="2025-04-27T22:33:38.128" v="71" actId="1076"/>
          <ac:spMkLst>
            <pc:docMk/>
            <pc:sldMk cId="1500006113" sldId="274"/>
            <ac:spMk id="3" creationId="{330508F0-1A53-EA1E-BF74-EDF5E3070F00}"/>
          </ac:spMkLst>
        </pc:spChg>
        <pc:picChg chg="mod">
          <ac:chgData name="Jagjevan Gill" userId="S::jg3495@nau.edu::40d43e29-d183-46ac-907e-13582518ae7f" providerId="AD" clId="Web-{14416F66-15F9-46C2-D880-AEF82478C119}" dt="2025-04-27T22:33:32.862" v="70" actId="1076"/>
          <ac:picMkLst>
            <pc:docMk/>
            <pc:sldMk cId="1500006113" sldId="274"/>
            <ac:picMk id="8" creationId="{7BCCCAE2-C762-FB6F-C637-98D42AB281EF}"/>
          </ac:picMkLst>
        </pc:picChg>
      </pc:sldChg>
      <pc:sldChg chg="modSp del">
        <pc:chgData name="Jagjevan Gill" userId="S::jg3495@nau.edu::40d43e29-d183-46ac-907e-13582518ae7f" providerId="AD" clId="Web-{14416F66-15F9-46C2-D880-AEF82478C119}" dt="2025-04-27T22:24:12.117" v="17"/>
        <pc:sldMkLst>
          <pc:docMk/>
          <pc:sldMk cId="1580984378" sldId="275"/>
        </pc:sldMkLst>
      </pc:sldChg>
      <pc:sldChg chg="addSp delSp modSp">
        <pc:chgData name="Jagjevan Gill" userId="S::jg3495@nau.edu::40d43e29-d183-46ac-907e-13582518ae7f" providerId="AD" clId="Web-{14416F66-15F9-46C2-D880-AEF82478C119}" dt="2025-04-27T22:59:42.341" v="278"/>
        <pc:sldMkLst>
          <pc:docMk/>
          <pc:sldMk cId="3035429853" sldId="280"/>
        </pc:sldMkLst>
      </pc:sldChg>
      <pc:sldChg chg="del">
        <pc:chgData name="Jagjevan Gill" userId="S::jg3495@nau.edu::40d43e29-d183-46ac-907e-13582518ae7f" providerId="AD" clId="Web-{14416F66-15F9-46C2-D880-AEF82478C119}" dt="2025-04-27T22:13:23.074" v="12"/>
        <pc:sldMkLst>
          <pc:docMk/>
          <pc:sldMk cId="3436072643" sldId="294"/>
        </pc:sldMkLst>
      </pc:sldChg>
      <pc:sldChg chg="del">
        <pc:chgData name="Jagjevan Gill" userId="S::jg3495@nau.edu::40d43e29-d183-46ac-907e-13582518ae7f" providerId="AD" clId="Web-{14416F66-15F9-46C2-D880-AEF82478C119}" dt="2025-04-27T22:13:25.839" v="13"/>
        <pc:sldMkLst>
          <pc:docMk/>
          <pc:sldMk cId="2972930919" sldId="295"/>
        </pc:sldMkLst>
      </pc:sldChg>
      <pc:sldChg chg="del">
        <pc:chgData name="Jagjevan Gill" userId="S::jg3495@nau.edu::40d43e29-d183-46ac-907e-13582518ae7f" providerId="AD" clId="Web-{14416F66-15F9-46C2-D880-AEF82478C119}" dt="2025-04-27T22:12:57.400" v="11"/>
        <pc:sldMkLst>
          <pc:docMk/>
          <pc:sldMk cId="2883724318" sldId="296"/>
        </pc:sldMkLst>
      </pc:sldChg>
      <pc:sldChg chg="del">
        <pc:chgData name="Jagjevan Gill" userId="S::jg3495@nau.edu::40d43e29-d183-46ac-907e-13582518ae7f" providerId="AD" clId="Web-{14416F66-15F9-46C2-D880-AEF82478C119}" dt="2025-04-27T22:12:52.837" v="9"/>
        <pc:sldMkLst>
          <pc:docMk/>
          <pc:sldMk cId="1850335500" sldId="297"/>
        </pc:sldMkLst>
      </pc:sldChg>
      <pc:sldChg chg="del">
        <pc:chgData name="Jagjevan Gill" userId="S::jg3495@nau.edu::40d43e29-d183-46ac-907e-13582518ae7f" providerId="AD" clId="Web-{14416F66-15F9-46C2-D880-AEF82478C119}" dt="2025-04-27T22:12:55.165" v="10"/>
        <pc:sldMkLst>
          <pc:docMk/>
          <pc:sldMk cId="66250539" sldId="298"/>
        </pc:sldMkLst>
      </pc:sldChg>
      <pc:sldChg chg="modSp">
        <pc:chgData name="Jagjevan Gill" userId="S::jg3495@nau.edu::40d43e29-d183-46ac-907e-13582518ae7f" providerId="AD" clId="Web-{14416F66-15F9-46C2-D880-AEF82478C119}" dt="2025-04-27T22:33:48.597" v="72" actId="1076"/>
        <pc:sldMkLst>
          <pc:docMk/>
          <pc:sldMk cId="4224618326" sldId="299"/>
        </pc:sldMkLst>
      </pc:sldChg>
      <pc:sldChg chg="ord">
        <pc:chgData name="Jagjevan Gill" userId="S::jg3495@nau.edu::40d43e29-d183-46ac-907e-13582518ae7f" providerId="AD" clId="Web-{14416F66-15F9-46C2-D880-AEF82478C119}" dt="2025-04-27T22:51:37.243" v="228"/>
        <pc:sldMkLst>
          <pc:docMk/>
          <pc:sldMk cId="3287291363" sldId="301"/>
        </pc:sldMkLst>
      </pc:sldChg>
      <pc:sldChg chg="modSp new">
        <pc:chgData name="Jagjevan Gill" userId="S::jg3495@nau.edu::40d43e29-d183-46ac-907e-13582518ae7f" providerId="AD" clId="Web-{14416F66-15F9-46C2-D880-AEF82478C119}" dt="2025-04-27T22:47:30.674" v="161" actId="20577"/>
        <pc:sldMkLst>
          <pc:docMk/>
          <pc:sldMk cId="1995984659" sldId="302"/>
        </pc:sldMkLst>
      </pc:sldChg>
      <pc:sldChg chg="modSp new">
        <pc:chgData name="Jagjevan Gill" userId="S::jg3495@nau.edu::40d43e29-d183-46ac-907e-13582518ae7f" providerId="AD" clId="Web-{14416F66-15F9-46C2-D880-AEF82478C119}" dt="2025-04-27T22:48:45.398" v="180" actId="20577"/>
        <pc:sldMkLst>
          <pc:docMk/>
          <pc:sldMk cId="3308575543" sldId="303"/>
        </pc:sldMkLst>
      </pc:sldChg>
      <pc:sldChg chg="modSp new">
        <pc:chgData name="Jagjevan Gill" userId="S::jg3495@nau.edu::40d43e29-d183-46ac-907e-13582518ae7f" providerId="AD" clId="Web-{14416F66-15F9-46C2-D880-AEF82478C119}" dt="2025-04-27T22:50:28.128" v="211" actId="20577"/>
        <pc:sldMkLst>
          <pc:docMk/>
          <pc:sldMk cId="11349754" sldId="304"/>
        </pc:sldMkLst>
        <pc:spChg chg="mod">
          <ac:chgData name="Jagjevan Gill" userId="S::jg3495@nau.edu::40d43e29-d183-46ac-907e-13582518ae7f" providerId="AD" clId="Web-{14416F66-15F9-46C2-D880-AEF82478C119}" dt="2025-04-27T22:50:28.128" v="211" actId="20577"/>
          <ac:spMkLst>
            <pc:docMk/>
            <pc:sldMk cId="11349754" sldId="304"/>
            <ac:spMk id="2" creationId="{3E4F58F3-98F2-22E3-24DA-C9DE3D728F52}"/>
          </ac:spMkLst>
        </pc:spChg>
      </pc:sldChg>
      <pc:sldChg chg="modSp new ord">
        <pc:chgData name="Jagjevan Gill" userId="S::jg3495@nau.edu::40d43e29-d183-46ac-907e-13582518ae7f" providerId="AD" clId="Web-{14416F66-15F9-46C2-D880-AEF82478C119}" dt="2025-04-27T22:55:19.087" v="243" actId="20577"/>
        <pc:sldMkLst>
          <pc:docMk/>
          <pc:sldMk cId="3716420519" sldId="305"/>
        </pc:sldMkLst>
        <pc:spChg chg="mod">
          <ac:chgData name="Jagjevan Gill" userId="S::jg3495@nau.edu::40d43e29-d183-46ac-907e-13582518ae7f" providerId="AD" clId="Web-{14416F66-15F9-46C2-D880-AEF82478C119}" dt="2025-04-27T22:55:19.087" v="243" actId="20577"/>
          <ac:spMkLst>
            <pc:docMk/>
            <pc:sldMk cId="3716420519" sldId="305"/>
            <ac:spMk id="2" creationId="{F9D29C84-F92C-EF5B-54F3-88DBB80579FE}"/>
          </ac:spMkLst>
        </pc:spChg>
      </pc:sldChg>
      <pc:sldChg chg="modSp new">
        <pc:chgData name="Jagjevan Gill" userId="S::jg3495@nau.edu::40d43e29-d183-46ac-907e-13582518ae7f" providerId="AD" clId="Web-{14416F66-15F9-46C2-D880-AEF82478C119}" dt="2025-04-27T22:51:18.163" v="219" actId="20577"/>
        <pc:sldMkLst>
          <pc:docMk/>
          <pc:sldMk cId="2921339997" sldId="306"/>
        </pc:sldMkLst>
        <pc:spChg chg="mod">
          <ac:chgData name="Jagjevan Gill" userId="S::jg3495@nau.edu::40d43e29-d183-46ac-907e-13582518ae7f" providerId="AD" clId="Web-{14416F66-15F9-46C2-D880-AEF82478C119}" dt="2025-04-27T22:51:18.163" v="219" actId="20577"/>
          <ac:spMkLst>
            <pc:docMk/>
            <pc:sldMk cId="2921339997" sldId="306"/>
            <ac:spMk id="2" creationId="{415F0041-3FC0-E0FC-5241-64458E688CAB}"/>
          </ac:spMkLst>
        </pc:spChg>
      </pc:sldChg>
      <pc:sldChg chg="modSp new">
        <pc:chgData name="Jagjevan Gill" userId="S::jg3495@nau.edu::40d43e29-d183-46ac-907e-13582518ae7f" providerId="AD" clId="Web-{14416F66-15F9-46C2-D880-AEF82478C119}" dt="2025-04-27T22:55:29.838" v="252" actId="20577"/>
        <pc:sldMkLst>
          <pc:docMk/>
          <pc:sldMk cId="4290140344" sldId="307"/>
        </pc:sldMkLst>
        <pc:spChg chg="mod">
          <ac:chgData name="Jagjevan Gill" userId="S::jg3495@nau.edu::40d43e29-d183-46ac-907e-13582518ae7f" providerId="AD" clId="Web-{14416F66-15F9-46C2-D880-AEF82478C119}" dt="2025-04-27T22:55:29.838" v="252" actId="20577"/>
          <ac:spMkLst>
            <pc:docMk/>
            <pc:sldMk cId="4290140344" sldId="307"/>
            <ac:spMk id="2" creationId="{389972A1-83EA-3315-16B9-1F4650ABE131}"/>
          </ac:spMkLst>
        </pc:spChg>
      </pc:sldChg>
      <pc:sldChg chg="modSp new">
        <pc:chgData name="Jagjevan Gill" userId="S::jg3495@nau.edu::40d43e29-d183-46ac-907e-13582518ae7f" providerId="AD" clId="Web-{14416F66-15F9-46C2-D880-AEF82478C119}" dt="2025-04-27T22:57:10.314" v="274" actId="20577"/>
        <pc:sldMkLst>
          <pc:docMk/>
          <pc:sldMk cId="3887137268" sldId="308"/>
        </pc:sldMkLst>
      </pc:sldChg>
      <pc:sldChg chg="modSp new">
        <pc:chgData name="Jagjevan Gill" userId="S::jg3495@nau.edu::40d43e29-d183-46ac-907e-13582518ae7f" providerId="AD" clId="Web-{14416F66-15F9-46C2-D880-AEF82478C119}" dt="2025-04-27T22:57:00.063" v="272" actId="20577"/>
        <pc:sldMkLst>
          <pc:docMk/>
          <pc:sldMk cId="3826096813" sldId="309"/>
        </pc:sldMkLst>
        <pc:spChg chg="mod">
          <ac:chgData name="Jagjevan Gill" userId="S::jg3495@nau.edu::40d43e29-d183-46ac-907e-13582518ae7f" providerId="AD" clId="Web-{14416F66-15F9-46C2-D880-AEF82478C119}" dt="2025-04-27T22:57:00.063" v="272" actId="20577"/>
          <ac:spMkLst>
            <pc:docMk/>
            <pc:sldMk cId="3826096813" sldId="309"/>
            <ac:spMk id="2" creationId="{F1476DFD-49F4-DCE1-7886-CB04A4D3C0AB}"/>
          </ac:spMkLst>
        </pc:spChg>
      </pc:sldChg>
    </pc:docChg>
  </pc:docChgLst>
  <pc:docChgLst>
    <pc:chgData name="Jagjevan Gill" userId="S::jg3495@nau.edu::40d43e29-d183-46ac-907e-13582518ae7f" providerId="AD" clId="Web-{6F0237AC-2719-8461-597D-683709EB1345}"/>
    <pc:docChg chg="modSld">
      <pc:chgData name="Jagjevan Gill" userId="S::jg3495@nau.edu::40d43e29-d183-46ac-907e-13582518ae7f" providerId="AD" clId="Web-{6F0237AC-2719-8461-597D-683709EB1345}" dt="2024-10-15T04:32:34.255" v="0" actId="14100"/>
      <pc:docMkLst>
        <pc:docMk/>
      </pc:docMkLst>
      <pc:sldChg chg="modSp">
        <pc:chgData name="Jagjevan Gill" userId="S::jg3495@nau.edu::40d43e29-d183-46ac-907e-13582518ae7f" providerId="AD" clId="Web-{6F0237AC-2719-8461-597D-683709EB1345}" dt="2024-10-15T04:32:34.255" v="0" actId="14100"/>
        <pc:sldMkLst>
          <pc:docMk/>
          <pc:sldMk cId="3985672853" sldId="261"/>
        </pc:sldMkLst>
      </pc:sldChg>
    </pc:docChg>
  </pc:docChgLst>
  <pc:docChgLst>
    <pc:chgData name="Jagjevan Gill" userId="S::jg3495@nau.edu::40d43e29-d183-46ac-907e-13582518ae7f" providerId="AD" clId="Web-{E8115FF6-5C7E-434A-CE4B-719E9EB91217}"/>
    <pc:docChg chg="modSld">
      <pc:chgData name="Jagjevan Gill" userId="S::jg3495@nau.edu::40d43e29-d183-46ac-907e-13582518ae7f" providerId="AD" clId="Web-{E8115FF6-5C7E-434A-CE4B-719E9EB91217}" dt="2024-10-15T03:52:10.081" v="55" actId="20577"/>
      <pc:docMkLst>
        <pc:docMk/>
      </pc:docMkLst>
      <pc:sldChg chg="addSp modSp">
        <pc:chgData name="Jagjevan Gill" userId="S::jg3495@nau.edu::40d43e29-d183-46ac-907e-13582518ae7f" providerId="AD" clId="Web-{E8115FF6-5C7E-434A-CE4B-719E9EB91217}" dt="2024-10-15T03:52:10.081" v="55" actId="20577"/>
        <pc:sldMkLst>
          <pc:docMk/>
          <pc:sldMk cId="1613618504" sldId="258"/>
        </pc:sldMkLst>
      </pc:sldChg>
      <pc:sldChg chg="addSp delSp modSp">
        <pc:chgData name="Jagjevan Gill" userId="S::jg3495@nau.edu::40d43e29-d183-46ac-907e-13582518ae7f" providerId="AD" clId="Web-{E8115FF6-5C7E-434A-CE4B-719E9EB91217}" dt="2024-10-15T03:49:46.602" v="19" actId="1076"/>
        <pc:sldMkLst>
          <pc:docMk/>
          <pc:sldMk cId="706889610" sldId="267"/>
        </pc:sldMkLst>
      </pc:sldChg>
      <pc:sldChg chg="addSp delSp modSp">
        <pc:chgData name="Jagjevan Gill" userId="S::jg3495@nau.edu::40d43e29-d183-46ac-907e-13582518ae7f" providerId="AD" clId="Web-{E8115FF6-5C7E-434A-CE4B-719E9EB91217}" dt="2024-10-15T03:49:34.570" v="15"/>
        <pc:sldMkLst>
          <pc:docMk/>
          <pc:sldMk cId="1878594807" sldId="269"/>
        </pc:sldMkLst>
      </pc:sldChg>
    </pc:docChg>
  </pc:docChgLst>
  <pc:docChgLst>
    <pc:chgData name="Jagjevan Gill" userId="40d43e29-d183-46ac-907e-13582518ae7f" providerId="ADAL" clId="{BE8B76AA-F010-4FA0-812F-681A18B6A74D}"/>
    <pc:docChg chg="undo redo custSel addSld delSld modSld">
      <pc:chgData name="Jagjevan Gill" userId="40d43e29-d183-46ac-907e-13582518ae7f" providerId="ADAL" clId="{BE8B76AA-F010-4FA0-812F-681A18B6A74D}" dt="2024-12-05T22:33:56.336" v="85" actId="1076"/>
      <pc:docMkLst>
        <pc:docMk/>
      </pc:docMkLst>
      <pc:sldChg chg="addSp delSp modSp mod">
        <pc:chgData name="Jagjevan Gill" userId="40d43e29-d183-46ac-907e-13582518ae7f" providerId="ADAL" clId="{BE8B76AA-F010-4FA0-812F-681A18B6A74D}" dt="2024-12-05T22:33:56.336" v="85" actId="1076"/>
        <pc:sldMkLst>
          <pc:docMk/>
          <pc:sldMk cId="3555186102" sldId="285"/>
        </pc:sldMkLst>
      </pc:sldChg>
      <pc:sldChg chg="addSp delSp modSp new del mod">
        <pc:chgData name="Jagjevan Gill" userId="40d43e29-d183-46ac-907e-13582518ae7f" providerId="ADAL" clId="{BE8B76AA-F010-4FA0-812F-681A18B6A74D}" dt="2024-12-05T22:24:28.076" v="60" actId="2696"/>
        <pc:sldMkLst>
          <pc:docMk/>
          <pc:sldMk cId="3953596866" sldId="292"/>
        </pc:sldMkLst>
      </pc:sldChg>
    </pc:docChg>
  </pc:docChgLst>
  <pc:docChgLst>
    <pc:chgData name="Nicholas H Wakefield" userId="S::nhw9@iris.nau.edu::b3491e2d-2778-4732-a010-09ef26a00d51" providerId="AD" clId="Web-{82435E98-C73F-40D5-8634-422542684482}"/>
    <pc:docChg chg="addSld delSld modSld sldOrd">
      <pc:chgData name="Nicholas H Wakefield" userId="S::nhw9@iris.nau.edu::b3491e2d-2778-4732-a010-09ef26a00d51" providerId="AD" clId="Web-{82435E98-C73F-40D5-8634-422542684482}" dt="2024-12-01T23:40:31.216" v="868" actId="1076"/>
      <pc:docMkLst>
        <pc:docMk/>
      </pc:docMkLst>
      <pc:sldChg chg="delSp ord delAnim">
        <pc:chgData name="Nicholas H Wakefield" userId="S::nhw9@iris.nau.edu::b3491e2d-2778-4732-a010-09ef26a00d51" providerId="AD" clId="Web-{82435E98-C73F-40D5-8634-422542684482}" dt="2024-12-01T23:35:34.348" v="797"/>
        <pc:sldMkLst>
          <pc:docMk/>
          <pc:sldMk cId="3771213051" sldId="260"/>
        </pc:sldMkLst>
      </pc:sldChg>
      <pc:sldChg chg="addSp delSp modSp">
        <pc:chgData name="Nicholas H Wakefield" userId="S::nhw9@iris.nau.edu::b3491e2d-2778-4732-a010-09ef26a00d51" providerId="AD" clId="Web-{82435E98-C73F-40D5-8634-422542684482}" dt="2024-12-01T22:16:46.921" v="3" actId="1076"/>
        <pc:sldMkLst>
          <pc:docMk/>
          <pc:sldMk cId="1500006113" sldId="274"/>
        </pc:sldMkLst>
      </pc:sldChg>
      <pc:sldChg chg="modSp new del">
        <pc:chgData name="Nicholas H Wakefield" userId="S::nhw9@iris.nau.edu::b3491e2d-2778-4732-a010-09ef26a00d51" providerId="AD" clId="Web-{82435E98-C73F-40D5-8634-422542684482}" dt="2024-12-01T22:41:23.580" v="224"/>
        <pc:sldMkLst>
          <pc:docMk/>
          <pc:sldMk cId="3847057467" sldId="275"/>
        </pc:sldMkLst>
      </pc:sldChg>
      <pc:sldChg chg="addSp modSp new mod ord modClrScheme chgLayout">
        <pc:chgData name="Nicholas H Wakefield" userId="S::nhw9@iris.nau.edu::b3491e2d-2778-4732-a010-09ef26a00d51" providerId="AD" clId="Web-{82435E98-C73F-40D5-8634-422542684482}" dt="2024-12-01T22:58:49.820" v="288" actId="20577"/>
        <pc:sldMkLst>
          <pc:docMk/>
          <pc:sldMk cId="1964100039" sldId="276"/>
        </pc:sldMkLst>
      </pc:sldChg>
      <pc:sldChg chg="addSp delSp modSp new mod modClrScheme chgLayout">
        <pc:chgData name="Nicholas H Wakefield" userId="S::nhw9@iris.nau.edu::b3491e2d-2778-4732-a010-09ef26a00d51" providerId="AD" clId="Web-{82435E98-C73F-40D5-8634-422542684482}" dt="2024-12-01T23:36:46.038" v="804"/>
        <pc:sldMkLst>
          <pc:docMk/>
          <pc:sldMk cId="1001409061" sldId="277"/>
        </pc:sldMkLst>
      </pc:sldChg>
      <pc:sldChg chg="modSp new del">
        <pc:chgData name="Nicholas H Wakefield" userId="S::nhw9@iris.nau.edu::b3491e2d-2778-4732-a010-09ef26a00d51" providerId="AD" clId="Web-{82435E98-C73F-40D5-8634-422542684482}" dt="2024-12-01T22:41:23.127" v="223"/>
        <pc:sldMkLst>
          <pc:docMk/>
          <pc:sldMk cId="4036170403" sldId="277"/>
        </pc:sldMkLst>
      </pc:sldChg>
      <pc:sldChg chg="modSp new del">
        <pc:chgData name="Nicholas H Wakefield" userId="S::nhw9@iris.nau.edu::b3491e2d-2778-4732-a010-09ef26a00d51" providerId="AD" clId="Web-{82435E98-C73F-40D5-8634-422542684482}" dt="2024-12-01T22:41:22.377" v="222"/>
        <pc:sldMkLst>
          <pc:docMk/>
          <pc:sldMk cId="122642648" sldId="278"/>
        </pc:sldMkLst>
      </pc:sldChg>
      <pc:sldChg chg="modSp new">
        <pc:chgData name="Nicholas H Wakefield" userId="S::nhw9@iris.nau.edu::b3491e2d-2778-4732-a010-09ef26a00d51" providerId="AD" clId="Web-{82435E98-C73F-40D5-8634-422542684482}" dt="2024-12-01T23:34:43.206" v="789" actId="14100"/>
        <pc:sldMkLst>
          <pc:docMk/>
          <pc:sldMk cId="1773000128" sldId="278"/>
        </pc:sldMkLst>
      </pc:sldChg>
      <pc:sldChg chg="modSp new del">
        <pc:chgData name="Nicholas H Wakefield" userId="S::nhw9@iris.nau.edu::b3491e2d-2778-4732-a010-09ef26a00d51" providerId="AD" clId="Web-{82435E98-C73F-40D5-8634-422542684482}" dt="2024-12-01T22:41:21.674" v="221"/>
        <pc:sldMkLst>
          <pc:docMk/>
          <pc:sldMk cId="645400589" sldId="279"/>
        </pc:sldMkLst>
      </pc:sldChg>
      <pc:sldChg chg="modSp new del">
        <pc:chgData name="Nicholas H Wakefield" userId="S::nhw9@iris.nau.edu::b3491e2d-2778-4732-a010-09ef26a00d51" providerId="AD" clId="Web-{82435E98-C73F-40D5-8634-422542684482}" dt="2024-12-01T23:35:29.630" v="796"/>
        <pc:sldMkLst>
          <pc:docMk/>
          <pc:sldMk cId="2039154796" sldId="279"/>
        </pc:sldMkLst>
      </pc:sldChg>
      <pc:sldChg chg="addSp delSp modSp new">
        <pc:chgData name="Nicholas H Wakefield" userId="S::nhw9@iris.nau.edu::b3491e2d-2778-4732-a010-09ef26a00d51" providerId="AD" clId="Web-{82435E98-C73F-40D5-8634-422542684482}" dt="2024-12-01T23:40:31.216" v="868" actId="1076"/>
        <pc:sldMkLst>
          <pc:docMk/>
          <pc:sldMk cId="330596747" sldId="280"/>
        </pc:sldMkLst>
      </pc:sldChg>
      <pc:sldChg chg="modSp new del">
        <pc:chgData name="Nicholas H Wakefield" userId="S::nhw9@iris.nau.edu::b3491e2d-2778-4732-a010-09ef26a00d51" providerId="AD" clId="Web-{82435E98-C73F-40D5-8634-422542684482}" dt="2024-12-01T22:41:26.049" v="225"/>
        <pc:sldMkLst>
          <pc:docMk/>
          <pc:sldMk cId="2459169826" sldId="280"/>
        </pc:sldMkLst>
      </pc:sldChg>
      <pc:sldChg chg="addSp delSp modSp new">
        <pc:chgData name="Nicholas H Wakefield" userId="S::nhw9@iris.nau.edu::b3491e2d-2778-4732-a010-09ef26a00d51" providerId="AD" clId="Web-{82435E98-C73F-40D5-8634-422542684482}" dt="2024-12-01T23:37:10.023" v="821" actId="1076"/>
        <pc:sldMkLst>
          <pc:docMk/>
          <pc:sldMk cId="719533325" sldId="281"/>
        </pc:sldMkLst>
      </pc:sldChg>
      <pc:sldChg chg="addSp delSp modSp new mod setBg modClrScheme chgLayout">
        <pc:chgData name="Nicholas H Wakefield" userId="S::nhw9@iris.nau.edu::b3491e2d-2778-4732-a010-09ef26a00d51" providerId="AD" clId="Web-{82435E98-C73F-40D5-8634-422542684482}" dt="2024-12-01T23:39:55.043" v="863" actId="20577"/>
        <pc:sldMkLst>
          <pc:docMk/>
          <pc:sldMk cId="1946204248" sldId="282"/>
        </pc:sldMkLst>
      </pc:sldChg>
    </pc:docChg>
  </pc:docChgLst>
  <pc:docChgLst>
    <pc:chgData name="Jagjevan Gill" userId="S::jg3495@nau.edu::40d43e29-d183-46ac-907e-13582518ae7f" providerId="AD" clId="Web-{D2779A92-DC0B-A209-B1A0-464043FFC07F}"/>
    <pc:docChg chg="modSld">
      <pc:chgData name="Jagjevan Gill" userId="S::jg3495@nau.edu::40d43e29-d183-46ac-907e-13582518ae7f" providerId="AD" clId="Web-{D2779A92-DC0B-A209-B1A0-464043FFC07F}" dt="2025-05-01T23:35:09.887" v="6" actId="1076"/>
      <pc:docMkLst>
        <pc:docMk/>
      </pc:docMkLst>
      <pc:sldChg chg="modSp">
        <pc:chgData name="Jagjevan Gill" userId="S::jg3495@nau.edu::40d43e29-d183-46ac-907e-13582518ae7f" providerId="AD" clId="Web-{D2779A92-DC0B-A209-B1A0-464043FFC07F}" dt="2025-05-01T23:35:09.887" v="6" actId="1076"/>
        <pc:sldMkLst>
          <pc:docMk/>
          <pc:sldMk cId="3585246680" sldId="257"/>
        </pc:sldMkLst>
        <pc:spChg chg="mod">
          <ac:chgData name="Jagjevan Gill" userId="S::jg3495@nau.edu::40d43e29-d183-46ac-907e-13582518ae7f" providerId="AD" clId="Web-{D2779A92-DC0B-A209-B1A0-464043FFC07F}" dt="2025-05-01T23:35:09.887" v="6" actId="1076"/>
          <ac:spMkLst>
            <pc:docMk/>
            <pc:sldMk cId="3585246680" sldId="257"/>
            <ac:spMk id="7" creationId="{FDF93DC0-5A17-42DE-AD19-DBCE7B9E3074}"/>
          </ac:spMkLst>
        </pc:spChg>
        <pc:picChg chg="mod">
          <ac:chgData name="Jagjevan Gill" userId="S::jg3495@nau.edu::40d43e29-d183-46ac-907e-13582518ae7f" providerId="AD" clId="Web-{D2779A92-DC0B-A209-B1A0-464043FFC07F}" dt="2025-05-01T23:35:05.871" v="5" actId="1076"/>
          <ac:picMkLst>
            <pc:docMk/>
            <pc:sldMk cId="3585246680" sldId="257"/>
            <ac:picMk id="13" creationId="{F43FC856-64FF-E9E3-E494-A57BA591D250}"/>
          </ac:picMkLst>
        </pc:picChg>
      </pc:sldChg>
      <pc:sldChg chg="modSp">
        <pc:chgData name="Jagjevan Gill" userId="S::jg3495@nau.edu::40d43e29-d183-46ac-907e-13582518ae7f" providerId="AD" clId="Web-{D2779A92-DC0B-A209-B1A0-464043FFC07F}" dt="2025-05-01T23:34:25.355" v="1"/>
        <pc:sldMkLst>
          <pc:docMk/>
          <pc:sldMk cId="1458204446" sldId="325"/>
        </pc:sldMkLst>
        <pc:picChg chg="mod modCrop">
          <ac:chgData name="Jagjevan Gill" userId="S::jg3495@nau.edu::40d43e29-d183-46ac-907e-13582518ae7f" providerId="AD" clId="Web-{D2779A92-DC0B-A209-B1A0-464043FFC07F}" dt="2025-05-01T23:34:25.355" v="1"/>
          <ac:picMkLst>
            <pc:docMk/>
            <pc:sldMk cId="1458204446" sldId="325"/>
            <ac:picMk id="3" creationId="{D4780E37-88DC-92AE-0A69-D118FD33317E}"/>
          </ac:picMkLst>
        </pc:picChg>
      </pc:sldChg>
    </pc:docChg>
  </pc:docChgLst>
  <pc:docChgLst>
    <pc:chgData name="Jagjevan" userId="40d43e29-d183-46ac-907e-13582518ae7f" providerId="ADAL" clId="{0109C248-9932-4A29-B7C7-9D62D84BF18E}"/>
    <pc:docChg chg="undo redo custSel addSld delSld modSld">
      <pc:chgData name="Jagjevan" userId="40d43e29-d183-46ac-907e-13582518ae7f" providerId="ADAL" clId="{0109C248-9932-4A29-B7C7-9D62D84BF18E}" dt="2025-04-29T00:52:12.945" v="475" actId="1076"/>
      <pc:docMkLst>
        <pc:docMk/>
      </pc:docMkLst>
      <pc:sldChg chg="modSp add mod">
        <pc:chgData name="Jagjevan" userId="40d43e29-d183-46ac-907e-13582518ae7f" providerId="ADAL" clId="{0109C248-9932-4A29-B7C7-9D62D84BF18E}" dt="2025-04-29T00:42:05.025" v="357" actId="20577"/>
        <pc:sldMkLst>
          <pc:docMk/>
          <pc:sldMk cId="3183529853" sldId="277"/>
        </pc:sldMkLst>
        <pc:spChg chg="mod">
          <ac:chgData name="Jagjevan" userId="40d43e29-d183-46ac-907e-13582518ae7f" providerId="ADAL" clId="{0109C248-9932-4A29-B7C7-9D62D84BF18E}" dt="2025-04-29T00:41:31.278" v="344" actId="20577"/>
          <ac:spMkLst>
            <pc:docMk/>
            <pc:sldMk cId="3183529853" sldId="277"/>
            <ac:spMk id="2" creationId="{15F0BC8D-785D-672B-550C-E715FCD60C84}"/>
          </ac:spMkLst>
        </pc:spChg>
        <pc:spChg chg="mod">
          <ac:chgData name="Jagjevan" userId="40d43e29-d183-46ac-907e-13582518ae7f" providerId="ADAL" clId="{0109C248-9932-4A29-B7C7-9D62D84BF18E}" dt="2025-04-29T00:42:05.025" v="357" actId="20577"/>
          <ac:spMkLst>
            <pc:docMk/>
            <pc:sldMk cId="3183529853" sldId="277"/>
            <ac:spMk id="12" creationId="{5CE1DC46-4BEA-0E27-E358-69C650AE05F2}"/>
          </ac:spMkLst>
        </pc:spChg>
        <pc:graphicFrameChg chg="modGraphic">
          <ac:chgData name="Jagjevan" userId="40d43e29-d183-46ac-907e-13582518ae7f" providerId="ADAL" clId="{0109C248-9932-4A29-B7C7-9D62D84BF18E}" dt="2025-04-29T00:41:50.353" v="347" actId="255"/>
          <ac:graphicFrameMkLst>
            <pc:docMk/>
            <pc:sldMk cId="3183529853" sldId="277"/>
            <ac:graphicFrameMk id="5" creationId="{C4C65024-AB5A-E21A-9D9C-B7019889D777}"/>
          </ac:graphicFrameMkLst>
        </pc:graphicFrameChg>
      </pc:sldChg>
      <pc:sldChg chg="modSp mod">
        <pc:chgData name="Jagjevan" userId="40d43e29-d183-46ac-907e-13582518ae7f" providerId="ADAL" clId="{0109C248-9932-4A29-B7C7-9D62D84BF18E}" dt="2025-04-29T00:39:06.170" v="325" actId="1076"/>
        <pc:sldMkLst>
          <pc:docMk/>
          <pc:sldMk cId="3035429853" sldId="280"/>
        </pc:sldMkLst>
      </pc:sldChg>
      <pc:sldChg chg="del">
        <pc:chgData name="Jagjevan" userId="40d43e29-d183-46ac-907e-13582518ae7f" providerId="ADAL" clId="{0109C248-9932-4A29-B7C7-9D62D84BF18E}" dt="2025-04-29T00:41:33.818" v="345" actId="2696"/>
        <pc:sldMkLst>
          <pc:docMk/>
          <pc:sldMk cId="1995984659" sldId="302"/>
        </pc:sldMkLst>
      </pc:sldChg>
      <pc:sldChg chg="addSp delSp modSp mod">
        <pc:chgData name="Jagjevan" userId="40d43e29-d183-46ac-907e-13582518ae7f" providerId="ADAL" clId="{0109C248-9932-4A29-B7C7-9D62D84BF18E}" dt="2025-04-29T00:50:56.265" v="462" actId="255"/>
        <pc:sldMkLst>
          <pc:docMk/>
          <pc:sldMk cId="3716420519" sldId="305"/>
        </pc:sldMkLst>
        <pc:spChg chg="add mod">
          <ac:chgData name="Jagjevan" userId="40d43e29-d183-46ac-907e-13582518ae7f" providerId="ADAL" clId="{0109C248-9932-4A29-B7C7-9D62D84BF18E}" dt="2025-04-29T00:44:41.976" v="370" actId="1076"/>
          <ac:spMkLst>
            <pc:docMk/>
            <pc:sldMk cId="3716420519" sldId="305"/>
            <ac:spMk id="9" creationId="{1125FE4C-BC6F-4D1D-AA02-A64AA21EA79D}"/>
          </ac:spMkLst>
        </pc:spChg>
        <pc:spChg chg="add mod">
          <ac:chgData name="Jagjevan" userId="40d43e29-d183-46ac-907e-13582518ae7f" providerId="ADAL" clId="{0109C248-9932-4A29-B7C7-9D62D84BF18E}" dt="2025-04-29T00:46:29.142" v="383" actId="14100"/>
          <ac:spMkLst>
            <pc:docMk/>
            <pc:sldMk cId="3716420519" sldId="305"/>
            <ac:spMk id="15" creationId="{06266F3F-3673-45B9-AD24-0440E068AFF4}"/>
          </ac:spMkLst>
        </pc:spChg>
        <pc:spChg chg="add mod">
          <ac:chgData name="Jagjevan" userId="40d43e29-d183-46ac-907e-13582518ae7f" providerId="ADAL" clId="{0109C248-9932-4A29-B7C7-9D62D84BF18E}" dt="2025-04-29T00:49:44.598" v="453" actId="1076"/>
          <ac:spMkLst>
            <pc:docMk/>
            <pc:sldMk cId="3716420519" sldId="305"/>
            <ac:spMk id="19" creationId="{4FE26B47-F39F-41ED-BB0E-79541CB25732}"/>
          </ac:spMkLst>
        </pc:spChg>
        <pc:graphicFrameChg chg="add mod modGraphic">
          <ac:chgData name="Jagjevan" userId="40d43e29-d183-46ac-907e-13582518ae7f" providerId="ADAL" clId="{0109C248-9932-4A29-B7C7-9D62D84BF18E}" dt="2025-04-29T00:50:56.265" v="462" actId="255"/>
          <ac:graphicFrameMkLst>
            <pc:docMk/>
            <pc:sldMk cId="3716420519" sldId="305"/>
            <ac:graphicFrameMk id="8" creationId="{FE18D9A1-B58D-41BD-B62A-A4B07CF1EA28}"/>
          </ac:graphicFrameMkLst>
        </pc:graphicFrameChg>
        <pc:graphicFrameChg chg="add mod modGraphic">
          <ac:chgData name="Jagjevan" userId="40d43e29-d183-46ac-907e-13582518ae7f" providerId="ADAL" clId="{0109C248-9932-4A29-B7C7-9D62D84BF18E}" dt="2025-04-29T00:50:51.861" v="461" actId="122"/>
          <ac:graphicFrameMkLst>
            <pc:docMk/>
            <pc:sldMk cId="3716420519" sldId="305"/>
            <ac:graphicFrameMk id="14" creationId="{DF3D0A60-7E46-468D-A387-832F86EF0145}"/>
          </ac:graphicFrameMkLst>
        </pc:graphicFrameChg>
      </pc:sldChg>
      <pc:sldChg chg="modSp mod">
        <pc:chgData name="Jagjevan" userId="40d43e29-d183-46ac-907e-13582518ae7f" providerId="ADAL" clId="{0109C248-9932-4A29-B7C7-9D62D84BF18E}" dt="2025-04-29T00:38:18.057" v="322" actId="1076"/>
        <pc:sldMkLst>
          <pc:docMk/>
          <pc:sldMk cId="4290140344" sldId="307"/>
        </pc:sldMkLst>
        <pc:spChg chg="mod">
          <ac:chgData name="Jagjevan" userId="40d43e29-d183-46ac-907e-13582518ae7f" providerId="ADAL" clId="{0109C248-9932-4A29-B7C7-9D62D84BF18E}" dt="2025-04-29T00:10:37.286" v="4" actId="1076"/>
          <ac:spMkLst>
            <pc:docMk/>
            <pc:sldMk cId="4290140344" sldId="307"/>
            <ac:spMk id="2" creationId="{389972A1-83EA-3315-16B9-1F4650ABE131}"/>
          </ac:spMkLst>
        </pc:spChg>
      </pc:sldChg>
      <pc:sldChg chg="modSp mod">
        <pc:chgData name="Jagjevan" userId="40d43e29-d183-46ac-907e-13582518ae7f" providerId="ADAL" clId="{0109C248-9932-4A29-B7C7-9D62D84BF18E}" dt="2025-04-29T00:51:24.655" v="465" actId="1076"/>
        <pc:sldMkLst>
          <pc:docMk/>
          <pc:sldMk cId="3826096813" sldId="309"/>
        </pc:sldMkLst>
        <pc:spChg chg="mod">
          <ac:chgData name="Jagjevan" userId="40d43e29-d183-46ac-907e-13582518ae7f" providerId="ADAL" clId="{0109C248-9932-4A29-B7C7-9D62D84BF18E}" dt="2025-04-29T00:51:24.655" v="465" actId="1076"/>
          <ac:spMkLst>
            <pc:docMk/>
            <pc:sldMk cId="3826096813" sldId="309"/>
            <ac:spMk id="2" creationId="{F1476DFD-49F4-DCE1-7886-CB04A4D3C0AB}"/>
          </ac:spMkLst>
        </pc:spChg>
        <pc:picChg chg="mod">
          <ac:chgData name="Jagjevan" userId="40d43e29-d183-46ac-907e-13582518ae7f" providerId="ADAL" clId="{0109C248-9932-4A29-B7C7-9D62D84BF18E}" dt="2025-04-29T00:36:16.304" v="259" actId="14100"/>
          <ac:picMkLst>
            <pc:docMk/>
            <pc:sldMk cId="3826096813" sldId="309"/>
            <ac:picMk id="6" creationId="{D6284A6E-A7D5-510E-7429-C6E94127975D}"/>
          </ac:picMkLst>
        </pc:picChg>
      </pc:sldChg>
      <pc:sldChg chg="modSp mod">
        <pc:chgData name="Jagjevan" userId="40d43e29-d183-46ac-907e-13582518ae7f" providerId="ADAL" clId="{0109C248-9932-4A29-B7C7-9D62D84BF18E}" dt="2025-04-29T00:37:52.589" v="320" actId="1076"/>
        <pc:sldMkLst>
          <pc:docMk/>
          <pc:sldMk cId="3698445759" sldId="311"/>
        </pc:sldMkLst>
        <pc:spChg chg="mod">
          <ac:chgData name="Jagjevan" userId="40d43e29-d183-46ac-907e-13582518ae7f" providerId="ADAL" clId="{0109C248-9932-4A29-B7C7-9D62D84BF18E}" dt="2025-04-29T00:37:52.589" v="320" actId="1076"/>
          <ac:spMkLst>
            <pc:docMk/>
            <pc:sldMk cId="3698445759" sldId="311"/>
            <ac:spMk id="2" creationId="{94BF31C8-8589-4F93-C1C3-D060B9541DD8}"/>
          </ac:spMkLst>
        </pc:spChg>
      </pc:sldChg>
      <pc:sldChg chg="modSp mod">
        <pc:chgData name="Jagjevan" userId="40d43e29-d183-46ac-907e-13582518ae7f" providerId="ADAL" clId="{0109C248-9932-4A29-B7C7-9D62D84BF18E}" dt="2025-04-29T00:37:58.708" v="321" actId="1076"/>
        <pc:sldMkLst>
          <pc:docMk/>
          <pc:sldMk cId="2220476683" sldId="312"/>
        </pc:sldMkLst>
        <pc:spChg chg="mod">
          <ac:chgData name="Jagjevan" userId="40d43e29-d183-46ac-907e-13582518ae7f" providerId="ADAL" clId="{0109C248-9932-4A29-B7C7-9D62D84BF18E}" dt="2025-04-29T00:37:58.708" v="321" actId="1076"/>
          <ac:spMkLst>
            <pc:docMk/>
            <pc:sldMk cId="2220476683" sldId="312"/>
            <ac:spMk id="2" creationId="{1040A541-CE01-0335-560D-93D81093C1B1}"/>
          </ac:spMkLst>
        </pc:spChg>
      </pc:sldChg>
      <pc:sldChg chg="modSp mod">
        <pc:chgData name="Jagjevan" userId="40d43e29-d183-46ac-907e-13582518ae7f" providerId="ADAL" clId="{0109C248-9932-4A29-B7C7-9D62D84BF18E}" dt="2025-04-29T00:11:12.724" v="16" actId="1076"/>
        <pc:sldMkLst>
          <pc:docMk/>
          <pc:sldMk cId="460804538" sldId="313"/>
        </pc:sldMkLst>
      </pc:sldChg>
      <pc:sldChg chg="modSp mod">
        <pc:chgData name="Jagjevan" userId="40d43e29-d183-46ac-907e-13582518ae7f" providerId="ADAL" clId="{0109C248-9932-4A29-B7C7-9D62D84BF18E}" dt="2025-04-29T00:51:32.624" v="467" actId="1076"/>
        <pc:sldMkLst>
          <pc:docMk/>
          <pc:sldMk cId="45987649" sldId="314"/>
        </pc:sldMkLst>
      </pc:sldChg>
      <pc:sldChg chg="modSp mod">
        <pc:chgData name="Jagjevan" userId="40d43e29-d183-46ac-907e-13582518ae7f" providerId="ADAL" clId="{0109C248-9932-4A29-B7C7-9D62D84BF18E}" dt="2025-04-29T00:51:38.435" v="469" actId="1076"/>
        <pc:sldMkLst>
          <pc:docMk/>
          <pc:sldMk cId="69055039" sldId="315"/>
        </pc:sldMkLst>
        <pc:spChg chg="mod">
          <ac:chgData name="Jagjevan" userId="40d43e29-d183-46ac-907e-13582518ae7f" providerId="ADAL" clId="{0109C248-9932-4A29-B7C7-9D62D84BF18E}" dt="2025-04-29T00:51:37.297" v="468" actId="1076"/>
          <ac:spMkLst>
            <pc:docMk/>
            <pc:sldMk cId="69055039" sldId="315"/>
            <ac:spMk id="2" creationId="{0C9A9FB9-0A1D-C86B-FB55-E781E6C72732}"/>
          </ac:spMkLst>
        </pc:spChg>
      </pc:sldChg>
      <pc:sldChg chg="modSp mod">
        <pc:chgData name="Jagjevan" userId="40d43e29-d183-46ac-907e-13582518ae7f" providerId="ADAL" clId="{0109C248-9932-4A29-B7C7-9D62D84BF18E}" dt="2025-04-29T00:11:23.031" v="17" actId="255"/>
        <pc:sldMkLst>
          <pc:docMk/>
          <pc:sldMk cId="2104966903" sldId="316"/>
        </pc:sldMkLst>
        <pc:graphicFrameChg chg="modGraphic">
          <ac:chgData name="Jagjevan" userId="40d43e29-d183-46ac-907e-13582518ae7f" providerId="ADAL" clId="{0109C248-9932-4A29-B7C7-9D62D84BF18E}" dt="2025-04-29T00:11:23.031" v="17" actId="255"/>
          <ac:graphicFrameMkLst>
            <pc:docMk/>
            <pc:sldMk cId="2104966903" sldId="316"/>
            <ac:graphicFrameMk id="5" creationId="{F043CA33-9C29-361E-4A79-3C30AB81A33A}"/>
          </ac:graphicFrameMkLst>
        </pc:graphicFrameChg>
      </pc:sldChg>
      <pc:sldChg chg="modSp mod">
        <pc:chgData name="Jagjevan" userId="40d43e29-d183-46ac-907e-13582518ae7f" providerId="ADAL" clId="{0109C248-9932-4A29-B7C7-9D62D84BF18E}" dt="2025-04-29T00:38:26.303" v="323" actId="1076"/>
        <pc:sldMkLst>
          <pc:docMk/>
          <pc:sldMk cId="719190330" sldId="317"/>
        </pc:sldMkLst>
        <pc:graphicFrameChg chg="mod modGraphic">
          <ac:chgData name="Jagjevan" userId="40d43e29-d183-46ac-907e-13582518ae7f" providerId="ADAL" clId="{0109C248-9932-4A29-B7C7-9D62D84BF18E}" dt="2025-04-29T00:38:26.303" v="323" actId="1076"/>
          <ac:graphicFrameMkLst>
            <pc:docMk/>
            <pc:sldMk cId="719190330" sldId="317"/>
            <ac:graphicFrameMk id="5" creationId="{9425339F-6D7B-6A31-F02B-A036488750A0}"/>
          </ac:graphicFrameMkLst>
        </pc:graphicFrameChg>
      </pc:sldChg>
      <pc:sldChg chg="modSp mod">
        <pc:chgData name="Jagjevan" userId="40d43e29-d183-46ac-907e-13582518ae7f" providerId="ADAL" clId="{0109C248-9932-4A29-B7C7-9D62D84BF18E}" dt="2025-04-29T00:14:26.479" v="30" actId="14100"/>
        <pc:sldMkLst>
          <pc:docMk/>
          <pc:sldMk cId="126940894" sldId="318"/>
        </pc:sldMkLst>
      </pc:sldChg>
      <pc:sldChg chg="modSp mod">
        <pc:chgData name="Jagjevan" userId="40d43e29-d183-46ac-907e-13582518ae7f" providerId="ADAL" clId="{0109C248-9932-4A29-B7C7-9D62D84BF18E}" dt="2025-04-29T00:35:17.589" v="245" actId="255"/>
        <pc:sldMkLst>
          <pc:docMk/>
          <pc:sldMk cId="1831800927" sldId="319"/>
        </pc:sldMkLst>
        <pc:spChg chg="mod">
          <ac:chgData name="Jagjevan" userId="40d43e29-d183-46ac-907e-13582518ae7f" providerId="ADAL" clId="{0109C248-9932-4A29-B7C7-9D62D84BF18E}" dt="2025-04-29T00:35:17.589" v="245" actId="255"/>
          <ac:spMkLst>
            <pc:docMk/>
            <pc:sldMk cId="1831800927" sldId="319"/>
            <ac:spMk id="2" creationId="{99FD1E8B-2127-AA93-D723-6EBB927B7574}"/>
          </ac:spMkLst>
        </pc:spChg>
        <pc:picChg chg="mod">
          <ac:chgData name="Jagjevan" userId="40d43e29-d183-46ac-907e-13582518ae7f" providerId="ADAL" clId="{0109C248-9932-4A29-B7C7-9D62D84BF18E}" dt="2025-04-29T00:35:12.114" v="243" actId="1076"/>
          <ac:picMkLst>
            <pc:docMk/>
            <pc:sldMk cId="1831800927" sldId="319"/>
            <ac:picMk id="6" creationId="{8D214B22-963B-C754-8E4C-4FA365BB94C6}"/>
          </ac:picMkLst>
        </pc:picChg>
      </pc:sldChg>
      <pc:sldChg chg="modSp mod">
        <pc:chgData name="Jagjevan" userId="40d43e29-d183-46ac-907e-13582518ae7f" providerId="ADAL" clId="{0109C248-9932-4A29-B7C7-9D62D84BF18E}" dt="2025-04-29T00:36:33.176" v="262" actId="1076"/>
        <pc:sldMkLst>
          <pc:docMk/>
          <pc:sldMk cId="1645380713" sldId="320"/>
        </pc:sldMkLst>
        <pc:spChg chg="mod">
          <ac:chgData name="Jagjevan" userId="40d43e29-d183-46ac-907e-13582518ae7f" providerId="ADAL" clId="{0109C248-9932-4A29-B7C7-9D62D84BF18E}" dt="2025-04-29T00:36:33.176" v="262" actId="1076"/>
          <ac:spMkLst>
            <pc:docMk/>
            <pc:sldMk cId="1645380713" sldId="320"/>
            <ac:spMk id="2" creationId="{8F2D2A78-19C6-EF98-3903-0DCA60944509}"/>
          </ac:spMkLst>
        </pc:spChg>
        <pc:picChg chg="mod">
          <ac:chgData name="Jagjevan" userId="40d43e29-d183-46ac-907e-13582518ae7f" providerId="ADAL" clId="{0109C248-9932-4A29-B7C7-9D62D84BF18E}" dt="2025-04-29T00:35:28.527" v="249" actId="1076"/>
          <ac:picMkLst>
            <pc:docMk/>
            <pc:sldMk cId="1645380713" sldId="320"/>
            <ac:picMk id="6" creationId="{803DE724-E0B1-EA0A-E13B-C3F338E1EA46}"/>
          </ac:picMkLst>
        </pc:picChg>
      </pc:sldChg>
      <pc:sldChg chg="addSp delSp modSp mod">
        <pc:chgData name="Jagjevan" userId="40d43e29-d183-46ac-907e-13582518ae7f" providerId="ADAL" clId="{0109C248-9932-4A29-B7C7-9D62D84BF18E}" dt="2025-04-29T00:52:12.945" v="475" actId="1076"/>
        <pc:sldMkLst>
          <pc:docMk/>
          <pc:sldMk cId="1004915051" sldId="321"/>
        </pc:sldMkLst>
        <pc:graphicFrameChg chg="mod modGraphic">
          <ac:chgData name="Jagjevan" userId="40d43e29-d183-46ac-907e-13582518ae7f" providerId="ADAL" clId="{0109C248-9932-4A29-B7C7-9D62D84BF18E}" dt="2025-04-29T00:52:12.945" v="475" actId="1076"/>
          <ac:graphicFrameMkLst>
            <pc:docMk/>
            <pc:sldMk cId="1004915051" sldId="321"/>
            <ac:graphicFrameMk id="14" creationId="{5316676C-A27B-FFA8-C377-0147F06C0F81}"/>
          </ac:graphicFrameMkLst>
        </pc:graphicFrameChg>
      </pc:sldChg>
      <pc:sldChg chg="modSp mod">
        <pc:chgData name="Jagjevan" userId="40d43e29-d183-46ac-907e-13582518ae7f" providerId="ADAL" clId="{0109C248-9932-4A29-B7C7-9D62D84BF18E}" dt="2025-04-29T00:37:34.765" v="318" actId="20577"/>
        <pc:sldMkLst>
          <pc:docMk/>
          <pc:sldMk cId="173893876" sldId="322"/>
        </pc:sldMkLst>
        <pc:spChg chg="mod">
          <ac:chgData name="Jagjevan" userId="40d43e29-d183-46ac-907e-13582518ae7f" providerId="ADAL" clId="{0109C248-9932-4A29-B7C7-9D62D84BF18E}" dt="2025-04-29T00:37:34.765" v="318" actId="20577"/>
          <ac:spMkLst>
            <pc:docMk/>
            <pc:sldMk cId="173893876" sldId="322"/>
            <ac:spMk id="2" creationId="{5670E2D6-A9AC-5F09-6777-D6B3BEC26066}"/>
          </ac:spMkLst>
        </pc:spChg>
        <pc:graphicFrameChg chg="mod modGraphic">
          <ac:chgData name="Jagjevan" userId="40d43e29-d183-46ac-907e-13582518ae7f" providerId="ADAL" clId="{0109C248-9932-4A29-B7C7-9D62D84BF18E}" dt="2025-04-29T00:36:56.436" v="275" actId="20577"/>
          <ac:graphicFrameMkLst>
            <pc:docMk/>
            <pc:sldMk cId="173893876" sldId="322"/>
            <ac:graphicFrameMk id="8" creationId="{B5F880F2-0B55-3552-5A68-3937FFA3D357}"/>
          </ac:graphicFrameMkLst>
        </pc:graphicFrameChg>
      </pc:sldChg>
      <pc:sldChg chg="modSp add del mod">
        <pc:chgData name="Jagjevan" userId="40d43e29-d183-46ac-907e-13582518ae7f" providerId="ADAL" clId="{0109C248-9932-4A29-B7C7-9D62D84BF18E}" dt="2025-04-29T00:16:37.690" v="50" actId="2696"/>
        <pc:sldMkLst>
          <pc:docMk/>
          <pc:sldMk cId="3368352252" sldId="323"/>
        </pc:sldMkLst>
      </pc:sldChg>
    </pc:docChg>
  </pc:docChgLst>
  <pc:docChgLst>
    <pc:chgData name="Jagjevan Gill" userId="S::jg3495@nau.edu::40d43e29-d183-46ac-907e-13582518ae7f" providerId="AD" clId="Web-{1CA99BCC-4EC3-D097-B8F3-CDA3E89FBE51}"/>
    <pc:docChg chg="modSld">
      <pc:chgData name="Jagjevan Gill" userId="S::jg3495@nau.edu::40d43e29-d183-46ac-907e-13582518ae7f" providerId="AD" clId="Web-{1CA99BCC-4EC3-D097-B8F3-CDA3E89FBE51}" dt="2025-04-29T21:13:07.221" v="13" actId="1076"/>
      <pc:docMkLst>
        <pc:docMk/>
      </pc:docMkLst>
      <pc:sldChg chg="addSp modSp">
        <pc:chgData name="Jagjevan Gill" userId="S::jg3495@nau.edu::40d43e29-d183-46ac-907e-13582518ae7f" providerId="AD" clId="Web-{1CA99BCC-4EC3-D097-B8F3-CDA3E89FBE51}" dt="2025-04-29T21:13:07.221" v="13" actId="1076"/>
        <pc:sldMkLst>
          <pc:docMk/>
          <pc:sldMk cId="2921339997" sldId="306"/>
        </pc:sldMkLst>
        <pc:spChg chg="mod">
          <ac:chgData name="Jagjevan Gill" userId="S::jg3495@nau.edu::40d43e29-d183-46ac-907e-13582518ae7f" providerId="AD" clId="Web-{1CA99BCC-4EC3-D097-B8F3-CDA3E89FBE51}" dt="2025-04-29T21:12:55.939" v="7" actId="1076"/>
          <ac:spMkLst>
            <pc:docMk/>
            <pc:sldMk cId="2921339997" sldId="306"/>
            <ac:spMk id="2" creationId="{415F0041-3FC0-E0FC-5241-64458E688CAB}"/>
          </ac:spMkLst>
        </pc:spChg>
        <pc:spChg chg="mod">
          <ac:chgData name="Jagjevan Gill" userId="S::jg3495@nau.edu::40d43e29-d183-46ac-907e-13582518ae7f" providerId="AD" clId="Web-{1CA99BCC-4EC3-D097-B8F3-CDA3E89FBE51}" dt="2025-04-29T21:12:58.127" v="8" actId="1076"/>
          <ac:spMkLst>
            <pc:docMk/>
            <pc:sldMk cId="2921339997" sldId="306"/>
            <ac:spMk id="3" creationId="{185C2D74-2A47-39D7-7C3F-D502C615223C}"/>
          </ac:spMkLst>
        </pc:spChg>
        <pc:picChg chg="add mod">
          <ac:chgData name="Jagjevan Gill" userId="S::jg3495@nau.edu::40d43e29-d183-46ac-907e-13582518ae7f" providerId="AD" clId="Web-{1CA99BCC-4EC3-D097-B8F3-CDA3E89FBE51}" dt="2025-04-29T21:13:07.221" v="13" actId="1076"/>
          <ac:picMkLst>
            <pc:docMk/>
            <pc:sldMk cId="2921339997" sldId="306"/>
            <ac:picMk id="5" creationId="{7C7DD118-2D3C-CC5D-636F-B361C8C6AAD7}"/>
          </ac:picMkLst>
        </pc:picChg>
      </pc:sldChg>
    </pc:docChg>
  </pc:docChgLst>
  <pc:docChgLst>
    <pc:chgData name="Beizhe Shen" userId="S::bs2284@nau.edu::ca6262fb-d8b9-44d0-b053-41c592317563" providerId="AD" clId="Web-{37DF7141-78CA-4C07-D051-0F13DBF079F6}"/>
    <pc:docChg chg="modSld">
      <pc:chgData name="Beizhe Shen" userId="S::bs2284@nau.edu::ca6262fb-d8b9-44d0-b053-41c592317563" providerId="AD" clId="Web-{37DF7141-78CA-4C07-D051-0F13DBF079F6}" dt="2025-05-01T23:35:44.526" v="41"/>
      <pc:docMkLst>
        <pc:docMk/>
      </pc:docMkLst>
      <pc:sldChg chg="modSp">
        <pc:chgData name="Beizhe Shen" userId="S::bs2284@nau.edu::ca6262fb-d8b9-44d0-b053-41c592317563" providerId="AD" clId="Web-{37DF7141-78CA-4C07-D051-0F13DBF079F6}" dt="2025-05-01T23:35:44.526" v="41"/>
        <pc:sldMkLst>
          <pc:docMk/>
          <pc:sldMk cId="1004915051" sldId="321"/>
        </pc:sldMkLst>
        <pc:graphicFrameChg chg="mod modGraphic">
          <ac:chgData name="Beizhe Shen" userId="S::bs2284@nau.edu::ca6262fb-d8b9-44d0-b053-41c592317563" providerId="AD" clId="Web-{37DF7141-78CA-4C07-D051-0F13DBF079F6}" dt="2025-05-01T23:35:44.526" v="41"/>
          <ac:graphicFrameMkLst>
            <pc:docMk/>
            <pc:sldMk cId="1004915051" sldId="321"/>
            <ac:graphicFrameMk id="14" creationId="{5316676C-A27B-FFA8-C377-0147F06C0F81}"/>
          </ac:graphicFrameMkLst>
        </pc:graphicFrameChg>
      </pc:sldChg>
    </pc:docChg>
  </pc:docChgLst>
  <pc:docChgLst>
    <pc:chgData name="Beizhe Shen" userId="S::bs2284@nau.edu::ca6262fb-d8b9-44d0-b053-41c592317563" providerId="AD" clId="Web-{D053DD40-F57E-D23F-542F-D971F3EDB865}"/>
    <pc:docChg chg="modSld">
      <pc:chgData name="Beizhe Shen" userId="S::bs2284@nau.edu::ca6262fb-d8b9-44d0-b053-41c592317563" providerId="AD" clId="Web-{D053DD40-F57E-D23F-542F-D971F3EDB865}" dt="2024-10-14T16:08:52.102" v="40"/>
      <pc:docMkLst>
        <pc:docMk/>
      </pc:docMkLst>
      <pc:sldChg chg="addSp delSp modSp">
        <pc:chgData name="Beizhe Shen" userId="S::bs2284@nau.edu::ca6262fb-d8b9-44d0-b053-41c592317563" providerId="AD" clId="Web-{D053DD40-F57E-D23F-542F-D971F3EDB865}" dt="2024-10-14T16:08:52.102" v="40"/>
        <pc:sldMkLst>
          <pc:docMk/>
          <pc:sldMk cId="2527720628" sldId="270"/>
        </pc:sldMkLst>
      </pc:sldChg>
    </pc:docChg>
  </pc:docChgLst>
  <pc:docChgLst>
    <pc:chgData name="Jagjevan Gill" userId="S::jg3495@nau.edu::40d43e29-d183-46ac-907e-13582518ae7f" providerId="AD" clId="Web-{2523AF33-28B1-E747-CEFE-1EB7AAEE9F2F}"/>
    <pc:docChg chg="modSld">
      <pc:chgData name="Jagjevan Gill" userId="S::jg3495@nau.edu::40d43e29-d183-46ac-907e-13582518ae7f" providerId="AD" clId="Web-{2523AF33-28B1-E747-CEFE-1EB7AAEE9F2F}" dt="2024-10-15T00:33:33.753" v="152"/>
      <pc:docMkLst>
        <pc:docMk/>
      </pc:docMkLst>
      <pc:sldChg chg="modSp">
        <pc:chgData name="Jagjevan Gill" userId="S::jg3495@nau.edu::40d43e29-d183-46ac-907e-13582518ae7f" providerId="AD" clId="Web-{2523AF33-28B1-E747-CEFE-1EB7AAEE9F2F}" dt="2024-10-15T00:33:33.753" v="152"/>
        <pc:sldMkLst>
          <pc:docMk/>
          <pc:sldMk cId="579787250" sldId="259"/>
        </pc:sldMkLst>
      </pc:sldChg>
      <pc:sldChg chg="addSp delSp modSp mod setBg">
        <pc:chgData name="Jagjevan Gill" userId="S::jg3495@nau.edu::40d43e29-d183-46ac-907e-13582518ae7f" providerId="AD" clId="Web-{2523AF33-28B1-E747-CEFE-1EB7AAEE9F2F}" dt="2024-10-15T00:32:17.295" v="22" actId="1076"/>
        <pc:sldMkLst>
          <pc:docMk/>
          <pc:sldMk cId="1235835592" sldId="265"/>
        </pc:sldMkLst>
      </pc:sldChg>
    </pc:docChg>
  </pc:docChgLst>
  <pc:docChgLst>
    <pc:chgData name="Beizhe Shen" userId="ca6262fb-d8b9-44d0-b053-41c592317563" providerId="ADAL" clId="{D18DF751-062B-4BE0-B4C8-84B4DEF3C7DD}"/>
    <pc:docChg chg="undo custSel addSld modSld">
      <pc:chgData name="Beizhe Shen" userId="ca6262fb-d8b9-44d0-b053-41c592317563" providerId="ADAL" clId="{D18DF751-062B-4BE0-B4C8-84B4DEF3C7DD}" dt="2025-03-25T03:48:17.024" v="151" actId="20577"/>
      <pc:docMkLst>
        <pc:docMk/>
      </pc:docMkLst>
      <pc:sldChg chg="addSp delSp modSp mod">
        <pc:chgData name="Beizhe Shen" userId="ca6262fb-d8b9-44d0-b053-41c592317563" providerId="ADAL" clId="{D18DF751-062B-4BE0-B4C8-84B4DEF3C7DD}" dt="2025-03-25T03:48:17.024" v="151" actId="20577"/>
        <pc:sldMkLst>
          <pc:docMk/>
          <pc:sldMk cId="2883724318" sldId="296"/>
        </pc:sldMkLst>
      </pc:sldChg>
      <pc:sldChg chg="addSp delSp modSp new mod setBg">
        <pc:chgData name="Beizhe Shen" userId="ca6262fb-d8b9-44d0-b053-41c592317563" providerId="ADAL" clId="{D18DF751-062B-4BE0-B4C8-84B4DEF3C7DD}" dt="2025-03-25T03:33:36.922" v="110" actId="20577"/>
        <pc:sldMkLst>
          <pc:docMk/>
          <pc:sldMk cId="1850335500" sldId="297"/>
        </pc:sldMkLst>
      </pc:sldChg>
      <pc:sldChg chg="addSp delSp modSp new mod">
        <pc:chgData name="Beizhe Shen" userId="ca6262fb-d8b9-44d0-b053-41c592317563" providerId="ADAL" clId="{D18DF751-062B-4BE0-B4C8-84B4DEF3C7DD}" dt="2025-03-25T03:38:24.013" v="149" actId="20577"/>
        <pc:sldMkLst>
          <pc:docMk/>
          <pc:sldMk cId="66250539" sldId="298"/>
        </pc:sldMkLst>
      </pc:sldChg>
    </pc:docChg>
  </pc:docChgLst>
  <pc:docChgLst>
    <pc:chgData name="Jagjevan Gill" userId="S::jg3495@nau.edu::40d43e29-d183-46ac-907e-13582518ae7f" providerId="AD" clId="Web-{CBA48231-A605-C12A-679A-81FA11A23A0A}"/>
    <pc:docChg chg="addSld delSld modSld sldOrd">
      <pc:chgData name="Jagjevan Gill" userId="S::jg3495@nau.edu::40d43e29-d183-46ac-907e-13582518ae7f" providerId="AD" clId="Web-{CBA48231-A605-C12A-679A-81FA11A23A0A}" dt="2025-03-23T19:28:01.255" v="52" actId="20577"/>
      <pc:docMkLst>
        <pc:docMk/>
      </pc:docMkLst>
      <pc:sldChg chg="ord">
        <pc:chgData name="Jagjevan Gill" userId="S::jg3495@nau.edu::40d43e29-d183-46ac-907e-13582518ae7f" providerId="AD" clId="Web-{CBA48231-A605-C12A-679A-81FA11A23A0A}" dt="2025-03-23T19:23:34.517" v="0"/>
        <pc:sldMkLst>
          <pc:docMk/>
          <pc:sldMk cId="2527720628" sldId="270"/>
        </pc:sldMkLst>
      </pc:sldChg>
      <pc:sldChg chg="new del">
        <pc:chgData name="Jagjevan Gill" userId="S::jg3495@nau.edu::40d43e29-d183-46ac-907e-13582518ae7f" providerId="AD" clId="Web-{CBA48231-A605-C12A-679A-81FA11A23A0A}" dt="2025-03-23T19:25:19.103" v="2"/>
        <pc:sldMkLst>
          <pc:docMk/>
          <pc:sldMk cId="123477955" sldId="294"/>
        </pc:sldMkLst>
      </pc:sldChg>
      <pc:sldChg chg="modSp new">
        <pc:chgData name="Jagjevan Gill" userId="S::jg3495@nau.edu::40d43e29-d183-46ac-907e-13582518ae7f" providerId="AD" clId="Web-{CBA48231-A605-C12A-679A-81FA11A23A0A}" dt="2025-03-23T19:27:15.596" v="32" actId="20577"/>
        <pc:sldMkLst>
          <pc:docMk/>
          <pc:sldMk cId="3436072643" sldId="294"/>
        </pc:sldMkLst>
      </pc:sldChg>
      <pc:sldChg chg="modSp new">
        <pc:chgData name="Jagjevan Gill" userId="S::jg3495@nau.edu::40d43e29-d183-46ac-907e-13582518ae7f" providerId="AD" clId="Web-{CBA48231-A605-C12A-679A-81FA11A23A0A}" dt="2025-03-23T19:27:24.784" v="40" actId="20577"/>
        <pc:sldMkLst>
          <pc:docMk/>
          <pc:sldMk cId="2972930919" sldId="295"/>
        </pc:sldMkLst>
      </pc:sldChg>
      <pc:sldChg chg="modSp new">
        <pc:chgData name="Jagjevan Gill" userId="S::jg3495@nau.edu::40d43e29-d183-46ac-907e-13582518ae7f" providerId="AD" clId="Web-{CBA48231-A605-C12A-679A-81FA11A23A0A}" dt="2025-03-23T19:28:01.255" v="52" actId="20577"/>
        <pc:sldMkLst>
          <pc:docMk/>
          <pc:sldMk cId="2883724318" sldId="296"/>
        </pc:sldMkLst>
      </pc:sldChg>
    </pc:docChg>
  </pc:docChgLst>
  <pc:docChgLst>
    <pc:chgData name="Jagjevan Gill" userId="S::jg3495@nau.edu::40d43e29-d183-46ac-907e-13582518ae7f" providerId="AD" clId="Web-{11472D62-2192-EF5F-56DD-F6C2BB2705E6}"/>
    <pc:docChg chg="modSld">
      <pc:chgData name="Jagjevan Gill" userId="S::jg3495@nau.edu::40d43e29-d183-46ac-907e-13582518ae7f" providerId="AD" clId="Web-{11472D62-2192-EF5F-56DD-F6C2BB2705E6}" dt="2025-04-29T21:37:41.907" v="310" actId="1076"/>
      <pc:docMkLst>
        <pc:docMk/>
      </pc:docMkLst>
      <pc:sldChg chg="addSp delSp modSp">
        <pc:chgData name="Jagjevan Gill" userId="S::jg3495@nau.edu::40d43e29-d183-46ac-907e-13582518ae7f" providerId="AD" clId="Web-{11472D62-2192-EF5F-56DD-F6C2BB2705E6}" dt="2025-04-29T21:37:41.907" v="310" actId="1076"/>
        <pc:sldMkLst>
          <pc:docMk/>
          <pc:sldMk cId="3035429853" sldId="280"/>
        </pc:sldMkLst>
        <pc:spChg chg="mod">
          <ac:chgData name="Jagjevan Gill" userId="S::jg3495@nau.edu::40d43e29-d183-46ac-907e-13582518ae7f" providerId="AD" clId="Web-{11472D62-2192-EF5F-56DD-F6C2BB2705E6}" dt="2025-04-29T21:30:41.460" v="173" actId="1076"/>
          <ac:spMkLst>
            <pc:docMk/>
            <pc:sldMk cId="3035429853" sldId="280"/>
            <ac:spMk id="2" creationId="{6B07F9E9-4277-42F6-89F3-75D18A03FA24}"/>
          </ac:spMkLst>
        </pc:spChg>
        <pc:spChg chg="mod">
          <ac:chgData name="Jagjevan Gill" userId="S::jg3495@nau.edu::40d43e29-d183-46ac-907e-13582518ae7f" providerId="AD" clId="Web-{11472D62-2192-EF5F-56DD-F6C2BB2705E6}" dt="2025-04-29T21:36:13.123" v="301" actId="1076"/>
          <ac:spMkLst>
            <pc:docMk/>
            <pc:sldMk cId="3035429853" sldId="280"/>
            <ac:spMk id="4" creationId="{BEE3D567-965A-5322-B5C5-822FC91298BE}"/>
          </ac:spMkLst>
        </pc:spChg>
        <pc:spChg chg="add mod">
          <ac:chgData name="Jagjevan Gill" userId="S::jg3495@nau.edu::40d43e29-d183-46ac-907e-13582518ae7f" providerId="AD" clId="Web-{11472D62-2192-EF5F-56DD-F6C2BB2705E6}" dt="2025-04-29T21:37:41.907" v="310" actId="1076"/>
          <ac:spMkLst>
            <pc:docMk/>
            <pc:sldMk cId="3035429853" sldId="280"/>
            <ac:spMk id="7" creationId="{5EBB2A8E-85CA-DEE4-546A-1C2276D41AB4}"/>
          </ac:spMkLst>
        </pc:spChg>
      </pc:sldChg>
      <pc:sldChg chg="modSp">
        <pc:chgData name="Jagjevan Gill" userId="S::jg3495@nau.edu::40d43e29-d183-46ac-907e-13582518ae7f" providerId="AD" clId="Web-{11472D62-2192-EF5F-56DD-F6C2BB2705E6}" dt="2025-04-29T21:23:02.387" v="8" actId="1076"/>
        <pc:sldMkLst>
          <pc:docMk/>
          <pc:sldMk cId="2921339997" sldId="306"/>
        </pc:sldMkLst>
        <pc:spChg chg="mod">
          <ac:chgData name="Jagjevan Gill" userId="S::jg3495@nau.edu::40d43e29-d183-46ac-907e-13582518ae7f" providerId="AD" clId="Web-{11472D62-2192-EF5F-56DD-F6C2BB2705E6}" dt="2025-04-29T21:22:51.684" v="5" actId="1076"/>
          <ac:spMkLst>
            <pc:docMk/>
            <pc:sldMk cId="2921339997" sldId="306"/>
            <ac:spMk id="2" creationId="{415F0041-3FC0-E0FC-5241-64458E688CAB}"/>
          </ac:spMkLst>
        </pc:spChg>
        <pc:spChg chg="mod">
          <ac:chgData name="Jagjevan Gill" userId="S::jg3495@nau.edu::40d43e29-d183-46ac-907e-13582518ae7f" providerId="AD" clId="Web-{11472D62-2192-EF5F-56DD-F6C2BB2705E6}" dt="2025-04-29T21:22:55.919" v="6" actId="1076"/>
          <ac:spMkLst>
            <pc:docMk/>
            <pc:sldMk cId="2921339997" sldId="306"/>
            <ac:spMk id="3" creationId="{185C2D74-2A47-39D7-7C3F-D502C615223C}"/>
          </ac:spMkLst>
        </pc:spChg>
        <pc:picChg chg="mod modCrop">
          <ac:chgData name="Jagjevan Gill" userId="S::jg3495@nau.edu::40d43e29-d183-46ac-907e-13582518ae7f" providerId="AD" clId="Web-{11472D62-2192-EF5F-56DD-F6C2BB2705E6}" dt="2025-04-29T21:23:02.387" v="8" actId="1076"/>
          <ac:picMkLst>
            <pc:docMk/>
            <pc:sldMk cId="2921339997" sldId="306"/>
            <ac:picMk id="5" creationId="{7C7DD118-2D3C-CC5D-636F-B361C8C6AAD7}"/>
          </ac:picMkLst>
        </pc:picChg>
      </pc:sldChg>
    </pc:docChg>
  </pc:docChgLst>
  <pc:docChgLst>
    <pc:chgData name="Beizhe Shen" userId="S::bs2284@nau.edu::ca6262fb-d8b9-44d0-b053-41c592317563" providerId="AD" clId="Web-{E6B3A93F-A487-A936-BAAA-2C8AFD350400}"/>
    <pc:docChg chg="modSld">
      <pc:chgData name="Beizhe Shen" userId="S::bs2284@nau.edu::ca6262fb-d8b9-44d0-b053-41c592317563" providerId="AD" clId="Web-{E6B3A93F-A487-A936-BAAA-2C8AFD350400}" dt="2024-12-03T17:17:12.974" v="23" actId="20577"/>
      <pc:docMkLst>
        <pc:docMk/>
      </pc:docMkLst>
      <pc:sldChg chg="modSp">
        <pc:chgData name="Beizhe Shen" userId="S::bs2284@nau.edu::ca6262fb-d8b9-44d0-b053-41c592317563" providerId="AD" clId="Web-{E6B3A93F-A487-A936-BAAA-2C8AFD350400}" dt="2024-12-03T17:17:12.974" v="23" actId="20577"/>
        <pc:sldMkLst>
          <pc:docMk/>
          <pc:sldMk cId="1773000128" sldId="278"/>
        </pc:sldMkLst>
      </pc:sldChg>
      <pc:sldChg chg="modSp">
        <pc:chgData name="Beizhe Shen" userId="S::bs2284@nau.edu::ca6262fb-d8b9-44d0-b053-41c592317563" providerId="AD" clId="Web-{E6B3A93F-A487-A936-BAAA-2C8AFD350400}" dt="2024-12-03T16:54:41.906" v="18" actId="20577"/>
        <pc:sldMkLst>
          <pc:docMk/>
          <pc:sldMk cId="1946204248" sldId="282"/>
        </pc:sldMkLst>
      </pc:sldChg>
    </pc:docChg>
  </pc:docChgLst>
  <pc:docChgLst>
    <pc:chgData name="Jagjevan Gill" userId="S::jg3495@nau.edu::40d43e29-d183-46ac-907e-13582518ae7f" providerId="AD" clId="Web-{49239E03-3F73-7AAD-C6FC-F05AD8A3AE0E}"/>
    <pc:docChg chg="addSld delSld modSld">
      <pc:chgData name="Jagjevan Gill" userId="S::jg3495@nau.edu::40d43e29-d183-46ac-907e-13582518ae7f" providerId="AD" clId="Web-{49239E03-3F73-7AAD-C6FC-F05AD8A3AE0E}" dt="2025-05-01T23:31:19.654" v="454"/>
      <pc:docMkLst>
        <pc:docMk/>
      </pc:docMkLst>
      <pc:sldChg chg="modSp">
        <pc:chgData name="Jagjevan Gill" userId="S::jg3495@nau.edu::40d43e29-d183-46ac-907e-13582518ae7f" providerId="AD" clId="Web-{49239E03-3F73-7AAD-C6FC-F05AD8A3AE0E}" dt="2025-05-01T23:10:40.999" v="149"/>
        <pc:sldMkLst>
          <pc:docMk/>
          <pc:sldMk cId="3035429853" sldId="280"/>
        </pc:sldMkLst>
        <pc:spChg chg="mod">
          <ac:chgData name="Jagjevan Gill" userId="S::jg3495@nau.edu::40d43e29-d183-46ac-907e-13582518ae7f" providerId="AD" clId="Web-{49239E03-3F73-7AAD-C6FC-F05AD8A3AE0E}" dt="2025-05-01T23:10:00.278" v="148" actId="1076"/>
          <ac:spMkLst>
            <pc:docMk/>
            <pc:sldMk cId="3035429853" sldId="280"/>
            <ac:spMk id="2" creationId="{6B07F9E9-4277-42F6-89F3-75D18A03FA24}"/>
          </ac:spMkLst>
        </pc:spChg>
        <pc:spChg chg="mod">
          <ac:chgData name="Jagjevan Gill" userId="S::jg3495@nau.edu::40d43e29-d183-46ac-907e-13582518ae7f" providerId="AD" clId="Web-{49239E03-3F73-7AAD-C6FC-F05AD8A3AE0E}" dt="2025-05-01T22:54:53.619" v="56" actId="14100"/>
          <ac:spMkLst>
            <pc:docMk/>
            <pc:sldMk cId="3035429853" sldId="280"/>
            <ac:spMk id="3" creationId="{AF581683-A38B-55FB-EA77-00DC6A1D2914}"/>
          </ac:spMkLst>
        </pc:spChg>
        <pc:spChg chg="mod">
          <ac:chgData name="Jagjevan Gill" userId="S::jg3495@nau.edu::40d43e29-d183-46ac-907e-13582518ae7f" providerId="AD" clId="Web-{49239E03-3F73-7AAD-C6FC-F05AD8A3AE0E}" dt="2025-05-01T22:17:30.252" v="31" actId="20577"/>
          <ac:spMkLst>
            <pc:docMk/>
            <pc:sldMk cId="3035429853" sldId="280"/>
            <ac:spMk id="4" creationId="{BEE3D567-965A-5322-B5C5-822FC91298BE}"/>
          </ac:spMkLst>
        </pc:spChg>
        <pc:spChg chg="mod">
          <ac:chgData name="Jagjevan Gill" userId="S::jg3495@nau.edu::40d43e29-d183-46ac-907e-13582518ae7f" providerId="AD" clId="Web-{49239E03-3F73-7AAD-C6FC-F05AD8A3AE0E}" dt="2025-05-01T22:16:40.548" v="26" actId="20577"/>
          <ac:spMkLst>
            <pc:docMk/>
            <pc:sldMk cId="3035429853" sldId="280"/>
            <ac:spMk id="6" creationId="{A16AE0F8-5F7C-DD10-5B85-8C6CEEC25F61}"/>
          </ac:spMkLst>
        </pc:spChg>
        <pc:spChg chg="mod">
          <ac:chgData name="Jagjevan Gill" userId="S::jg3495@nau.edu::40d43e29-d183-46ac-907e-13582518ae7f" providerId="AD" clId="Web-{49239E03-3F73-7AAD-C6FC-F05AD8A3AE0E}" dt="2025-05-01T23:09:27.355" v="141" actId="20577"/>
          <ac:spMkLst>
            <pc:docMk/>
            <pc:sldMk cId="3035429853" sldId="280"/>
            <ac:spMk id="7" creationId="{5EBB2A8E-85CA-DEE4-546A-1C2276D41AB4}"/>
          </ac:spMkLst>
        </pc:spChg>
        <pc:spChg chg="ord">
          <ac:chgData name="Jagjevan Gill" userId="S::jg3495@nau.edu::40d43e29-d183-46ac-907e-13582518ae7f" providerId="AD" clId="Web-{49239E03-3F73-7AAD-C6FC-F05AD8A3AE0E}" dt="2025-05-01T23:10:40.999" v="149"/>
          <ac:spMkLst>
            <pc:docMk/>
            <pc:sldMk cId="3035429853" sldId="280"/>
            <ac:spMk id="16" creationId="{107D50C9-F568-423A-A839-B49874AAEE6C}"/>
          </ac:spMkLst>
        </pc:spChg>
        <pc:picChg chg="mod">
          <ac:chgData name="Jagjevan Gill" userId="S::jg3495@nau.edu::40d43e29-d183-46ac-907e-13582518ae7f" providerId="AD" clId="Web-{49239E03-3F73-7AAD-C6FC-F05AD8A3AE0E}" dt="2025-05-01T23:04:07.624" v="81"/>
          <ac:picMkLst>
            <pc:docMk/>
            <pc:sldMk cId="3035429853" sldId="280"/>
            <ac:picMk id="5" creationId="{579F1A74-48D3-59F2-479C-95CBBBCA80D4}"/>
          </ac:picMkLst>
        </pc:picChg>
        <pc:picChg chg="mod modCrop">
          <ac:chgData name="Jagjevan Gill" userId="S::jg3495@nau.edu::40d43e29-d183-46ac-907e-13582518ae7f" providerId="AD" clId="Web-{49239E03-3F73-7AAD-C6FC-F05AD8A3AE0E}" dt="2025-05-01T22:55:16.386" v="58"/>
          <ac:picMkLst>
            <pc:docMk/>
            <pc:sldMk cId="3035429853" sldId="280"/>
            <ac:picMk id="9" creationId="{D485CBF8-8C94-04E1-E74A-C060B109FC8F}"/>
          </ac:picMkLst>
        </pc:picChg>
      </pc:sldChg>
      <pc:sldChg chg="modSp">
        <pc:chgData name="Jagjevan Gill" userId="S::jg3495@nau.edu::40d43e29-d183-46ac-907e-13582518ae7f" providerId="AD" clId="Web-{49239E03-3F73-7AAD-C6FC-F05AD8A3AE0E}" dt="2025-05-01T22:17:05.033" v="27" actId="20577"/>
        <pc:sldMkLst>
          <pc:docMk/>
          <pc:sldMk cId="4224618326" sldId="299"/>
        </pc:sldMkLst>
        <pc:spChg chg="mod">
          <ac:chgData name="Jagjevan Gill" userId="S::jg3495@nau.edu::40d43e29-d183-46ac-907e-13582518ae7f" providerId="AD" clId="Web-{49239E03-3F73-7AAD-C6FC-F05AD8A3AE0E}" dt="2025-05-01T22:17:05.033" v="27" actId="20577"/>
          <ac:spMkLst>
            <pc:docMk/>
            <pc:sldMk cId="4224618326" sldId="299"/>
            <ac:spMk id="4" creationId="{84009213-D49B-54C9-27FE-77DC6D251D46}"/>
          </ac:spMkLst>
        </pc:spChg>
      </pc:sldChg>
      <pc:sldChg chg="addSp modSp del">
        <pc:chgData name="Jagjevan Gill" userId="S::jg3495@nau.edu::40d43e29-d183-46ac-907e-13582518ae7f" providerId="AD" clId="Web-{49239E03-3F73-7AAD-C6FC-F05AD8A3AE0E}" dt="2025-05-01T23:31:19.654" v="454"/>
        <pc:sldMkLst>
          <pc:docMk/>
          <pc:sldMk cId="2244125766" sldId="300"/>
        </pc:sldMkLst>
        <pc:spChg chg="mod">
          <ac:chgData name="Jagjevan Gill" userId="S::jg3495@nau.edu::40d43e29-d183-46ac-907e-13582518ae7f" providerId="AD" clId="Web-{49239E03-3F73-7AAD-C6FC-F05AD8A3AE0E}" dt="2025-05-01T22:17:10.189" v="28" actId="20577"/>
          <ac:spMkLst>
            <pc:docMk/>
            <pc:sldMk cId="2244125766" sldId="300"/>
            <ac:spMk id="4" creationId="{9964F1BE-40C2-477D-B15D-1654A8495F38}"/>
          </ac:spMkLst>
        </pc:spChg>
        <pc:spChg chg="add mod">
          <ac:chgData name="Jagjevan Gill" userId="S::jg3495@nau.edu::40d43e29-d183-46ac-907e-13582518ae7f" providerId="AD" clId="Web-{49239E03-3F73-7AAD-C6FC-F05AD8A3AE0E}" dt="2025-05-01T23:15:21.962" v="177" actId="1076"/>
          <ac:spMkLst>
            <pc:docMk/>
            <pc:sldMk cId="2244125766" sldId="300"/>
            <ac:spMk id="7" creationId="{1ADDAE5B-E913-A663-5107-6385BC17D6F3}"/>
          </ac:spMkLst>
        </pc:spChg>
        <pc:graphicFrameChg chg="mod modGraphic">
          <ac:chgData name="Jagjevan Gill" userId="S::jg3495@nau.edu::40d43e29-d183-46ac-907e-13582518ae7f" providerId="AD" clId="Web-{49239E03-3F73-7AAD-C6FC-F05AD8A3AE0E}" dt="2025-05-01T23:14:58.102" v="171"/>
          <ac:graphicFrameMkLst>
            <pc:docMk/>
            <pc:sldMk cId="2244125766" sldId="300"/>
            <ac:graphicFrameMk id="6" creationId="{B6D6D3FC-2395-62D7-6534-DF3EC1FF84E3}"/>
          </ac:graphicFrameMkLst>
        </pc:graphicFrameChg>
        <pc:picChg chg="mod">
          <ac:chgData name="Jagjevan Gill" userId="S::jg3495@nau.edu::40d43e29-d183-46ac-907e-13582518ae7f" providerId="AD" clId="Web-{49239E03-3F73-7AAD-C6FC-F05AD8A3AE0E}" dt="2025-05-01T23:15:18.806" v="176" actId="1076"/>
          <ac:picMkLst>
            <pc:docMk/>
            <pc:sldMk cId="2244125766" sldId="300"/>
            <ac:picMk id="3" creationId="{7032F23B-F84E-9175-C735-8F29D2277A05}"/>
          </ac:picMkLst>
        </pc:picChg>
      </pc:sldChg>
      <pc:sldChg chg="addSp modSp">
        <pc:chgData name="Jagjevan Gill" userId="S::jg3495@nau.edu::40d43e29-d183-46ac-907e-13582518ae7f" providerId="AD" clId="Web-{49239E03-3F73-7AAD-C6FC-F05AD8A3AE0E}" dt="2025-05-01T23:09:19.292" v="137" actId="1076"/>
        <pc:sldMkLst>
          <pc:docMk/>
          <pc:sldMk cId="3287291363" sldId="301"/>
        </pc:sldMkLst>
        <pc:spChg chg="mod">
          <ac:chgData name="Jagjevan Gill" userId="S::jg3495@nau.edu::40d43e29-d183-46ac-907e-13582518ae7f" providerId="AD" clId="Web-{49239E03-3F73-7AAD-C6FC-F05AD8A3AE0E}" dt="2025-05-01T22:17:40.174" v="32" actId="20577"/>
          <ac:spMkLst>
            <pc:docMk/>
            <pc:sldMk cId="3287291363" sldId="301"/>
            <ac:spMk id="4" creationId="{95E3108F-858E-4215-B19C-C243C3BD0BEF}"/>
          </ac:spMkLst>
        </pc:spChg>
        <pc:spChg chg="mod">
          <ac:chgData name="Jagjevan Gill" userId="S::jg3495@nau.edu::40d43e29-d183-46ac-907e-13582518ae7f" providerId="AD" clId="Web-{49239E03-3F73-7AAD-C6FC-F05AD8A3AE0E}" dt="2025-05-01T22:58:46.628" v="62" actId="1076"/>
          <ac:spMkLst>
            <pc:docMk/>
            <pc:sldMk cId="3287291363" sldId="301"/>
            <ac:spMk id="11" creationId="{75142FB2-73C7-443F-A81F-35EDCC520B26}"/>
          </ac:spMkLst>
        </pc:spChg>
        <pc:picChg chg="add mod">
          <ac:chgData name="Jagjevan Gill" userId="S::jg3495@nau.edu::40d43e29-d183-46ac-907e-13582518ae7f" providerId="AD" clId="Web-{49239E03-3F73-7AAD-C6FC-F05AD8A3AE0E}" dt="2025-05-01T23:09:19.292" v="137" actId="1076"/>
          <ac:picMkLst>
            <pc:docMk/>
            <pc:sldMk cId="3287291363" sldId="301"/>
            <ac:picMk id="3" creationId="{97047419-E1CD-28CB-0DD3-17BA04C41641}"/>
          </ac:picMkLst>
        </pc:picChg>
        <pc:picChg chg="mod">
          <ac:chgData name="Jagjevan Gill" userId="S::jg3495@nau.edu::40d43e29-d183-46ac-907e-13582518ae7f" providerId="AD" clId="Web-{49239E03-3F73-7AAD-C6FC-F05AD8A3AE0E}" dt="2025-05-01T22:58:42.206" v="61" actId="1076"/>
          <ac:picMkLst>
            <pc:docMk/>
            <pc:sldMk cId="3287291363" sldId="301"/>
            <ac:picMk id="10" creationId="{77CFE895-1E28-4C7B-A446-D9559847BEAB}"/>
          </ac:picMkLst>
        </pc:picChg>
      </pc:sldChg>
      <pc:sldChg chg="modSp">
        <pc:chgData name="Jagjevan Gill" userId="S::jg3495@nau.edu::40d43e29-d183-46ac-907e-13582518ae7f" providerId="AD" clId="Web-{49239E03-3F73-7AAD-C6FC-F05AD8A3AE0E}" dt="2025-05-01T22:17:17.064" v="29" actId="20577"/>
        <pc:sldMkLst>
          <pc:docMk/>
          <pc:sldMk cId="11349754" sldId="304"/>
        </pc:sldMkLst>
        <pc:spChg chg="mod">
          <ac:chgData name="Jagjevan Gill" userId="S::jg3495@nau.edu::40d43e29-d183-46ac-907e-13582518ae7f" providerId="AD" clId="Web-{49239E03-3F73-7AAD-C6FC-F05AD8A3AE0E}" dt="2025-05-01T22:17:17.064" v="29" actId="20577"/>
          <ac:spMkLst>
            <pc:docMk/>
            <pc:sldMk cId="11349754" sldId="304"/>
            <ac:spMk id="4" creationId="{FE8B4691-D0E7-58D1-0E35-EBF7D4AC34D4}"/>
          </ac:spMkLst>
        </pc:spChg>
      </pc:sldChg>
      <pc:sldChg chg="modSp">
        <pc:chgData name="Jagjevan Gill" userId="S::jg3495@nau.edu::40d43e29-d183-46ac-907e-13582518ae7f" providerId="AD" clId="Web-{49239E03-3F73-7AAD-C6FC-F05AD8A3AE0E}" dt="2025-05-01T22:51:33.174" v="42" actId="20577"/>
        <pc:sldMkLst>
          <pc:docMk/>
          <pc:sldMk cId="3716420519" sldId="305"/>
        </pc:sldMkLst>
        <pc:spChg chg="mod">
          <ac:chgData name="Jagjevan Gill" userId="S::jg3495@nau.edu::40d43e29-d183-46ac-907e-13582518ae7f" providerId="AD" clId="Web-{49239E03-3F73-7AAD-C6FC-F05AD8A3AE0E}" dt="2025-05-01T22:51:33.174" v="42" actId="20577"/>
          <ac:spMkLst>
            <pc:docMk/>
            <pc:sldMk cId="3716420519" sldId="305"/>
            <ac:spMk id="4" creationId="{51DB921A-535F-8416-23E6-11ABF93E65C1}"/>
          </ac:spMkLst>
        </pc:spChg>
      </pc:sldChg>
      <pc:sldChg chg="modSp">
        <pc:chgData name="Jagjevan Gill" userId="S::jg3495@nau.edu::40d43e29-d183-46ac-907e-13582518ae7f" providerId="AD" clId="Web-{49239E03-3F73-7AAD-C6FC-F05AD8A3AE0E}" dt="2025-05-01T22:17:23.361" v="30" actId="20577"/>
        <pc:sldMkLst>
          <pc:docMk/>
          <pc:sldMk cId="2921339997" sldId="306"/>
        </pc:sldMkLst>
        <pc:spChg chg="mod">
          <ac:chgData name="Jagjevan Gill" userId="S::jg3495@nau.edu::40d43e29-d183-46ac-907e-13582518ae7f" providerId="AD" clId="Web-{49239E03-3F73-7AAD-C6FC-F05AD8A3AE0E}" dt="2025-05-01T22:17:23.361" v="30" actId="20577"/>
          <ac:spMkLst>
            <pc:docMk/>
            <pc:sldMk cId="2921339997" sldId="306"/>
            <ac:spMk id="4" creationId="{B03F3AB1-8FA9-208D-DF7E-CC2421EF1F6A}"/>
          </ac:spMkLst>
        </pc:spChg>
      </pc:sldChg>
      <pc:sldChg chg="modSp">
        <pc:chgData name="Jagjevan Gill" userId="S::jg3495@nau.edu::40d43e29-d183-46ac-907e-13582518ae7f" providerId="AD" clId="Web-{49239E03-3F73-7AAD-C6FC-F05AD8A3AE0E}" dt="2025-05-01T22:52:18.160" v="47" actId="20577"/>
        <pc:sldMkLst>
          <pc:docMk/>
          <pc:sldMk cId="4290140344" sldId="307"/>
        </pc:sldMkLst>
        <pc:spChg chg="mod">
          <ac:chgData name="Jagjevan Gill" userId="S::jg3495@nau.edu::40d43e29-d183-46ac-907e-13582518ae7f" providerId="AD" clId="Web-{49239E03-3F73-7AAD-C6FC-F05AD8A3AE0E}" dt="2025-05-01T22:52:18.160" v="47" actId="20577"/>
          <ac:spMkLst>
            <pc:docMk/>
            <pc:sldMk cId="4290140344" sldId="307"/>
            <ac:spMk id="4" creationId="{E14A0293-A2AC-1BD9-80E9-7933A8BFA832}"/>
          </ac:spMkLst>
        </pc:spChg>
      </pc:sldChg>
      <pc:sldChg chg="modSp">
        <pc:chgData name="Jagjevan Gill" userId="S::jg3495@nau.edu::40d43e29-d183-46ac-907e-13582518ae7f" providerId="AD" clId="Web-{49239E03-3F73-7AAD-C6FC-F05AD8A3AE0E}" dt="2025-05-01T22:52:55.193" v="52" actId="20577"/>
        <pc:sldMkLst>
          <pc:docMk/>
          <pc:sldMk cId="2734465906" sldId="310"/>
        </pc:sldMkLst>
        <pc:spChg chg="mod">
          <ac:chgData name="Jagjevan Gill" userId="S::jg3495@nau.edu::40d43e29-d183-46ac-907e-13582518ae7f" providerId="AD" clId="Web-{49239E03-3F73-7AAD-C6FC-F05AD8A3AE0E}" dt="2025-05-01T22:52:55.193" v="52" actId="20577"/>
          <ac:spMkLst>
            <pc:docMk/>
            <pc:sldMk cId="2734465906" sldId="310"/>
            <ac:spMk id="4" creationId="{68648E8F-B9E8-A0C1-65B0-387C77EDEA5D}"/>
          </ac:spMkLst>
        </pc:spChg>
      </pc:sldChg>
      <pc:sldChg chg="modSp">
        <pc:chgData name="Jagjevan Gill" userId="S::jg3495@nau.edu::40d43e29-d183-46ac-907e-13582518ae7f" providerId="AD" clId="Web-{49239E03-3F73-7AAD-C6FC-F05AD8A3AE0E}" dt="2025-05-01T22:52:47.771" v="51" actId="20577"/>
        <pc:sldMkLst>
          <pc:docMk/>
          <pc:sldMk cId="3698445759" sldId="311"/>
        </pc:sldMkLst>
        <pc:spChg chg="mod">
          <ac:chgData name="Jagjevan Gill" userId="S::jg3495@nau.edu::40d43e29-d183-46ac-907e-13582518ae7f" providerId="AD" clId="Web-{49239E03-3F73-7AAD-C6FC-F05AD8A3AE0E}" dt="2025-05-01T22:52:47.771" v="51" actId="20577"/>
          <ac:spMkLst>
            <pc:docMk/>
            <pc:sldMk cId="3698445759" sldId="311"/>
            <ac:spMk id="4" creationId="{82381CCF-64A6-2A51-4E54-0DD6F73552A6}"/>
          </ac:spMkLst>
        </pc:spChg>
      </pc:sldChg>
      <pc:sldChg chg="modSp">
        <pc:chgData name="Jagjevan Gill" userId="S::jg3495@nau.edu::40d43e29-d183-46ac-907e-13582518ae7f" providerId="AD" clId="Web-{49239E03-3F73-7AAD-C6FC-F05AD8A3AE0E}" dt="2025-05-01T22:52:42.646" v="50" actId="20577"/>
        <pc:sldMkLst>
          <pc:docMk/>
          <pc:sldMk cId="2220476683" sldId="312"/>
        </pc:sldMkLst>
        <pc:spChg chg="mod">
          <ac:chgData name="Jagjevan Gill" userId="S::jg3495@nau.edu::40d43e29-d183-46ac-907e-13582518ae7f" providerId="AD" clId="Web-{49239E03-3F73-7AAD-C6FC-F05AD8A3AE0E}" dt="2025-05-01T22:52:42.646" v="50" actId="20577"/>
          <ac:spMkLst>
            <pc:docMk/>
            <pc:sldMk cId="2220476683" sldId="312"/>
            <ac:spMk id="4" creationId="{AD815D5A-ACD8-CF5D-C8C9-ADFE5E0EEDE0}"/>
          </ac:spMkLst>
        </pc:spChg>
      </pc:sldChg>
      <pc:sldChg chg="modSp">
        <pc:chgData name="Jagjevan Gill" userId="S::jg3495@nau.edu::40d43e29-d183-46ac-907e-13582518ae7f" providerId="AD" clId="Web-{49239E03-3F73-7AAD-C6FC-F05AD8A3AE0E}" dt="2025-05-01T22:51:52.503" v="44" actId="20577"/>
        <pc:sldMkLst>
          <pc:docMk/>
          <pc:sldMk cId="45987649" sldId="314"/>
        </pc:sldMkLst>
        <pc:spChg chg="mod">
          <ac:chgData name="Jagjevan Gill" userId="S::jg3495@nau.edu::40d43e29-d183-46ac-907e-13582518ae7f" providerId="AD" clId="Web-{49239E03-3F73-7AAD-C6FC-F05AD8A3AE0E}" dt="2025-05-01T22:51:52.503" v="44" actId="20577"/>
          <ac:spMkLst>
            <pc:docMk/>
            <pc:sldMk cId="45987649" sldId="314"/>
            <ac:spMk id="4" creationId="{AECD1274-1C20-B2D0-18B7-BE65D59ECA8B}"/>
          </ac:spMkLst>
        </pc:spChg>
      </pc:sldChg>
      <pc:sldChg chg="modSp">
        <pc:chgData name="Jagjevan Gill" userId="S::jg3495@nau.edu::40d43e29-d183-46ac-907e-13582518ae7f" providerId="AD" clId="Web-{49239E03-3F73-7AAD-C6FC-F05AD8A3AE0E}" dt="2025-05-01T22:52:23.989" v="48" actId="20577"/>
        <pc:sldMkLst>
          <pc:docMk/>
          <pc:sldMk cId="2104966903" sldId="316"/>
        </pc:sldMkLst>
        <pc:spChg chg="mod">
          <ac:chgData name="Jagjevan Gill" userId="S::jg3495@nau.edu::40d43e29-d183-46ac-907e-13582518ae7f" providerId="AD" clId="Web-{49239E03-3F73-7AAD-C6FC-F05AD8A3AE0E}" dt="2025-05-01T22:52:23.989" v="48" actId="20577"/>
          <ac:spMkLst>
            <pc:docMk/>
            <pc:sldMk cId="2104966903" sldId="316"/>
            <ac:spMk id="4" creationId="{133CCB88-ADDC-B778-9A8B-306C6C4C7B1F}"/>
          </ac:spMkLst>
        </pc:spChg>
      </pc:sldChg>
      <pc:sldChg chg="modSp">
        <pc:chgData name="Jagjevan Gill" userId="S::jg3495@nau.edu::40d43e29-d183-46ac-907e-13582518ae7f" providerId="AD" clId="Web-{49239E03-3F73-7AAD-C6FC-F05AD8A3AE0E}" dt="2025-05-01T22:52:01.144" v="45" actId="20577"/>
        <pc:sldMkLst>
          <pc:docMk/>
          <pc:sldMk cId="719190330" sldId="317"/>
        </pc:sldMkLst>
        <pc:spChg chg="mod">
          <ac:chgData name="Jagjevan Gill" userId="S::jg3495@nau.edu::40d43e29-d183-46ac-907e-13582518ae7f" providerId="AD" clId="Web-{49239E03-3F73-7AAD-C6FC-F05AD8A3AE0E}" dt="2025-05-01T22:52:01.144" v="45" actId="20577"/>
          <ac:spMkLst>
            <pc:docMk/>
            <pc:sldMk cId="719190330" sldId="317"/>
            <ac:spMk id="4" creationId="{A855395F-7B35-938C-11D8-E6294FE5860A}"/>
          </ac:spMkLst>
        </pc:spChg>
      </pc:sldChg>
      <pc:sldChg chg="modSp">
        <pc:chgData name="Jagjevan Gill" userId="S::jg3495@nau.edu::40d43e29-d183-46ac-907e-13582518ae7f" providerId="AD" clId="Web-{49239E03-3F73-7AAD-C6FC-F05AD8A3AE0E}" dt="2025-05-01T22:52:07.988" v="46" actId="20577"/>
        <pc:sldMkLst>
          <pc:docMk/>
          <pc:sldMk cId="126940894" sldId="318"/>
        </pc:sldMkLst>
        <pc:spChg chg="mod">
          <ac:chgData name="Jagjevan Gill" userId="S::jg3495@nau.edu::40d43e29-d183-46ac-907e-13582518ae7f" providerId="AD" clId="Web-{49239E03-3F73-7AAD-C6FC-F05AD8A3AE0E}" dt="2025-05-01T22:52:07.988" v="46" actId="20577"/>
          <ac:spMkLst>
            <pc:docMk/>
            <pc:sldMk cId="126940894" sldId="318"/>
            <ac:spMk id="4" creationId="{4D479B2C-AC43-CB13-E20C-1716FF6E56CD}"/>
          </ac:spMkLst>
        </pc:spChg>
      </pc:sldChg>
      <pc:sldChg chg="modSp">
        <pc:chgData name="Jagjevan Gill" userId="S::jg3495@nau.edu::40d43e29-d183-46ac-907e-13582518ae7f" providerId="AD" clId="Web-{49239E03-3F73-7AAD-C6FC-F05AD8A3AE0E}" dt="2025-05-01T22:52:31.848" v="49" actId="20577"/>
        <pc:sldMkLst>
          <pc:docMk/>
          <pc:sldMk cId="173893876" sldId="322"/>
        </pc:sldMkLst>
        <pc:spChg chg="mod">
          <ac:chgData name="Jagjevan Gill" userId="S::jg3495@nau.edu::40d43e29-d183-46ac-907e-13582518ae7f" providerId="AD" clId="Web-{49239E03-3F73-7AAD-C6FC-F05AD8A3AE0E}" dt="2025-05-01T22:52:31.848" v="49" actId="20577"/>
          <ac:spMkLst>
            <pc:docMk/>
            <pc:sldMk cId="173893876" sldId="322"/>
            <ac:spMk id="4" creationId="{CDABCD4D-F362-73E1-3946-9E99CDB83CEB}"/>
          </ac:spMkLst>
        </pc:spChg>
      </pc:sldChg>
      <pc:sldChg chg="modSp">
        <pc:chgData name="Jagjevan Gill" userId="S::jg3495@nau.edu::40d43e29-d183-46ac-907e-13582518ae7f" providerId="AD" clId="Web-{49239E03-3F73-7AAD-C6FC-F05AD8A3AE0E}" dt="2025-05-01T22:51:47.034" v="43" actId="20577"/>
        <pc:sldMkLst>
          <pc:docMk/>
          <pc:sldMk cId="1340170978" sldId="324"/>
        </pc:sldMkLst>
        <pc:spChg chg="mod">
          <ac:chgData name="Jagjevan Gill" userId="S::jg3495@nau.edu::40d43e29-d183-46ac-907e-13582518ae7f" providerId="AD" clId="Web-{49239E03-3F73-7AAD-C6FC-F05AD8A3AE0E}" dt="2025-05-01T22:51:47.034" v="43" actId="20577"/>
          <ac:spMkLst>
            <pc:docMk/>
            <pc:sldMk cId="1340170978" sldId="324"/>
            <ac:spMk id="4" creationId="{E69C3752-C43B-4802-B444-0494CD600D6E}"/>
          </ac:spMkLst>
        </pc:spChg>
      </pc:sldChg>
      <pc:sldChg chg="addSp delSp modSp add replId">
        <pc:chgData name="Jagjevan Gill" userId="S::jg3495@nau.edu::40d43e29-d183-46ac-907e-13582518ae7f" providerId="AD" clId="Web-{49239E03-3F73-7AAD-C6FC-F05AD8A3AE0E}" dt="2025-05-01T23:31:13.810" v="453" actId="1076"/>
        <pc:sldMkLst>
          <pc:docMk/>
          <pc:sldMk cId="1458204446" sldId="325"/>
        </pc:sldMkLst>
        <pc:spChg chg="mod">
          <ac:chgData name="Jagjevan Gill" userId="S::jg3495@nau.edu::40d43e29-d183-46ac-907e-13582518ae7f" providerId="AD" clId="Web-{49239E03-3F73-7AAD-C6FC-F05AD8A3AE0E}" dt="2025-05-01T23:18:44.204" v="270" actId="1076"/>
          <ac:spMkLst>
            <pc:docMk/>
            <pc:sldMk cId="1458204446" sldId="325"/>
            <ac:spMk id="2" creationId="{5982D059-2BAA-1F80-FFC4-2606E6A9896B}"/>
          </ac:spMkLst>
        </pc:spChg>
        <pc:spChg chg="mod">
          <ac:chgData name="Jagjevan Gill" userId="S::jg3495@nau.edu::40d43e29-d183-46ac-907e-13582518ae7f" providerId="AD" clId="Web-{49239E03-3F73-7AAD-C6FC-F05AD8A3AE0E}" dt="2025-05-01T23:29:29.838" v="403" actId="1076"/>
          <ac:spMkLst>
            <pc:docMk/>
            <pc:sldMk cId="1458204446" sldId="325"/>
            <ac:spMk id="5" creationId="{58F597F9-85F1-1199-EF89-E7A7066AEAFC}"/>
          </ac:spMkLst>
        </pc:spChg>
        <pc:spChg chg="mod">
          <ac:chgData name="Jagjevan Gill" userId="S::jg3495@nau.edu::40d43e29-d183-46ac-907e-13582518ae7f" providerId="AD" clId="Web-{49239E03-3F73-7AAD-C6FC-F05AD8A3AE0E}" dt="2025-05-01T23:29:17.212" v="401" actId="1076"/>
          <ac:spMkLst>
            <pc:docMk/>
            <pc:sldMk cId="1458204446" sldId="325"/>
            <ac:spMk id="7" creationId="{2121003F-67AA-F8EF-39E8-4357C1E755CF}"/>
          </ac:spMkLst>
        </pc:spChg>
        <pc:spChg chg="mod">
          <ac:chgData name="Jagjevan Gill" userId="S::jg3495@nau.edu::40d43e29-d183-46ac-907e-13582518ae7f" providerId="AD" clId="Web-{49239E03-3F73-7AAD-C6FC-F05AD8A3AE0E}" dt="2025-05-01T23:29:46.463" v="410" actId="1076"/>
          <ac:spMkLst>
            <pc:docMk/>
            <pc:sldMk cId="1458204446" sldId="325"/>
            <ac:spMk id="8" creationId="{04C95DD2-58F5-1040-C70C-295EE824A31B}"/>
          </ac:spMkLst>
        </pc:spChg>
        <pc:spChg chg="mod">
          <ac:chgData name="Jagjevan Gill" userId="S::jg3495@nau.edu::40d43e29-d183-46ac-907e-13582518ae7f" providerId="AD" clId="Web-{49239E03-3F73-7AAD-C6FC-F05AD8A3AE0E}" dt="2025-05-01T23:31:13.810" v="453" actId="1076"/>
          <ac:spMkLst>
            <pc:docMk/>
            <pc:sldMk cId="1458204446" sldId="325"/>
            <ac:spMk id="13" creationId="{ECA53C55-33CA-EBD6-012F-702665ADABFC}"/>
          </ac:spMkLst>
        </pc:spChg>
        <pc:spChg chg="add mod">
          <ac:chgData name="Jagjevan Gill" userId="S::jg3495@nau.edu::40d43e29-d183-46ac-907e-13582518ae7f" providerId="AD" clId="Web-{49239E03-3F73-7AAD-C6FC-F05AD8A3AE0E}" dt="2025-05-01T23:28:32.117" v="397" actId="1076"/>
          <ac:spMkLst>
            <pc:docMk/>
            <pc:sldMk cId="1458204446" sldId="325"/>
            <ac:spMk id="14" creationId="{7E55A302-368E-9675-8F16-4A1C65A4A163}"/>
          </ac:spMkLst>
        </pc:spChg>
        <pc:spChg chg="add mod">
          <ac:chgData name="Jagjevan Gill" userId="S::jg3495@nau.edu::40d43e29-d183-46ac-907e-13582518ae7f" providerId="AD" clId="Web-{49239E03-3F73-7AAD-C6FC-F05AD8A3AE0E}" dt="2025-05-01T23:28:07.616" v="393" actId="1076"/>
          <ac:spMkLst>
            <pc:docMk/>
            <pc:sldMk cId="1458204446" sldId="325"/>
            <ac:spMk id="15" creationId="{F6FFC624-E926-0621-64FA-BE0D02C95184}"/>
          </ac:spMkLst>
        </pc:spChg>
        <pc:graphicFrameChg chg="mod modGraphic">
          <ac:chgData name="Jagjevan Gill" userId="S::jg3495@nau.edu::40d43e29-d183-46ac-907e-13582518ae7f" providerId="AD" clId="Web-{49239E03-3F73-7AAD-C6FC-F05AD8A3AE0E}" dt="2025-05-01T23:29:56.339" v="450" actId="1076"/>
          <ac:graphicFrameMkLst>
            <pc:docMk/>
            <pc:sldMk cId="1458204446" sldId="325"/>
            <ac:graphicFrameMk id="6" creationId="{EA19671F-0EA7-FBD6-9EBD-D7D248C21BB1}"/>
          </ac:graphicFrameMkLst>
        </pc:graphicFrameChg>
        <pc:picChg chg="mod modCrop">
          <ac:chgData name="Jagjevan Gill" userId="S::jg3495@nau.edu::40d43e29-d183-46ac-907e-13582518ae7f" providerId="AD" clId="Web-{49239E03-3F73-7AAD-C6FC-F05AD8A3AE0E}" dt="2025-05-01T23:25:29.704" v="368" actId="1076"/>
          <ac:picMkLst>
            <pc:docMk/>
            <pc:sldMk cId="1458204446" sldId="325"/>
            <ac:picMk id="3" creationId="{D4780E37-88DC-92AE-0A69-D118FD33317E}"/>
          </ac:picMkLst>
        </pc:picChg>
        <pc:picChg chg="add del mod">
          <ac:chgData name="Jagjevan Gill" userId="S::jg3495@nau.edu::40d43e29-d183-46ac-907e-13582518ae7f" providerId="AD" clId="Web-{49239E03-3F73-7AAD-C6FC-F05AD8A3AE0E}" dt="2025-05-01T23:23:03.183" v="320"/>
          <ac:picMkLst>
            <pc:docMk/>
            <pc:sldMk cId="1458204446" sldId="325"/>
            <ac:picMk id="9" creationId="{DB5B77BB-9C90-F285-9D37-93D239584F50}"/>
          </ac:picMkLst>
        </pc:picChg>
        <pc:picChg chg="add del mod ord">
          <ac:chgData name="Jagjevan Gill" userId="S::jg3495@nau.edu::40d43e29-d183-46ac-907e-13582518ae7f" providerId="AD" clId="Web-{49239E03-3F73-7AAD-C6FC-F05AD8A3AE0E}" dt="2025-05-01T23:23:44.809" v="322"/>
          <ac:picMkLst>
            <pc:docMk/>
            <pc:sldMk cId="1458204446" sldId="325"/>
            <ac:picMk id="10" creationId="{B7235E6A-F0C2-B665-2408-1F41F8AFE92C}"/>
          </ac:picMkLst>
        </pc:picChg>
        <pc:picChg chg="mod">
          <ac:chgData name="Jagjevan Gill" userId="S::jg3495@nau.edu::40d43e29-d183-46ac-907e-13582518ae7f" providerId="AD" clId="Web-{49239E03-3F73-7AAD-C6FC-F05AD8A3AE0E}" dt="2025-05-01T23:29:34.807" v="405" actId="1076"/>
          <ac:picMkLst>
            <pc:docMk/>
            <pc:sldMk cId="1458204446" sldId="325"/>
            <ac:picMk id="11" creationId="{249910F8-1E07-92B5-5AA7-952518D1563C}"/>
          </ac:picMkLst>
        </pc:picChg>
        <pc:picChg chg="add del mod">
          <ac:chgData name="Jagjevan Gill" userId="S::jg3495@nau.edu::40d43e29-d183-46ac-907e-13582518ae7f" providerId="AD" clId="Web-{49239E03-3F73-7AAD-C6FC-F05AD8A3AE0E}" dt="2025-05-01T23:23:46.653" v="323"/>
          <ac:picMkLst>
            <pc:docMk/>
            <pc:sldMk cId="1458204446" sldId="325"/>
            <ac:picMk id="12" creationId="{62E41189-44FD-4F92-97CE-1B0B7020FBD5}"/>
          </ac:picMkLst>
        </pc:picChg>
        <pc:cxnChg chg="add mod">
          <ac:chgData name="Jagjevan Gill" userId="S::jg3495@nau.edu::40d43e29-d183-46ac-907e-13582518ae7f" providerId="AD" clId="Web-{49239E03-3F73-7AAD-C6FC-F05AD8A3AE0E}" dt="2025-05-01T23:27:55.147" v="391" actId="1076"/>
          <ac:cxnSpMkLst>
            <pc:docMk/>
            <pc:sldMk cId="1458204446" sldId="325"/>
            <ac:cxnSpMk id="16" creationId="{7124AD47-4182-DB62-ED5B-7D48B52A2030}"/>
          </ac:cxnSpMkLst>
        </pc:cxnChg>
        <pc:cxnChg chg="add mod">
          <ac:chgData name="Jagjevan Gill" userId="S::jg3495@nau.edu::40d43e29-d183-46ac-907e-13582518ae7f" providerId="AD" clId="Web-{49239E03-3F73-7AAD-C6FC-F05AD8A3AE0E}" dt="2025-05-01T23:28:25.898" v="396"/>
          <ac:cxnSpMkLst>
            <pc:docMk/>
            <pc:sldMk cId="1458204446" sldId="325"/>
            <ac:cxnSpMk id="17" creationId="{FDA2366B-C8FC-5808-02D4-7ED5FF8F0C47}"/>
          </ac:cxnSpMkLst>
        </pc:cxnChg>
      </pc:sldChg>
    </pc:docChg>
  </pc:docChgLst>
  <pc:docChgLst>
    <pc:chgData name="Jagjevan Gill" userId="S::jg3495@nau.edu::40d43e29-d183-46ac-907e-13582518ae7f" providerId="AD" clId="Web-{CC01BACF-E433-DE67-AEFF-D691355B54CE}"/>
    <pc:docChg chg="modSld">
      <pc:chgData name="Jagjevan Gill" userId="S::jg3495@nau.edu::40d43e29-d183-46ac-907e-13582518ae7f" providerId="AD" clId="Web-{CC01BACF-E433-DE67-AEFF-D691355B54CE}" dt="2024-12-03T18:12:10.947" v="0" actId="20577"/>
      <pc:docMkLst>
        <pc:docMk/>
      </pc:docMkLst>
      <pc:sldChg chg="modSp">
        <pc:chgData name="Jagjevan Gill" userId="S::jg3495@nau.edu::40d43e29-d183-46ac-907e-13582518ae7f" providerId="AD" clId="Web-{CC01BACF-E433-DE67-AEFF-D691355B54CE}" dt="2024-12-03T18:12:10.947" v="0" actId="20577"/>
        <pc:sldMkLst>
          <pc:docMk/>
          <pc:sldMk cId="1964100039" sldId="276"/>
        </pc:sldMkLst>
      </pc:sldChg>
    </pc:docChg>
  </pc:docChgLst>
  <pc:docChgLst>
    <pc:chgData name="Beizhe Shen" userId="S::bs2284@nau.edu::ca6262fb-d8b9-44d0-b053-41c592317563" providerId="AD" clId="Web-{925C7B29-A8B3-BAA3-9C82-1DA0201781EF}"/>
    <pc:docChg chg="addSld modSld">
      <pc:chgData name="Beizhe Shen" userId="S::bs2284@nau.edu::ca6262fb-d8b9-44d0-b053-41c592317563" providerId="AD" clId="Web-{925C7B29-A8B3-BAA3-9C82-1DA0201781EF}" dt="2024-10-14T16:17:54.966" v="47" actId="14100"/>
      <pc:docMkLst>
        <pc:docMk/>
      </pc:docMkLst>
      <pc:sldChg chg="addSp delSp modSp">
        <pc:chgData name="Beizhe Shen" userId="S::bs2284@nau.edu::ca6262fb-d8b9-44d0-b053-41c592317563" providerId="AD" clId="Web-{925C7B29-A8B3-BAA3-9C82-1DA0201781EF}" dt="2024-10-14T16:13:50.441" v="39" actId="14100"/>
        <pc:sldMkLst>
          <pc:docMk/>
          <pc:sldMk cId="2527720628" sldId="270"/>
        </pc:sldMkLst>
      </pc:sldChg>
      <pc:sldChg chg="addSp delSp modSp new">
        <pc:chgData name="Beizhe Shen" userId="S::bs2284@nau.edu::ca6262fb-d8b9-44d0-b053-41c592317563" providerId="AD" clId="Web-{925C7B29-A8B3-BAA3-9C82-1DA0201781EF}" dt="2024-10-14T16:17:54.966" v="47" actId="14100"/>
        <pc:sldMkLst>
          <pc:docMk/>
          <pc:sldMk cId="1628999913" sldId="272"/>
        </pc:sldMkLst>
      </pc:sldChg>
    </pc:docChg>
  </pc:docChgLst>
  <pc:docChgLst>
    <pc:chgData name="Nicholas H Wakefield" userId="S::nhw9@iris.nau.edu::b3491e2d-2778-4732-a010-09ef26a00d51" providerId="AD" clId="Web-{A0CC1A72-035C-4616-833E-0B0E78000BBE}"/>
    <pc:docChg chg="modSld">
      <pc:chgData name="Nicholas H Wakefield" userId="S::nhw9@iris.nau.edu::b3491e2d-2778-4732-a010-09ef26a00d51" providerId="AD" clId="Web-{A0CC1A72-035C-4616-833E-0B0E78000BBE}" dt="2024-12-01T19:50:51.551" v="1"/>
      <pc:docMkLst>
        <pc:docMk/>
      </pc:docMkLst>
      <pc:sldChg chg="delSp">
        <pc:chgData name="Nicholas H Wakefield" userId="S::nhw9@iris.nau.edu::b3491e2d-2778-4732-a010-09ef26a00d51" providerId="AD" clId="Web-{A0CC1A72-035C-4616-833E-0B0E78000BBE}" dt="2024-12-01T19:50:51.551" v="1"/>
        <pc:sldMkLst>
          <pc:docMk/>
          <pc:sldMk cId="2527720628" sldId="270"/>
        </pc:sldMkLst>
      </pc:sldChg>
    </pc:docChg>
  </pc:docChgLst>
  <pc:docChgLst>
    <pc:chgData name="Beizhe Shen" userId="S::bs2284@nau.edu::ca6262fb-d8b9-44d0-b053-41c592317563" providerId="AD" clId="Web-{79E551FF-93B6-DD37-AC5B-259BF7E0E106}"/>
    <pc:docChg chg="modSld">
      <pc:chgData name="Beizhe Shen" userId="S::bs2284@nau.edu::ca6262fb-d8b9-44d0-b053-41c592317563" providerId="AD" clId="Web-{79E551FF-93B6-DD37-AC5B-259BF7E0E106}" dt="2024-12-02T01:51:54.108" v="56"/>
      <pc:docMkLst>
        <pc:docMk/>
      </pc:docMkLst>
      <pc:sldChg chg="modSp">
        <pc:chgData name="Beizhe Shen" userId="S::bs2284@nau.edu::ca6262fb-d8b9-44d0-b053-41c592317563" providerId="AD" clId="Web-{79E551FF-93B6-DD37-AC5B-259BF7E0E106}" dt="2024-12-01T23:48:36.677" v="0" actId="14100"/>
        <pc:sldMkLst>
          <pc:docMk/>
          <pc:sldMk cId="719533325" sldId="281"/>
        </pc:sldMkLst>
      </pc:sldChg>
      <pc:sldChg chg="modSp">
        <pc:chgData name="Beizhe Shen" userId="S::bs2284@nau.edu::ca6262fb-d8b9-44d0-b053-41c592317563" providerId="AD" clId="Web-{79E551FF-93B6-DD37-AC5B-259BF7E0E106}" dt="2024-12-02T01:51:54.108" v="56"/>
        <pc:sldMkLst>
          <pc:docMk/>
          <pc:sldMk cId="1946204248" sldId="282"/>
        </pc:sldMkLst>
      </pc:sldChg>
    </pc:docChg>
  </pc:docChgLst>
  <pc:docChgLst>
    <pc:chgData name="Jagjevan Gill" userId="S::jg3495@nau.edu::40d43e29-d183-46ac-907e-13582518ae7f" providerId="AD" clId="Web-{D17E8390-BFF7-6E12-2A8A-9630FF2BB52D}"/>
    <pc:docChg chg="modSld sldOrd">
      <pc:chgData name="Jagjevan Gill" userId="S::jg3495@nau.edu::40d43e29-d183-46ac-907e-13582518ae7f" providerId="AD" clId="Web-{D17E8390-BFF7-6E12-2A8A-9630FF2BB52D}" dt="2025-03-25T19:44:23.191" v="32"/>
      <pc:docMkLst>
        <pc:docMk/>
      </pc:docMkLst>
      <pc:sldChg chg="addSp delSp modSp ord">
        <pc:chgData name="Jagjevan Gill" userId="S::jg3495@nau.edu::40d43e29-d183-46ac-907e-13582518ae7f" providerId="AD" clId="Web-{D17E8390-BFF7-6E12-2A8A-9630FF2BB52D}" dt="2025-03-25T19:44:23.191" v="32"/>
        <pc:sldMkLst>
          <pc:docMk/>
          <pc:sldMk cId="1108635963" sldId="301"/>
        </pc:sldMkLst>
      </pc:sldChg>
    </pc:docChg>
  </pc:docChgLst>
  <pc:docChgLst>
    <pc:chgData name="Nicholas H Wakefield" userId="b3491e2d-2778-4732-a010-09ef26a00d51" providerId="ADAL" clId="{AD530E6F-2ACC-4707-9201-E8474815EC72}"/>
    <pc:docChg chg="undo custSel modSld">
      <pc:chgData name="Nicholas H Wakefield" userId="b3491e2d-2778-4732-a010-09ef26a00d51" providerId="ADAL" clId="{AD530E6F-2ACC-4707-9201-E8474815EC72}" dt="2024-12-08T02:03:32.243" v="1" actId="1076"/>
      <pc:docMkLst>
        <pc:docMk/>
      </pc:docMkLst>
      <pc:sldChg chg="modSp mod">
        <pc:chgData name="Nicholas H Wakefield" userId="b3491e2d-2778-4732-a010-09ef26a00d51" providerId="ADAL" clId="{AD530E6F-2ACC-4707-9201-E8474815EC72}" dt="2024-12-08T02:03:32.243" v="1" actId="1076"/>
        <pc:sldMkLst>
          <pc:docMk/>
          <pc:sldMk cId="2527720628" sldId="270"/>
        </pc:sldMkLst>
      </pc:sldChg>
    </pc:docChg>
  </pc:docChgLst>
  <pc:docChgLst>
    <pc:chgData name="Nicholas H Wakefield" userId="S::nhw9@nau.edu::b3491e2d-2778-4732-a010-09ef26a00d51" providerId="AD" clId="Web-{A5F6C315-A475-4ECF-A27E-7CB80E3A8F25}"/>
    <pc:docChg chg="modSld">
      <pc:chgData name="Nicholas H Wakefield" userId="S::nhw9@nau.edu::b3491e2d-2778-4732-a010-09ef26a00d51" providerId="AD" clId="Web-{A5F6C315-A475-4ECF-A27E-7CB80E3A8F25}" dt="2025-03-25T19:26:57.358" v="5" actId="1076"/>
      <pc:docMkLst>
        <pc:docMk/>
      </pc:docMkLst>
      <pc:sldChg chg="addSp delSp modSp">
        <pc:chgData name="Nicholas H Wakefield" userId="S::nhw9@nau.edu::b3491e2d-2778-4732-a010-09ef26a00d51" providerId="AD" clId="Web-{A5F6C315-A475-4ECF-A27E-7CB80E3A8F25}" dt="2025-03-25T19:25:44.090" v="2" actId="1076"/>
        <pc:sldMkLst>
          <pc:docMk/>
          <pc:sldMk cId="3436072643" sldId="294"/>
        </pc:sldMkLst>
      </pc:sldChg>
      <pc:sldChg chg="addSp delSp modSp">
        <pc:chgData name="Nicholas H Wakefield" userId="S::nhw9@nau.edu::b3491e2d-2778-4732-a010-09ef26a00d51" providerId="AD" clId="Web-{A5F6C315-A475-4ECF-A27E-7CB80E3A8F25}" dt="2025-03-25T19:26:57.358" v="5" actId="1076"/>
        <pc:sldMkLst>
          <pc:docMk/>
          <pc:sldMk cId="2972930919" sldId="295"/>
        </pc:sldMkLst>
      </pc:sldChg>
    </pc:docChg>
  </pc:docChgLst>
  <pc:docChgLst>
    <pc:chgData name="Jagjevan Gill" userId="S::jg3495@nau.edu::40d43e29-d183-46ac-907e-13582518ae7f" providerId="AD" clId="Web-{BF5F884D-A710-2281-194C-FB5144C8D372}"/>
    <pc:docChg chg="modSld">
      <pc:chgData name="Jagjevan Gill" userId="S::jg3495@nau.edu::40d43e29-d183-46ac-907e-13582518ae7f" providerId="AD" clId="Web-{BF5F884D-A710-2281-194C-FB5144C8D372}" dt="2024-12-04T19:15:30.103" v="99" actId="1076"/>
      <pc:docMkLst>
        <pc:docMk/>
      </pc:docMkLst>
      <pc:sldChg chg="modSp">
        <pc:chgData name="Jagjevan Gill" userId="S::jg3495@nau.edu::40d43e29-d183-46ac-907e-13582518ae7f" providerId="AD" clId="Web-{BF5F884D-A710-2281-194C-FB5144C8D372}" dt="2024-12-04T18:45:23.220" v="24" actId="20577"/>
        <pc:sldMkLst>
          <pc:docMk/>
          <pc:sldMk cId="109857222" sldId="256"/>
        </pc:sldMkLst>
      </pc:sldChg>
      <pc:sldChg chg="modSp">
        <pc:chgData name="Jagjevan Gill" userId="S::jg3495@nau.edu::40d43e29-d183-46ac-907e-13582518ae7f" providerId="AD" clId="Web-{BF5F884D-A710-2281-194C-FB5144C8D372}" dt="2024-12-04T18:45:16.704" v="23" actId="20577"/>
        <pc:sldMkLst>
          <pc:docMk/>
          <pc:sldMk cId="3585246680" sldId="257"/>
        </pc:sldMkLst>
      </pc:sldChg>
      <pc:sldChg chg="modSp">
        <pc:chgData name="Jagjevan Gill" userId="S::jg3495@nau.edu::40d43e29-d183-46ac-907e-13582518ae7f" providerId="AD" clId="Web-{BF5F884D-A710-2281-194C-FB5144C8D372}" dt="2024-12-04T18:34:45.278" v="8" actId="1076"/>
        <pc:sldMkLst>
          <pc:docMk/>
          <pc:sldMk cId="3771213051" sldId="260"/>
        </pc:sldMkLst>
      </pc:sldChg>
      <pc:sldChg chg="modSp">
        <pc:chgData name="Jagjevan Gill" userId="S::jg3495@nau.edu::40d43e29-d183-46ac-907e-13582518ae7f" providerId="AD" clId="Web-{BF5F884D-A710-2281-194C-FB5144C8D372}" dt="2024-12-04T18:48:42.241" v="44" actId="14100"/>
        <pc:sldMkLst>
          <pc:docMk/>
          <pc:sldMk cId="2527720628" sldId="270"/>
        </pc:sldMkLst>
      </pc:sldChg>
      <pc:sldChg chg="modSp">
        <pc:chgData name="Jagjevan Gill" userId="S::jg3495@nau.edu::40d43e29-d183-46ac-907e-13582518ae7f" providerId="AD" clId="Web-{BF5F884D-A710-2281-194C-FB5144C8D372}" dt="2024-12-04T18:45:09.516" v="22" actId="20577"/>
        <pc:sldMkLst>
          <pc:docMk/>
          <pc:sldMk cId="1250329214" sldId="271"/>
        </pc:sldMkLst>
      </pc:sldChg>
      <pc:sldChg chg="modSp">
        <pc:chgData name="Jagjevan Gill" userId="S::jg3495@nau.edu::40d43e29-d183-46ac-907e-13582518ae7f" providerId="AD" clId="Web-{BF5F884D-A710-2281-194C-FB5144C8D372}" dt="2024-12-04T18:44:43.953" v="20" actId="20577"/>
        <pc:sldMkLst>
          <pc:docMk/>
          <pc:sldMk cId="1500006113" sldId="274"/>
        </pc:sldMkLst>
      </pc:sldChg>
      <pc:sldChg chg="addSp modSp">
        <pc:chgData name="Jagjevan Gill" userId="S::jg3495@nau.edu::40d43e29-d183-46ac-907e-13582518ae7f" providerId="AD" clId="Web-{BF5F884D-A710-2281-194C-FB5144C8D372}" dt="2024-12-04T18:52:37.717" v="56" actId="14100"/>
        <pc:sldMkLst>
          <pc:docMk/>
          <pc:sldMk cId="1979907080" sldId="283"/>
        </pc:sldMkLst>
      </pc:sldChg>
      <pc:sldChg chg="addSp modSp">
        <pc:chgData name="Jagjevan Gill" userId="S::jg3495@nau.edu::40d43e29-d183-46ac-907e-13582518ae7f" providerId="AD" clId="Web-{BF5F884D-A710-2281-194C-FB5144C8D372}" dt="2024-12-04T19:02:20.954" v="91" actId="1076"/>
        <pc:sldMkLst>
          <pc:docMk/>
          <pc:sldMk cId="189703729" sldId="284"/>
        </pc:sldMkLst>
      </pc:sldChg>
      <pc:sldChg chg="modSp">
        <pc:chgData name="Jagjevan Gill" userId="S::jg3495@nau.edu::40d43e29-d183-46ac-907e-13582518ae7f" providerId="AD" clId="Web-{BF5F884D-A710-2281-194C-FB5144C8D372}" dt="2024-12-04T18:44:25.296" v="19" actId="20577"/>
        <pc:sldMkLst>
          <pc:docMk/>
          <pc:sldMk cId="3555186102" sldId="285"/>
        </pc:sldMkLst>
      </pc:sldChg>
      <pc:sldChg chg="addSp modSp">
        <pc:chgData name="Jagjevan Gill" userId="S::jg3495@nau.edu::40d43e29-d183-46ac-907e-13582518ae7f" providerId="AD" clId="Web-{BF5F884D-A710-2281-194C-FB5144C8D372}" dt="2024-12-04T18:59:34.386" v="87" actId="20577"/>
        <pc:sldMkLst>
          <pc:docMk/>
          <pc:sldMk cId="2205756897" sldId="286"/>
        </pc:sldMkLst>
      </pc:sldChg>
      <pc:sldChg chg="addSp modSp">
        <pc:chgData name="Jagjevan Gill" userId="S::jg3495@nau.edu::40d43e29-d183-46ac-907e-13582518ae7f" providerId="AD" clId="Web-{BF5F884D-A710-2281-194C-FB5144C8D372}" dt="2024-12-04T19:15:30.103" v="99" actId="1076"/>
        <pc:sldMkLst>
          <pc:docMk/>
          <pc:sldMk cId="477884221" sldId="287"/>
        </pc:sldMkLst>
      </pc:sldChg>
      <pc:sldChg chg="modSp">
        <pc:chgData name="Jagjevan Gill" userId="S::jg3495@nau.edu::40d43e29-d183-46ac-907e-13582518ae7f" providerId="AD" clId="Web-{BF5F884D-A710-2281-194C-FB5144C8D372}" dt="2024-12-04T18:44:19.218" v="18" actId="20577"/>
        <pc:sldMkLst>
          <pc:docMk/>
          <pc:sldMk cId="1324173869" sldId="288"/>
        </pc:sldMkLst>
      </pc:sldChg>
      <pc:sldChg chg="addSp modSp">
        <pc:chgData name="Jagjevan Gill" userId="S::jg3495@nau.edu::40d43e29-d183-46ac-907e-13582518ae7f" providerId="AD" clId="Web-{BF5F884D-A710-2281-194C-FB5144C8D372}" dt="2024-12-04T19:01:31.828" v="89" actId="1076"/>
        <pc:sldMkLst>
          <pc:docMk/>
          <pc:sldMk cId="835247215" sldId="289"/>
        </pc:sldMkLst>
      </pc:sldChg>
    </pc:docChg>
  </pc:docChgLst>
  <pc:docChgLst>
    <pc:chgData name="Jagjevan" userId="40d43e29-d183-46ac-907e-13582518ae7f" providerId="ADAL" clId="{43CD79BC-6DC8-4C8A-8DE2-22B930A015E3}"/>
    <pc:docChg chg="modSld">
      <pc:chgData name="Jagjevan" userId="40d43e29-d183-46ac-907e-13582518ae7f" providerId="ADAL" clId="{43CD79BC-6DC8-4C8A-8DE2-22B930A015E3}" dt="2024-10-15T18:54:52.990" v="43" actId="20577"/>
      <pc:docMkLst>
        <pc:docMk/>
      </pc:docMkLst>
      <pc:sldChg chg="modSp mod">
        <pc:chgData name="Jagjevan" userId="40d43e29-d183-46ac-907e-13582518ae7f" providerId="ADAL" clId="{43CD79BC-6DC8-4C8A-8DE2-22B930A015E3}" dt="2024-10-15T18:54:52.990" v="43" actId="20577"/>
        <pc:sldMkLst>
          <pc:docMk/>
          <pc:sldMk cId="706889610" sldId="267"/>
        </pc:sldMkLst>
      </pc:sldChg>
    </pc:docChg>
  </pc:docChgLst>
  <pc:docChgLst>
    <pc:chgData name="Nicholas H Wakefield" userId="S::nhw9@nau.edu::b3491e2d-2778-4732-a010-09ef26a00d51" providerId="AD" clId="Web-{7DA4808A-B60E-4DB5-B5A4-BAB0F3BBADCC}"/>
    <pc:docChg chg="delSld modSld">
      <pc:chgData name="Nicholas H Wakefield" userId="S::nhw9@nau.edu::b3491e2d-2778-4732-a010-09ef26a00d51" providerId="AD" clId="Web-{7DA4808A-B60E-4DB5-B5A4-BAB0F3BBADCC}" dt="2025-04-29T00:05:27.947" v="17" actId="20577"/>
      <pc:docMkLst>
        <pc:docMk/>
      </pc:docMkLst>
      <pc:sldChg chg="modSp">
        <pc:chgData name="Nicholas H Wakefield" userId="S::nhw9@nau.edu::b3491e2d-2778-4732-a010-09ef26a00d51" providerId="AD" clId="Web-{7DA4808A-B60E-4DB5-B5A4-BAB0F3BBADCC}" dt="2025-04-28T23:43:03.581" v="1" actId="20577"/>
        <pc:sldMkLst>
          <pc:docMk/>
          <pc:sldMk cId="1995984659" sldId="302"/>
        </pc:sldMkLst>
      </pc:sldChg>
      <pc:sldChg chg="modSp">
        <pc:chgData name="Nicholas H Wakefield" userId="S::nhw9@nau.edu::b3491e2d-2778-4732-a010-09ef26a00d51" providerId="AD" clId="Web-{7DA4808A-B60E-4DB5-B5A4-BAB0F3BBADCC}" dt="2025-04-28T23:53:13.412" v="3" actId="20577"/>
        <pc:sldMkLst>
          <pc:docMk/>
          <pc:sldMk cId="11349754" sldId="304"/>
        </pc:sldMkLst>
        <pc:spChg chg="mod">
          <ac:chgData name="Nicholas H Wakefield" userId="S::nhw9@nau.edu::b3491e2d-2778-4732-a010-09ef26a00d51" providerId="AD" clId="Web-{7DA4808A-B60E-4DB5-B5A4-BAB0F3BBADCC}" dt="2025-04-28T23:53:13.412" v="3" actId="20577"/>
          <ac:spMkLst>
            <pc:docMk/>
            <pc:sldMk cId="11349754" sldId="304"/>
            <ac:spMk id="2" creationId="{3E4F58F3-98F2-22E3-24DA-C9DE3D728F52}"/>
          </ac:spMkLst>
        </pc:spChg>
      </pc:sldChg>
      <pc:sldChg chg="del">
        <pc:chgData name="Nicholas H Wakefield" userId="S::nhw9@nau.edu::b3491e2d-2778-4732-a010-09ef26a00d51" providerId="AD" clId="Web-{7DA4808A-B60E-4DB5-B5A4-BAB0F3BBADCC}" dt="2025-04-28T23:53:23.615" v="4"/>
        <pc:sldMkLst>
          <pc:docMk/>
          <pc:sldMk cId="3887137268" sldId="308"/>
        </pc:sldMkLst>
      </pc:sldChg>
      <pc:sldChg chg="modSp">
        <pc:chgData name="Nicholas H Wakefield" userId="S::nhw9@nau.edu::b3491e2d-2778-4732-a010-09ef26a00d51" providerId="AD" clId="Web-{7DA4808A-B60E-4DB5-B5A4-BAB0F3BBADCC}" dt="2025-04-29T00:05:27.947" v="17" actId="20577"/>
        <pc:sldMkLst>
          <pc:docMk/>
          <pc:sldMk cId="3826096813" sldId="309"/>
        </pc:sldMkLst>
        <pc:spChg chg="mod">
          <ac:chgData name="Nicholas H Wakefield" userId="S::nhw9@nau.edu::b3491e2d-2778-4732-a010-09ef26a00d51" providerId="AD" clId="Web-{7DA4808A-B60E-4DB5-B5A4-BAB0F3BBADCC}" dt="2025-04-29T00:05:27.947" v="17" actId="20577"/>
          <ac:spMkLst>
            <pc:docMk/>
            <pc:sldMk cId="3826096813" sldId="309"/>
            <ac:spMk id="2" creationId="{F1476DFD-49F4-DCE1-7886-CB04A4D3C0AB}"/>
          </ac:spMkLst>
        </pc:spChg>
      </pc:sldChg>
      <pc:sldChg chg="modSp">
        <pc:chgData name="Nicholas H Wakefield" userId="S::nhw9@nau.edu::b3491e2d-2778-4732-a010-09ef26a00d51" providerId="AD" clId="Web-{7DA4808A-B60E-4DB5-B5A4-BAB0F3BBADCC}" dt="2025-04-28T23:55:42.460" v="5" actId="20577"/>
        <pc:sldMkLst>
          <pc:docMk/>
          <pc:sldMk cId="1831800927" sldId="319"/>
        </pc:sldMkLst>
        <pc:spChg chg="mod">
          <ac:chgData name="Nicholas H Wakefield" userId="S::nhw9@nau.edu::b3491e2d-2778-4732-a010-09ef26a00d51" providerId="AD" clId="Web-{7DA4808A-B60E-4DB5-B5A4-BAB0F3BBADCC}" dt="2025-04-28T23:55:42.460" v="5" actId="20577"/>
          <ac:spMkLst>
            <pc:docMk/>
            <pc:sldMk cId="1831800927" sldId="319"/>
            <ac:spMk id="2" creationId="{99FD1E8B-2127-AA93-D723-6EBB927B7574}"/>
          </ac:spMkLst>
        </pc:spChg>
      </pc:sldChg>
      <pc:sldChg chg="modSp">
        <pc:chgData name="Nicholas H Wakefield" userId="S::nhw9@nau.edu::b3491e2d-2778-4732-a010-09ef26a00d51" providerId="AD" clId="Web-{7DA4808A-B60E-4DB5-B5A4-BAB0F3BBADCC}" dt="2025-04-28T23:55:44.991" v="6" actId="20577"/>
        <pc:sldMkLst>
          <pc:docMk/>
          <pc:sldMk cId="1645380713" sldId="320"/>
        </pc:sldMkLst>
        <pc:spChg chg="mod">
          <ac:chgData name="Nicholas H Wakefield" userId="S::nhw9@nau.edu::b3491e2d-2778-4732-a010-09ef26a00d51" providerId="AD" clId="Web-{7DA4808A-B60E-4DB5-B5A4-BAB0F3BBADCC}" dt="2025-04-28T23:55:44.991" v="6" actId="20577"/>
          <ac:spMkLst>
            <pc:docMk/>
            <pc:sldMk cId="1645380713" sldId="320"/>
            <ac:spMk id="2" creationId="{8F2D2A78-19C6-EF98-3903-0DCA60944509}"/>
          </ac:spMkLst>
        </pc:spChg>
      </pc:sldChg>
    </pc:docChg>
  </pc:docChgLst>
  <pc:docChgLst>
    <pc:chgData name="Jagjevan Gill" userId="S::jg3495@nau.edu::40d43e29-d183-46ac-907e-13582518ae7f" providerId="AD" clId="Web-{27DBD53B-3DFC-5EB5-6D44-009E9C44525C}"/>
    <pc:docChg chg="modSld">
      <pc:chgData name="Jagjevan Gill" userId="S::jg3495@nau.edu::40d43e29-d183-46ac-907e-13582518ae7f" providerId="AD" clId="Web-{27DBD53B-3DFC-5EB5-6D44-009E9C44525C}" dt="2024-10-15T18:19:58.256" v="125" actId="20577"/>
      <pc:docMkLst>
        <pc:docMk/>
      </pc:docMkLst>
      <pc:sldChg chg="addSp delSp modSp">
        <pc:chgData name="Jagjevan Gill" userId="S::jg3495@nau.edu::40d43e29-d183-46ac-907e-13582518ae7f" providerId="AD" clId="Web-{27DBD53B-3DFC-5EB5-6D44-009E9C44525C}" dt="2024-10-15T18:19:15.207" v="104"/>
        <pc:sldMkLst>
          <pc:docMk/>
          <pc:sldMk cId="579787250" sldId="259"/>
        </pc:sldMkLst>
      </pc:sldChg>
      <pc:sldChg chg="modSp">
        <pc:chgData name="Jagjevan Gill" userId="S::jg3495@nau.edu::40d43e29-d183-46ac-907e-13582518ae7f" providerId="AD" clId="Web-{27DBD53B-3DFC-5EB5-6D44-009E9C44525C}" dt="2024-10-15T18:19:58.256" v="125" actId="20577"/>
        <pc:sldMkLst>
          <pc:docMk/>
          <pc:sldMk cId="3771213051" sldId="260"/>
        </pc:sldMkLst>
      </pc:sldChg>
      <pc:sldChg chg="addSp modSp">
        <pc:chgData name="Jagjevan Gill" userId="S::jg3495@nau.edu::40d43e29-d183-46ac-907e-13582518ae7f" providerId="AD" clId="Web-{27DBD53B-3DFC-5EB5-6D44-009E9C44525C}" dt="2024-10-15T18:19:47.177" v="122" actId="20577"/>
        <pc:sldMkLst>
          <pc:docMk/>
          <pc:sldMk cId="3985672853" sldId="261"/>
        </pc:sldMkLst>
      </pc:sldChg>
      <pc:sldChg chg="modSp">
        <pc:chgData name="Jagjevan Gill" userId="S::jg3495@nau.edu::40d43e29-d183-46ac-907e-13582518ae7f" providerId="AD" clId="Web-{27DBD53B-3DFC-5EB5-6D44-009E9C44525C}" dt="2024-10-15T18:19:50.662" v="123" actId="20577"/>
        <pc:sldMkLst>
          <pc:docMk/>
          <pc:sldMk cId="3369495148" sldId="262"/>
        </pc:sldMkLst>
      </pc:sldChg>
      <pc:sldChg chg="modSp">
        <pc:chgData name="Jagjevan Gill" userId="S::jg3495@nau.edu::40d43e29-d183-46ac-907e-13582518ae7f" providerId="AD" clId="Web-{27DBD53B-3DFC-5EB5-6D44-009E9C44525C}" dt="2024-10-15T18:19:54.537" v="124" actId="20577"/>
        <pc:sldMkLst>
          <pc:docMk/>
          <pc:sldMk cId="1235835592" sldId="265"/>
        </pc:sldMkLst>
      </pc:sldChg>
      <pc:sldChg chg="modSp">
        <pc:chgData name="Jagjevan Gill" userId="S::jg3495@nau.edu::40d43e29-d183-46ac-907e-13582518ae7f" providerId="AD" clId="Web-{27DBD53B-3DFC-5EB5-6D44-009E9C44525C}" dt="2024-10-15T18:19:42.364" v="118" actId="20577"/>
        <pc:sldMkLst>
          <pc:docMk/>
          <pc:sldMk cId="1500006113" sldId="274"/>
        </pc:sldMkLst>
      </pc:sldChg>
    </pc:docChg>
  </pc:docChgLst>
  <pc:docChgLst>
    <pc:chgData name="Jagjevan Gill" userId="S::jg3495@nau.edu::40d43e29-d183-46ac-907e-13582518ae7f" providerId="AD" clId="Web-{39578497-DC68-D9FC-85E0-4CCEC5FAC326}"/>
    <pc:docChg chg="modSld">
      <pc:chgData name="Jagjevan Gill" userId="S::jg3495@nau.edu::40d43e29-d183-46ac-907e-13582518ae7f" providerId="AD" clId="Web-{39578497-DC68-D9FC-85E0-4CCEC5FAC326}" dt="2025-05-02T01:40:46.234" v="100"/>
      <pc:docMkLst>
        <pc:docMk/>
      </pc:docMkLst>
      <pc:sldChg chg="modSp">
        <pc:chgData name="Jagjevan Gill" userId="S::jg3495@nau.edu::40d43e29-d183-46ac-907e-13582518ae7f" providerId="AD" clId="Web-{39578497-DC68-D9FC-85E0-4CCEC5FAC326}" dt="2025-05-02T01:40:46.234" v="100"/>
        <pc:sldMkLst>
          <pc:docMk/>
          <pc:sldMk cId="173893876" sldId="322"/>
        </pc:sldMkLst>
        <pc:graphicFrameChg chg="mod modGraphic">
          <ac:chgData name="Jagjevan Gill" userId="S::jg3495@nau.edu::40d43e29-d183-46ac-907e-13582518ae7f" providerId="AD" clId="Web-{39578497-DC68-D9FC-85E0-4CCEC5FAC326}" dt="2025-05-02T01:40:46.234" v="100"/>
          <ac:graphicFrameMkLst>
            <pc:docMk/>
            <pc:sldMk cId="173893876" sldId="322"/>
            <ac:graphicFrameMk id="8" creationId="{B5F880F2-0B55-3552-5A68-3937FFA3D357}"/>
          </ac:graphicFrameMkLst>
        </pc:graphicFrameChg>
      </pc:sldChg>
    </pc:docChg>
  </pc:docChgLst>
  <pc:docChgLst>
    <pc:chgData name="Jagjevan Gill" userId="S::jg3495@nau.edu::40d43e29-d183-46ac-907e-13582518ae7f" providerId="AD" clId="Web-{DB302D5F-5B4C-1385-F4E8-003CC4C5114F}"/>
    <pc:docChg chg="modSld">
      <pc:chgData name="Jagjevan Gill" userId="S::jg3495@nau.edu::40d43e29-d183-46ac-907e-13582518ae7f" providerId="AD" clId="Web-{DB302D5F-5B4C-1385-F4E8-003CC4C5114F}" dt="2024-10-15T00:35:19.594" v="41" actId="1076"/>
      <pc:docMkLst>
        <pc:docMk/>
      </pc:docMkLst>
      <pc:sldChg chg="modSp">
        <pc:chgData name="Jagjevan Gill" userId="S::jg3495@nau.edu::40d43e29-d183-46ac-907e-13582518ae7f" providerId="AD" clId="Web-{DB302D5F-5B4C-1385-F4E8-003CC4C5114F}" dt="2024-10-15T00:34:26.950" v="13"/>
        <pc:sldMkLst>
          <pc:docMk/>
          <pc:sldMk cId="579787250" sldId="259"/>
        </pc:sldMkLst>
      </pc:sldChg>
      <pc:sldChg chg="modSp">
        <pc:chgData name="Jagjevan Gill" userId="S::jg3495@nau.edu::40d43e29-d183-46ac-907e-13582518ae7f" providerId="AD" clId="Web-{DB302D5F-5B4C-1385-F4E8-003CC4C5114F}" dt="2024-10-15T00:35:01.686" v="37" actId="20577"/>
        <pc:sldMkLst>
          <pc:docMk/>
          <pc:sldMk cId="3771213051" sldId="260"/>
        </pc:sldMkLst>
      </pc:sldChg>
      <pc:sldChg chg="addSp modSp">
        <pc:chgData name="Jagjevan Gill" userId="S::jg3495@nau.edu::40d43e29-d183-46ac-907e-13582518ae7f" providerId="AD" clId="Web-{DB302D5F-5B4C-1385-F4E8-003CC4C5114F}" dt="2024-10-15T00:35:19.594" v="41" actId="1076"/>
        <pc:sldMkLst>
          <pc:docMk/>
          <pc:sldMk cId="1235835592" sldId="265"/>
        </pc:sldMkLst>
      </pc:sldChg>
    </pc:docChg>
  </pc:docChgLst>
  <pc:docChgLst>
    <pc:chgData name="Jagjevan Gill" userId="40d43e29-d183-46ac-907e-13582518ae7f" providerId="ADAL" clId="{287A3101-9FB0-4DC5-91F4-393FECEA9614}"/>
    <pc:docChg chg="undo custSel modSld">
      <pc:chgData name="Jagjevan Gill" userId="40d43e29-d183-46ac-907e-13582518ae7f" providerId="ADAL" clId="{287A3101-9FB0-4DC5-91F4-393FECEA9614}" dt="2025-05-01T23:49:41.909" v="129" actId="1076"/>
      <pc:docMkLst>
        <pc:docMk/>
      </pc:docMkLst>
      <pc:sldChg chg="modSp mod">
        <pc:chgData name="Jagjevan Gill" userId="40d43e29-d183-46ac-907e-13582518ae7f" providerId="ADAL" clId="{287A3101-9FB0-4DC5-91F4-393FECEA9614}" dt="2025-05-01T23:49:41.909" v="129" actId="1076"/>
        <pc:sldMkLst>
          <pc:docMk/>
          <pc:sldMk cId="3035429853" sldId="280"/>
        </pc:sldMkLst>
        <pc:spChg chg="mod">
          <ac:chgData name="Jagjevan Gill" userId="40d43e29-d183-46ac-907e-13582518ae7f" providerId="ADAL" clId="{287A3101-9FB0-4DC5-91F4-393FECEA9614}" dt="2025-05-01T23:49:41.909" v="129" actId="1076"/>
          <ac:spMkLst>
            <pc:docMk/>
            <pc:sldMk cId="3035429853" sldId="280"/>
            <ac:spMk id="2" creationId="{6B07F9E9-4277-42F6-89F3-75D18A03FA24}"/>
          </ac:spMkLst>
        </pc:spChg>
      </pc:sldChg>
      <pc:sldChg chg="modSp mod">
        <pc:chgData name="Jagjevan Gill" userId="40d43e29-d183-46ac-907e-13582518ae7f" providerId="ADAL" clId="{287A3101-9FB0-4DC5-91F4-393FECEA9614}" dt="2025-05-01T23:49:17.829" v="128" actId="255"/>
        <pc:sldMkLst>
          <pc:docMk/>
          <pc:sldMk cId="3716420519" sldId="305"/>
        </pc:sldMkLst>
        <pc:graphicFrameChg chg="modGraphic">
          <ac:chgData name="Jagjevan Gill" userId="40d43e29-d183-46ac-907e-13582518ae7f" providerId="ADAL" clId="{287A3101-9FB0-4DC5-91F4-393FECEA9614}" dt="2025-05-01T23:49:17.829" v="128" actId="255"/>
          <ac:graphicFrameMkLst>
            <pc:docMk/>
            <pc:sldMk cId="3716420519" sldId="305"/>
            <ac:graphicFrameMk id="8" creationId="{FE18D9A1-B58D-41BD-B62A-A4B07CF1EA28}"/>
          </ac:graphicFrameMkLst>
        </pc:graphicFrameChg>
        <pc:graphicFrameChg chg="modGraphic">
          <ac:chgData name="Jagjevan Gill" userId="40d43e29-d183-46ac-907e-13582518ae7f" providerId="ADAL" clId="{287A3101-9FB0-4DC5-91F4-393FECEA9614}" dt="2025-05-01T23:49:13.176" v="127" actId="255"/>
          <ac:graphicFrameMkLst>
            <pc:docMk/>
            <pc:sldMk cId="3716420519" sldId="305"/>
            <ac:graphicFrameMk id="14" creationId="{DF3D0A60-7E46-468D-A387-832F86EF0145}"/>
          </ac:graphicFrameMkLst>
        </pc:graphicFrameChg>
      </pc:sldChg>
      <pc:sldChg chg="modSp mod">
        <pc:chgData name="Jagjevan Gill" userId="40d43e29-d183-46ac-907e-13582518ae7f" providerId="ADAL" clId="{287A3101-9FB0-4DC5-91F4-393FECEA9614}" dt="2025-05-01T23:41:52.025" v="54" actId="255"/>
        <pc:sldMkLst>
          <pc:docMk/>
          <pc:sldMk cId="2104966903" sldId="316"/>
        </pc:sldMkLst>
        <pc:spChg chg="mod">
          <ac:chgData name="Jagjevan Gill" userId="40d43e29-d183-46ac-907e-13582518ae7f" providerId="ADAL" clId="{287A3101-9FB0-4DC5-91F4-393FECEA9614}" dt="2025-05-01T23:41:24.873" v="48" actId="1076"/>
          <ac:spMkLst>
            <pc:docMk/>
            <pc:sldMk cId="2104966903" sldId="316"/>
            <ac:spMk id="6" creationId="{75ABC50F-3DBD-1E08-42C4-E2D8FDF457CC}"/>
          </ac:spMkLst>
        </pc:spChg>
        <pc:graphicFrameChg chg="mod modGraphic">
          <ac:chgData name="Jagjevan Gill" userId="40d43e29-d183-46ac-907e-13582518ae7f" providerId="ADAL" clId="{287A3101-9FB0-4DC5-91F4-393FECEA9614}" dt="2025-05-01T23:41:52.025" v="54" actId="255"/>
          <ac:graphicFrameMkLst>
            <pc:docMk/>
            <pc:sldMk cId="2104966903" sldId="316"/>
            <ac:graphicFrameMk id="5" creationId="{F043CA33-9C29-361E-4A79-3C30AB81A33A}"/>
          </ac:graphicFrameMkLst>
        </pc:graphicFrameChg>
      </pc:sldChg>
      <pc:sldChg chg="addSp delSp modSp mod">
        <pc:chgData name="Jagjevan Gill" userId="40d43e29-d183-46ac-907e-13582518ae7f" providerId="ADAL" clId="{287A3101-9FB0-4DC5-91F4-393FECEA9614}" dt="2025-05-01T23:41:45.914" v="53" actId="255"/>
        <pc:sldMkLst>
          <pc:docMk/>
          <pc:sldMk cId="719190330" sldId="317"/>
        </pc:sldMkLst>
        <pc:spChg chg="mod">
          <ac:chgData name="Jagjevan Gill" userId="40d43e29-d183-46ac-907e-13582518ae7f" providerId="ADAL" clId="{287A3101-9FB0-4DC5-91F4-393FECEA9614}" dt="2025-05-01T23:41:40.188" v="52" actId="1076"/>
          <ac:spMkLst>
            <pc:docMk/>
            <pc:sldMk cId="719190330" sldId="317"/>
            <ac:spMk id="6" creationId="{B4CE76C3-3034-80E1-7CFA-8482E9568701}"/>
          </ac:spMkLst>
        </pc:spChg>
        <pc:graphicFrameChg chg="add del mod">
          <ac:chgData name="Jagjevan Gill" userId="40d43e29-d183-46ac-907e-13582518ae7f" providerId="ADAL" clId="{287A3101-9FB0-4DC5-91F4-393FECEA9614}" dt="2025-05-01T23:37:45.077" v="6" actId="21"/>
          <ac:graphicFrameMkLst>
            <pc:docMk/>
            <pc:sldMk cId="719190330" sldId="317"/>
            <ac:graphicFrameMk id="3" creationId="{3EC3C73C-73F1-4FA1-804C-5273A7920475}"/>
          </ac:graphicFrameMkLst>
        </pc:graphicFrameChg>
        <pc:graphicFrameChg chg="mod modGraphic">
          <ac:chgData name="Jagjevan Gill" userId="40d43e29-d183-46ac-907e-13582518ae7f" providerId="ADAL" clId="{287A3101-9FB0-4DC5-91F4-393FECEA9614}" dt="2025-05-01T23:41:45.914" v="53" actId="255"/>
          <ac:graphicFrameMkLst>
            <pc:docMk/>
            <pc:sldMk cId="719190330" sldId="317"/>
            <ac:graphicFrameMk id="5" creationId="{9425339F-6D7B-6A31-F02B-A036488750A0}"/>
          </ac:graphicFrameMkLst>
        </pc:graphicFrameChg>
      </pc:sldChg>
      <pc:sldChg chg="addSp delSp modSp mod">
        <pc:chgData name="Jagjevan Gill" userId="40d43e29-d183-46ac-907e-13582518ae7f" providerId="ADAL" clId="{287A3101-9FB0-4DC5-91F4-393FECEA9614}" dt="2025-05-01T23:48:17.252" v="126" actId="1076"/>
        <pc:sldMkLst>
          <pc:docMk/>
          <pc:sldMk cId="126940894" sldId="318"/>
        </pc:sldMkLst>
        <pc:spChg chg="mod">
          <ac:chgData name="Jagjevan Gill" userId="40d43e29-d183-46ac-907e-13582518ae7f" providerId="ADAL" clId="{287A3101-9FB0-4DC5-91F4-393FECEA9614}" dt="2025-05-01T23:48:17.252" v="126" actId="1076"/>
          <ac:spMkLst>
            <pc:docMk/>
            <pc:sldMk cId="126940894" sldId="318"/>
            <ac:spMk id="5" creationId="{52A058FF-51F9-B6F8-6997-6E26D5646C6F}"/>
          </ac:spMkLst>
        </pc:spChg>
        <pc:graphicFrameChg chg="add del mod modGraphic">
          <ac:chgData name="Jagjevan Gill" userId="40d43e29-d183-46ac-907e-13582518ae7f" providerId="ADAL" clId="{287A3101-9FB0-4DC5-91F4-393FECEA9614}" dt="2025-05-01T23:46:10.688" v="96"/>
          <ac:graphicFrameMkLst>
            <pc:docMk/>
            <pc:sldMk cId="126940894" sldId="318"/>
            <ac:graphicFrameMk id="3" creationId="{BDB9844C-18CB-47F2-9B18-A6291187A4AA}"/>
          </ac:graphicFrameMkLst>
        </pc:graphicFrameChg>
        <pc:graphicFrameChg chg="add del mod">
          <ac:chgData name="Jagjevan Gill" userId="40d43e29-d183-46ac-907e-13582518ae7f" providerId="ADAL" clId="{287A3101-9FB0-4DC5-91F4-393FECEA9614}" dt="2025-05-01T23:46:14.345" v="98"/>
          <ac:graphicFrameMkLst>
            <pc:docMk/>
            <pc:sldMk cId="126940894" sldId="318"/>
            <ac:graphicFrameMk id="6" creationId="{3254D3A4-74A8-43CA-BD2E-2F24706A272F}"/>
          </ac:graphicFrameMkLst>
        </pc:graphicFrameChg>
        <pc:graphicFrameChg chg="del mod modGraphic">
          <ac:chgData name="Jagjevan Gill" userId="40d43e29-d183-46ac-907e-13582518ae7f" providerId="ADAL" clId="{287A3101-9FB0-4DC5-91F4-393FECEA9614}" dt="2025-05-01T23:47:48.638" v="116" actId="21"/>
          <ac:graphicFrameMkLst>
            <pc:docMk/>
            <pc:sldMk cId="126940894" sldId="318"/>
            <ac:graphicFrameMk id="7" creationId="{66EB0EB5-E5A6-8962-A1A7-021EC06F5DE5}"/>
          </ac:graphicFrameMkLst>
        </pc:graphicFrameChg>
        <pc:graphicFrameChg chg="add del mod">
          <ac:chgData name="Jagjevan Gill" userId="40d43e29-d183-46ac-907e-13582518ae7f" providerId="ADAL" clId="{287A3101-9FB0-4DC5-91F4-393FECEA9614}" dt="2025-05-01T23:47:46.087" v="115" actId="21"/>
          <ac:graphicFrameMkLst>
            <pc:docMk/>
            <pc:sldMk cId="126940894" sldId="318"/>
            <ac:graphicFrameMk id="11" creationId="{558A2847-6A11-441E-9704-76FB909D9648}"/>
          </ac:graphicFrameMkLst>
        </pc:graphicFrameChg>
        <pc:graphicFrameChg chg="add mod modGraphic">
          <ac:chgData name="Jagjevan Gill" userId="40d43e29-d183-46ac-907e-13582518ae7f" providerId="ADAL" clId="{287A3101-9FB0-4DC5-91F4-393FECEA9614}" dt="2025-05-01T23:48:14.779" v="125" actId="1076"/>
          <ac:graphicFrameMkLst>
            <pc:docMk/>
            <pc:sldMk cId="126940894" sldId="318"/>
            <ac:graphicFrameMk id="12" creationId="{7A66B449-820D-48C8-A4BE-B4A99E35EFF0}"/>
          </ac:graphicFrameMkLst>
        </pc:graphicFrameChg>
      </pc:sldChg>
    </pc:docChg>
  </pc:docChgLst>
  <pc:docChgLst>
    <pc:chgData name="Nicholas H Wakefield" userId="S::nhw9@iris.nau.edu::b3491e2d-2778-4732-a010-09ef26a00d51" providerId="AD" clId="Web-{351B01B2-599E-4FFA-A895-7E92EEF0DB24}"/>
    <pc:docChg chg="modSld">
      <pc:chgData name="Nicholas H Wakefield" userId="S::nhw9@iris.nau.edu::b3491e2d-2778-4732-a010-09ef26a00d51" providerId="AD" clId="Web-{351B01B2-599E-4FFA-A895-7E92EEF0DB24}" dt="2024-12-06T05:15:18.539" v="25" actId="1076"/>
      <pc:docMkLst>
        <pc:docMk/>
      </pc:docMkLst>
      <pc:sldChg chg="addSp delSp modSp">
        <pc:chgData name="Nicholas H Wakefield" userId="S::nhw9@iris.nau.edu::b3491e2d-2778-4732-a010-09ef26a00d51" providerId="AD" clId="Web-{351B01B2-599E-4FFA-A895-7E92EEF0DB24}" dt="2024-12-06T05:09:58.387" v="8" actId="1076"/>
        <pc:sldMkLst>
          <pc:docMk/>
          <pc:sldMk cId="2527720628" sldId="270"/>
        </pc:sldMkLst>
      </pc:sldChg>
      <pc:sldChg chg="addSp delSp modSp">
        <pc:chgData name="Nicholas H Wakefield" userId="S::nhw9@iris.nau.edu::b3491e2d-2778-4732-a010-09ef26a00d51" providerId="AD" clId="Web-{351B01B2-599E-4FFA-A895-7E92EEF0DB24}" dt="2024-12-06T05:15:18.539" v="25" actId="1076"/>
        <pc:sldMkLst>
          <pc:docMk/>
          <pc:sldMk cId="1500006113" sldId="274"/>
        </pc:sldMkLst>
      </pc:sldChg>
    </pc:docChg>
  </pc:docChgLst>
  <pc:docChgLst>
    <pc:chgData name="Jagjevan Gill" userId="S::jg3495@nau.edu::40d43e29-d183-46ac-907e-13582518ae7f" providerId="AD" clId="Web-{91E17F39-FBDA-996A-F10F-9B97EEDAF92C}"/>
    <pc:docChg chg="addSld delSld modSld sldOrd">
      <pc:chgData name="Jagjevan Gill" userId="S::jg3495@nau.edu::40d43e29-d183-46ac-907e-13582518ae7f" providerId="AD" clId="Web-{91E17F39-FBDA-996A-F10F-9B97EEDAF92C}" dt="2025-03-22T20:13:39.174" v="601"/>
      <pc:docMkLst>
        <pc:docMk/>
      </pc:docMkLst>
      <pc:sldChg chg="modSp">
        <pc:chgData name="Jagjevan Gill" userId="S::jg3495@nau.edu::40d43e29-d183-46ac-907e-13582518ae7f" providerId="AD" clId="Web-{91E17F39-FBDA-996A-F10F-9B97EEDAF92C}" dt="2025-03-22T19:38:00.821" v="32" actId="20577"/>
        <pc:sldMkLst>
          <pc:docMk/>
          <pc:sldMk cId="109857222" sldId="256"/>
        </pc:sldMkLst>
        <pc:spChg chg="mod">
          <ac:chgData name="Jagjevan Gill" userId="S::jg3495@nau.edu::40d43e29-d183-46ac-907e-13582518ae7f" providerId="AD" clId="Web-{91E17F39-FBDA-996A-F10F-9B97EEDAF92C}" dt="2025-03-22T19:38:00.821" v="3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">
        <pc:chgData name="Jagjevan Gill" userId="S::jg3495@nau.edu::40d43e29-d183-46ac-907e-13582518ae7f" providerId="AD" clId="Web-{91E17F39-FBDA-996A-F10F-9B97EEDAF92C}" dt="2025-03-22T20:01:14.140" v="287" actId="20577"/>
        <pc:sldMkLst>
          <pc:docMk/>
          <pc:sldMk cId="3585246680" sldId="257"/>
        </pc:sldMkLst>
        <pc:spChg chg="mod">
          <ac:chgData name="Jagjevan Gill" userId="S::jg3495@nau.edu::40d43e29-d183-46ac-907e-13582518ae7f" providerId="AD" clId="Web-{91E17F39-FBDA-996A-F10F-9B97EEDAF92C}" dt="2025-03-22T20:01:14.140" v="287" actId="20577"/>
          <ac:spMkLst>
            <pc:docMk/>
            <pc:sldMk cId="3585246680" sldId="257"/>
            <ac:spMk id="2" creationId="{98F7A2B4-9C02-A6BD-3105-93BC978CAD8A}"/>
          </ac:spMkLst>
        </pc:spChg>
        <pc:spChg chg="mod">
          <ac:chgData name="Jagjevan Gill" userId="S::jg3495@nau.edu::40d43e29-d183-46ac-907e-13582518ae7f" providerId="AD" clId="Web-{91E17F39-FBDA-996A-F10F-9B97EEDAF92C}" dt="2025-03-22T19:41:53.420" v="52" actId="20577"/>
          <ac:spMkLst>
            <pc:docMk/>
            <pc:sldMk cId="3585246680" sldId="257"/>
            <ac:spMk id="3" creationId="{C6CDE39A-8F77-409A-A41A-CA04C72B1282}"/>
          </ac:spMkLst>
        </pc:spChg>
        <pc:picChg chg="add mod">
          <ac:chgData name="Jagjevan Gill" userId="S::jg3495@nau.edu::40d43e29-d183-46ac-907e-13582518ae7f" providerId="AD" clId="Web-{91E17F39-FBDA-996A-F10F-9B97EEDAF92C}" dt="2025-03-22T20:00:23.166" v="282" actId="1076"/>
          <ac:picMkLst>
            <pc:docMk/>
            <pc:sldMk cId="3585246680" sldId="257"/>
            <ac:picMk id="5" creationId="{D25BED3F-D9FB-7DC7-4BD2-7D031301BB99}"/>
          </ac:picMkLst>
        </pc:picChg>
      </pc:sldChg>
      <pc:sldChg chg="del">
        <pc:chgData name="Jagjevan Gill" userId="S::jg3495@nau.edu::40d43e29-d183-46ac-907e-13582518ae7f" providerId="AD" clId="Web-{91E17F39-FBDA-996A-F10F-9B97EEDAF92C}" dt="2025-03-22T19:43:33.891" v="70"/>
        <pc:sldMkLst>
          <pc:docMk/>
          <pc:sldMk cId="579787250" sldId="259"/>
        </pc:sldMkLst>
      </pc:sldChg>
      <pc:sldChg chg="del">
        <pc:chgData name="Jagjevan Gill" userId="S::jg3495@nau.edu::40d43e29-d183-46ac-907e-13582518ae7f" providerId="AD" clId="Web-{91E17F39-FBDA-996A-F10F-9B97EEDAF92C}" dt="2025-03-22T19:43:37.907" v="71"/>
        <pc:sldMkLst>
          <pc:docMk/>
          <pc:sldMk cId="3771213051" sldId="260"/>
        </pc:sldMkLst>
      </pc:sldChg>
      <pc:sldChg chg="addSp modSp">
        <pc:chgData name="Jagjevan Gill" userId="S::jg3495@nau.edu::40d43e29-d183-46ac-907e-13582518ae7f" providerId="AD" clId="Web-{91E17F39-FBDA-996A-F10F-9B97EEDAF92C}" dt="2025-03-22T20:01:35.922" v="289" actId="20577"/>
        <pc:sldMkLst>
          <pc:docMk/>
          <pc:sldMk cId="2527720628" sldId="270"/>
        </pc:sldMkLst>
        <pc:spChg chg="mod">
          <ac:chgData name="Jagjevan Gill" userId="S::jg3495@nau.edu::40d43e29-d183-46ac-907e-13582518ae7f" providerId="AD" clId="Web-{91E17F39-FBDA-996A-F10F-9B97EEDAF92C}" dt="2025-03-22T20:01:35.922" v="289" actId="20577"/>
          <ac:spMkLst>
            <pc:docMk/>
            <pc:sldMk cId="2527720628" sldId="270"/>
            <ac:spMk id="2" creationId="{EABE5C15-F623-4963-A4D8-58460616B3A3}"/>
          </ac:spMkLst>
        </pc:spChg>
      </pc:sldChg>
      <pc:sldChg chg="del">
        <pc:chgData name="Jagjevan Gill" userId="S::jg3495@nau.edu::40d43e29-d183-46ac-907e-13582518ae7f" providerId="AD" clId="Web-{91E17F39-FBDA-996A-F10F-9B97EEDAF92C}" dt="2025-03-22T19:41:31.685" v="40"/>
        <pc:sldMkLst>
          <pc:docMk/>
          <pc:sldMk cId="1250329214" sldId="271"/>
        </pc:sldMkLst>
      </pc:sldChg>
      <pc:sldChg chg="modSp">
        <pc:chgData name="Jagjevan Gill" userId="S::jg3495@nau.edu::40d43e29-d183-46ac-907e-13582518ae7f" providerId="AD" clId="Web-{91E17F39-FBDA-996A-F10F-9B97EEDAF92C}" dt="2025-03-22T20:02:13.767" v="293" actId="20577"/>
        <pc:sldMkLst>
          <pc:docMk/>
          <pc:sldMk cId="1500006113" sldId="274"/>
        </pc:sldMkLst>
        <pc:spChg chg="mod">
          <ac:chgData name="Jagjevan Gill" userId="S::jg3495@nau.edu::40d43e29-d183-46ac-907e-13582518ae7f" providerId="AD" clId="Web-{91E17F39-FBDA-996A-F10F-9B97EEDAF92C}" dt="2025-03-22T20:02:13.767" v="293" actId="20577"/>
          <ac:spMkLst>
            <pc:docMk/>
            <pc:sldMk cId="1500006113" sldId="274"/>
            <ac:spMk id="2" creationId="{A7E86DA2-281F-DBBB-976D-8F89F48B21C3}"/>
          </ac:spMkLst>
        </pc:spChg>
        <pc:spChg chg="mod">
          <ac:chgData name="Jagjevan Gill" userId="S::jg3495@nau.edu::40d43e29-d183-46ac-907e-13582518ae7f" providerId="AD" clId="Web-{91E17F39-FBDA-996A-F10F-9B97EEDAF92C}" dt="2025-03-22T19:48:09.351" v="144" actId="1076"/>
          <ac:spMkLst>
            <pc:docMk/>
            <pc:sldMk cId="1500006113" sldId="274"/>
            <ac:spMk id="3" creationId="{330508F0-1A53-EA1E-BF74-EDF5E3070F00}"/>
          </ac:spMkLst>
        </pc:spChg>
      </pc:sldChg>
      <pc:sldChg chg="delSp modSp add">
        <pc:chgData name="Jagjevan Gill" userId="S::jg3495@nau.edu::40d43e29-d183-46ac-907e-13582518ae7f" providerId="AD" clId="Web-{91E17F39-FBDA-996A-F10F-9B97EEDAF92C}" dt="2025-03-22T20:02:25.923" v="294" actId="20577"/>
        <pc:sldMkLst>
          <pc:docMk/>
          <pc:sldMk cId="1580984378" sldId="275"/>
        </pc:sldMkLst>
      </pc:sldChg>
      <pc:sldChg chg="addSp delSp modSp add">
        <pc:chgData name="Jagjevan Gill" userId="S::jg3495@nau.edu::40d43e29-d183-46ac-907e-13582518ae7f" providerId="AD" clId="Web-{91E17F39-FBDA-996A-F10F-9B97EEDAF92C}" dt="2025-03-22T20:02:29.970" v="295" actId="20577"/>
        <pc:sldMkLst>
          <pc:docMk/>
          <pc:sldMk cId="1146903514" sldId="276"/>
        </pc:sldMkLst>
      </pc:sldChg>
      <pc:sldChg chg="modSp add">
        <pc:chgData name="Jagjevan Gill" userId="S::jg3495@nau.edu::40d43e29-d183-46ac-907e-13582518ae7f" providerId="AD" clId="Web-{91E17F39-FBDA-996A-F10F-9B97EEDAF92C}" dt="2025-03-22T20:03:09.174" v="297" actId="20577"/>
        <pc:sldMkLst>
          <pc:docMk/>
          <pc:sldMk cId="3183529853" sldId="277"/>
        </pc:sldMkLst>
      </pc:sldChg>
      <pc:sldChg chg="modSp add ord">
        <pc:chgData name="Jagjevan Gill" userId="S::jg3495@nau.edu::40d43e29-d183-46ac-907e-13582518ae7f" providerId="AD" clId="Web-{91E17F39-FBDA-996A-F10F-9B97EEDAF92C}" dt="2025-03-22T20:02:38.674" v="296" actId="20577"/>
        <pc:sldMkLst>
          <pc:docMk/>
          <pc:sldMk cId="118010046" sldId="278"/>
        </pc:sldMkLst>
      </pc:sldChg>
      <pc:sldChg chg="modSp add">
        <pc:chgData name="Jagjevan Gill" userId="S::jg3495@nau.edu::40d43e29-d183-46ac-907e-13582518ae7f" providerId="AD" clId="Web-{91E17F39-FBDA-996A-F10F-9B97EEDAF92C}" dt="2025-03-22T19:58:59.398" v="275" actId="20577"/>
        <pc:sldMkLst>
          <pc:docMk/>
          <pc:sldMk cId="4150040431" sldId="279"/>
        </pc:sldMkLst>
      </pc:sldChg>
      <pc:sldChg chg="addSp delSp modSp add">
        <pc:chgData name="Jagjevan Gill" userId="S::jg3495@nau.edu::40d43e29-d183-46ac-907e-13582518ae7f" providerId="AD" clId="Web-{91E17F39-FBDA-996A-F10F-9B97EEDAF92C}" dt="2025-03-22T20:13:39.174" v="601"/>
        <pc:sldMkLst>
          <pc:docMk/>
          <pc:sldMk cId="3035429853" sldId="280"/>
        </pc:sldMkLst>
        <pc:spChg chg="mod">
          <ac:chgData name="Jagjevan Gill" userId="S::jg3495@nau.edu::40d43e29-d183-46ac-907e-13582518ae7f" providerId="AD" clId="Web-{91E17F39-FBDA-996A-F10F-9B97EEDAF92C}" dt="2025-03-22T20:03:15.878" v="298" actId="20577"/>
          <ac:spMkLst>
            <pc:docMk/>
            <pc:sldMk cId="3035429853" sldId="280"/>
            <ac:spMk id="2" creationId="{6B07F9E9-4277-42F6-89F3-75D18A03FA24}"/>
          </ac:spMkLst>
        </pc:spChg>
      </pc:sldChg>
      <pc:sldChg chg="del">
        <pc:chgData name="Jagjevan Gill" userId="S::jg3495@nau.edu::40d43e29-d183-46ac-907e-13582518ae7f" providerId="AD" clId="Web-{91E17F39-FBDA-996A-F10F-9B97EEDAF92C}" dt="2025-03-22T19:43:22.110" v="66"/>
        <pc:sldMkLst>
          <pc:docMk/>
          <pc:sldMk cId="1946204248" sldId="282"/>
        </pc:sldMkLst>
      </pc:sldChg>
      <pc:sldChg chg="del">
        <pc:chgData name="Jagjevan Gill" userId="S::jg3495@nau.edu::40d43e29-d183-46ac-907e-13582518ae7f" providerId="AD" clId="Web-{91E17F39-FBDA-996A-F10F-9B97EEDAF92C}" dt="2025-03-22T19:43:11.781" v="65"/>
        <pc:sldMkLst>
          <pc:docMk/>
          <pc:sldMk cId="1979907080" sldId="283"/>
        </pc:sldMkLst>
      </pc:sldChg>
      <pc:sldChg chg="del">
        <pc:chgData name="Jagjevan Gill" userId="S::jg3495@nau.edu::40d43e29-d183-46ac-907e-13582518ae7f" providerId="AD" clId="Web-{91E17F39-FBDA-996A-F10F-9B97EEDAF92C}" dt="2025-03-22T19:43:11.766" v="64"/>
        <pc:sldMkLst>
          <pc:docMk/>
          <pc:sldMk cId="189703729" sldId="284"/>
        </pc:sldMkLst>
      </pc:sldChg>
      <pc:sldChg chg="del">
        <pc:chgData name="Jagjevan Gill" userId="S::jg3495@nau.edu::40d43e29-d183-46ac-907e-13582518ae7f" providerId="AD" clId="Web-{91E17F39-FBDA-996A-F10F-9B97EEDAF92C}" dt="2025-03-22T19:43:22.125" v="69"/>
        <pc:sldMkLst>
          <pc:docMk/>
          <pc:sldMk cId="3555186102" sldId="285"/>
        </pc:sldMkLst>
      </pc:sldChg>
      <pc:sldChg chg="del">
        <pc:chgData name="Jagjevan Gill" userId="S::jg3495@nau.edu::40d43e29-d183-46ac-907e-13582518ae7f" providerId="AD" clId="Web-{91E17F39-FBDA-996A-F10F-9B97EEDAF92C}" dt="2025-03-22T19:43:11.766" v="63"/>
        <pc:sldMkLst>
          <pc:docMk/>
          <pc:sldMk cId="2205756897" sldId="286"/>
        </pc:sldMkLst>
      </pc:sldChg>
      <pc:sldChg chg="del">
        <pc:chgData name="Jagjevan Gill" userId="S::jg3495@nau.edu::40d43e29-d183-46ac-907e-13582518ae7f" providerId="AD" clId="Web-{91E17F39-FBDA-996A-F10F-9B97EEDAF92C}" dt="2025-03-22T19:43:11.766" v="61"/>
        <pc:sldMkLst>
          <pc:docMk/>
          <pc:sldMk cId="477884221" sldId="287"/>
        </pc:sldMkLst>
      </pc:sldChg>
      <pc:sldChg chg="del">
        <pc:chgData name="Jagjevan Gill" userId="S::jg3495@nau.edu::40d43e29-d183-46ac-907e-13582518ae7f" providerId="AD" clId="Web-{91E17F39-FBDA-996A-F10F-9B97EEDAF92C}" dt="2025-03-22T19:43:11.766" v="60"/>
        <pc:sldMkLst>
          <pc:docMk/>
          <pc:sldMk cId="1324173869" sldId="288"/>
        </pc:sldMkLst>
      </pc:sldChg>
      <pc:sldChg chg="del">
        <pc:chgData name="Jagjevan Gill" userId="S::jg3495@nau.edu::40d43e29-d183-46ac-907e-13582518ae7f" providerId="AD" clId="Web-{91E17F39-FBDA-996A-F10F-9B97EEDAF92C}" dt="2025-03-22T19:43:11.766" v="62"/>
        <pc:sldMkLst>
          <pc:docMk/>
          <pc:sldMk cId="835247215" sldId="289"/>
        </pc:sldMkLst>
      </pc:sldChg>
      <pc:sldChg chg="del">
        <pc:chgData name="Jagjevan Gill" userId="S::jg3495@nau.edu::40d43e29-d183-46ac-907e-13582518ae7f" providerId="AD" clId="Web-{91E17F39-FBDA-996A-F10F-9B97EEDAF92C}" dt="2025-03-22T19:43:22.125" v="68"/>
        <pc:sldMkLst>
          <pc:docMk/>
          <pc:sldMk cId="3358317274" sldId="290"/>
        </pc:sldMkLst>
      </pc:sldChg>
      <pc:sldChg chg="del">
        <pc:chgData name="Jagjevan Gill" userId="S::jg3495@nau.edu::40d43e29-d183-46ac-907e-13582518ae7f" providerId="AD" clId="Web-{91E17F39-FBDA-996A-F10F-9B97EEDAF92C}" dt="2025-03-22T19:43:22.125" v="67"/>
        <pc:sldMkLst>
          <pc:docMk/>
          <pc:sldMk cId="3180429103" sldId="291"/>
        </pc:sldMkLst>
      </pc:sldChg>
      <pc:sldChg chg="add">
        <pc:chgData name="Jagjevan Gill" userId="S::jg3495@nau.edu::40d43e29-d183-46ac-907e-13582518ae7f" providerId="AD" clId="Web-{91E17F39-FBDA-996A-F10F-9B97EEDAF92C}" dt="2025-03-22T19:42:51.250" v="59"/>
        <pc:sldMkLst>
          <pc:docMk/>
          <pc:sldMk cId="3725318337" sldId="292"/>
        </pc:sldMkLst>
      </pc:sldChg>
      <pc:sldChg chg="addSp modSp new ord">
        <pc:chgData name="Jagjevan Gill" userId="S::jg3495@nau.edu::40d43e29-d183-46ac-907e-13582518ae7f" providerId="AD" clId="Web-{91E17F39-FBDA-996A-F10F-9B97EEDAF92C}" dt="2025-03-22T20:04:35.520" v="303" actId="1076"/>
        <pc:sldMkLst>
          <pc:docMk/>
          <pc:sldMk cId="547105916" sldId="293"/>
        </pc:sldMkLst>
      </pc:sldChg>
    </pc:docChg>
  </pc:docChgLst>
  <pc:docChgLst>
    <pc:chgData name="Jagjevan Gill" userId="40d43e29-d183-46ac-907e-13582518ae7f" providerId="ADAL" clId="{F0A2781D-A141-4172-869E-950A360B52E5}"/>
    <pc:docChg chg="undo custSel modSld">
      <pc:chgData name="Jagjevan Gill" userId="40d43e29-d183-46ac-907e-13582518ae7f" providerId="ADAL" clId="{F0A2781D-A141-4172-869E-950A360B52E5}" dt="2025-05-01T17:49:51.320" v="223" actId="20577"/>
      <pc:docMkLst>
        <pc:docMk/>
      </pc:docMkLst>
      <pc:sldChg chg="modSp mod">
        <pc:chgData name="Jagjevan Gill" userId="40d43e29-d183-46ac-907e-13582518ae7f" providerId="ADAL" clId="{F0A2781D-A141-4172-869E-950A360B52E5}" dt="2025-05-01T17:49:51.320" v="223" actId="20577"/>
        <pc:sldMkLst>
          <pc:docMk/>
          <pc:sldMk cId="3035429853" sldId="280"/>
        </pc:sldMkLst>
        <pc:spChg chg="mod">
          <ac:chgData name="Jagjevan Gill" userId="40d43e29-d183-46ac-907e-13582518ae7f" providerId="ADAL" clId="{F0A2781D-A141-4172-869E-950A360B52E5}" dt="2025-05-01T17:49:51.320" v="223" actId="20577"/>
          <ac:spMkLst>
            <pc:docMk/>
            <pc:sldMk cId="3035429853" sldId="280"/>
            <ac:spMk id="2" creationId="{6B07F9E9-4277-42F6-89F3-75D18A03FA24}"/>
          </ac:spMkLst>
        </pc:spChg>
        <pc:spChg chg="mod">
          <ac:chgData name="Jagjevan Gill" userId="40d43e29-d183-46ac-907e-13582518ae7f" providerId="ADAL" clId="{F0A2781D-A141-4172-869E-950A360B52E5}" dt="2025-05-01T17:49:34.859" v="218" actId="1076"/>
          <ac:spMkLst>
            <pc:docMk/>
            <pc:sldMk cId="3035429853" sldId="280"/>
            <ac:spMk id="7" creationId="{5EBB2A8E-85CA-DEE4-546A-1C2276D41AB4}"/>
          </ac:spMkLst>
        </pc:spChg>
      </pc:sldChg>
      <pc:sldChg chg="modSp mod">
        <pc:chgData name="Jagjevan Gill" userId="40d43e29-d183-46ac-907e-13582518ae7f" providerId="ADAL" clId="{F0A2781D-A141-4172-869E-950A360B52E5}" dt="2025-05-01T17:26:03.933" v="195" actId="1076"/>
        <pc:sldMkLst>
          <pc:docMk/>
          <pc:sldMk cId="3716420519" sldId="305"/>
        </pc:sldMkLst>
        <pc:graphicFrameChg chg="mod">
          <ac:chgData name="Jagjevan Gill" userId="40d43e29-d183-46ac-907e-13582518ae7f" providerId="ADAL" clId="{F0A2781D-A141-4172-869E-950A360B52E5}" dt="2025-05-01T17:26:03.933" v="195" actId="1076"/>
          <ac:graphicFrameMkLst>
            <pc:docMk/>
            <pc:sldMk cId="3716420519" sldId="305"/>
            <ac:graphicFrameMk id="14" creationId="{DF3D0A60-7E46-468D-A387-832F86EF0145}"/>
          </ac:graphicFrameMkLst>
        </pc:graphicFrameChg>
      </pc:sldChg>
      <pc:sldChg chg="modSp mod">
        <pc:chgData name="Jagjevan Gill" userId="40d43e29-d183-46ac-907e-13582518ae7f" providerId="ADAL" clId="{F0A2781D-A141-4172-869E-950A360B52E5}" dt="2025-05-01T17:42:47.726" v="217" actId="20577"/>
        <pc:sldMkLst>
          <pc:docMk/>
          <pc:sldMk cId="2921339997" sldId="306"/>
        </pc:sldMkLst>
        <pc:spChg chg="mod">
          <ac:chgData name="Jagjevan Gill" userId="40d43e29-d183-46ac-907e-13582518ae7f" providerId="ADAL" clId="{F0A2781D-A141-4172-869E-950A360B52E5}" dt="2025-05-01T17:42:47.726" v="217" actId="20577"/>
          <ac:spMkLst>
            <pc:docMk/>
            <pc:sldMk cId="2921339997" sldId="306"/>
            <ac:spMk id="3" creationId="{185C2D74-2A47-39D7-7C3F-D502C615223C}"/>
          </ac:spMkLst>
        </pc:spChg>
      </pc:sldChg>
      <pc:sldChg chg="modSp mod">
        <pc:chgData name="Jagjevan Gill" userId="40d43e29-d183-46ac-907e-13582518ae7f" providerId="ADAL" clId="{F0A2781D-A141-4172-869E-950A360B52E5}" dt="2025-05-01T17:20:37.722" v="52" actId="113"/>
        <pc:sldMkLst>
          <pc:docMk/>
          <pc:sldMk cId="2220476683" sldId="312"/>
        </pc:sldMkLst>
        <pc:spChg chg="mod">
          <ac:chgData name="Jagjevan Gill" userId="40d43e29-d183-46ac-907e-13582518ae7f" providerId="ADAL" clId="{F0A2781D-A141-4172-869E-950A360B52E5}" dt="2025-05-01T17:20:37.722" v="52" actId="113"/>
          <ac:spMkLst>
            <pc:docMk/>
            <pc:sldMk cId="2220476683" sldId="312"/>
            <ac:spMk id="2" creationId="{1040A541-CE01-0335-560D-93D81093C1B1}"/>
          </ac:spMkLst>
        </pc:spChg>
      </pc:sldChg>
      <pc:sldChg chg="modSp mod">
        <pc:chgData name="Jagjevan Gill" userId="40d43e29-d183-46ac-907e-13582518ae7f" providerId="ADAL" clId="{F0A2781D-A141-4172-869E-950A360B52E5}" dt="2025-05-01T17:30:15.830" v="197" actId="207"/>
        <pc:sldMkLst>
          <pc:docMk/>
          <pc:sldMk cId="2104966903" sldId="316"/>
        </pc:sldMkLst>
        <pc:graphicFrameChg chg="mod modGraphic">
          <ac:chgData name="Jagjevan Gill" userId="40d43e29-d183-46ac-907e-13582518ae7f" providerId="ADAL" clId="{F0A2781D-A141-4172-869E-950A360B52E5}" dt="2025-05-01T17:30:15.830" v="197" actId="207"/>
          <ac:graphicFrameMkLst>
            <pc:docMk/>
            <pc:sldMk cId="2104966903" sldId="316"/>
            <ac:graphicFrameMk id="5" creationId="{F043CA33-9C29-361E-4A79-3C30AB81A33A}"/>
          </ac:graphicFrameMkLst>
        </pc:graphicFrameChg>
      </pc:sldChg>
      <pc:sldChg chg="modSp mod">
        <pc:chgData name="Jagjevan Gill" userId="40d43e29-d183-46ac-907e-13582518ae7f" providerId="ADAL" clId="{F0A2781D-A141-4172-869E-950A360B52E5}" dt="2025-05-01T17:21:49.598" v="60" actId="1076"/>
        <pc:sldMkLst>
          <pc:docMk/>
          <pc:sldMk cId="719190330" sldId="317"/>
        </pc:sldMkLst>
        <pc:graphicFrameChg chg="mod modGraphic">
          <ac:chgData name="Jagjevan Gill" userId="40d43e29-d183-46ac-907e-13582518ae7f" providerId="ADAL" clId="{F0A2781D-A141-4172-869E-950A360B52E5}" dt="2025-05-01T17:21:49.598" v="60" actId="1076"/>
          <ac:graphicFrameMkLst>
            <pc:docMk/>
            <pc:sldMk cId="719190330" sldId="317"/>
            <ac:graphicFrameMk id="5" creationId="{9425339F-6D7B-6A31-F02B-A036488750A0}"/>
          </ac:graphicFrameMkLst>
        </pc:graphicFrameChg>
      </pc:sldChg>
      <pc:sldChg chg="modSp mod">
        <pc:chgData name="Jagjevan Gill" userId="40d43e29-d183-46ac-907e-13582518ae7f" providerId="ADAL" clId="{F0A2781D-A141-4172-869E-950A360B52E5}" dt="2025-05-01T17:30:21.138" v="198" actId="207"/>
        <pc:sldMkLst>
          <pc:docMk/>
          <pc:sldMk cId="126940894" sldId="318"/>
        </pc:sldMkLst>
        <pc:graphicFrameChg chg="mod modGraphic">
          <ac:chgData name="Jagjevan Gill" userId="40d43e29-d183-46ac-907e-13582518ae7f" providerId="ADAL" clId="{F0A2781D-A141-4172-869E-950A360B52E5}" dt="2025-05-01T17:30:21.138" v="198" actId="207"/>
          <ac:graphicFrameMkLst>
            <pc:docMk/>
            <pc:sldMk cId="126940894" sldId="318"/>
            <ac:graphicFrameMk id="7" creationId="{66EB0EB5-E5A6-8962-A1A7-021EC06F5DE5}"/>
          </ac:graphicFrameMkLst>
        </pc:graphicFrameChg>
      </pc:sldChg>
      <pc:sldChg chg="modSp mod">
        <pc:chgData name="Jagjevan Gill" userId="40d43e29-d183-46ac-907e-13582518ae7f" providerId="ADAL" clId="{F0A2781D-A141-4172-869E-950A360B52E5}" dt="2025-05-01T17:31:49.790" v="210" actId="2711"/>
        <pc:sldMkLst>
          <pc:docMk/>
          <pc:sldMk cId="1004915051" sldId="321"/>
        </pc:sldMkLst>
        <pc:graphicFrameChg chg="modGraphic">
          <ac:chgData name="Jagjevan Gill" userId="40d43e29-d183-46ac-907e-13582518ae7f" providerId="ADAL" clId="{F0A2781D-A141-4172-869E-950A360B52E5}" dt="2025-05-01T17:31:49.790" v="210" actId="2711"/>
          <ac:graphicFrameMkLst>
            <pc:docMk/>
            <pc:sldMk cId="1004915051" sldId="321"/>
            <ac:graphicFrameMk id="14" creationId="{5316676C-A27B-FFA8-C377-0147F06C0F81}"/>
          </ac:graphicFrameMkLst>
        </pc:graphicFrameChg>
      </pc:sldChg>
      <pc:sldChg chg="modSp mod">
        <pc:chgData name="Jagjevan Gill" userId="40d43e29-d183-46ac-907e-13582518ae7f" providerId="ADAL" clId="{F0A2781D-A141-4172-869E-950A360B52E5}" dt="2025-05-01T17:31:43.262" v="208" actId="2711"/>
        <pc:sldMkLst>
          <pc:docMk/>
          <pc:sldMk cId="173893876" sldId="322"/>
        </pc:sldMkLst>
        <pc:graphicFrameChg chg="modGraphic">
          <ac:chgData name="Jagjevan Gill" userId="40d43e29-d183-46ac-907e-13582518ae7f" providerId="ADAL" clId="{F0A2781D-A141-4172-869E-950A360B52E5}" dt="2025-05-01T17:31:43.262" v="208" actId="2711"/>
          <ac:graphicFrameMkLst>
            <pc:docMk/>
            <pc:sldMk cId="173893876" sldId="322"/>
            <ac:graphicFrameMk id="8" creationId="{B5F880F2-0B55-3552-5A68-3937FFA3D357}"/>
          </ac:graphicFrameMkLst>
        </pc:graphicFrameChg>
      </pc:sldChg>
      <pc:sldChg chg="modSp mod">
        <pc:chgData name="Jagjevan Gill" userId="40d43e29-d183-46ac-907e-13582518ae7f" providerId="ADAL" clId="{F0A2781D-A141-4172-869E-950A360B52E5}" dt="2025-05-01T17:24:33.824" v="135" actId="1076"/>
        <pc:sldMkLst>
          <pc:docMk/>
          <pc:sldMk cId="3373859154" sldId="323"/>
        </pc:sldMkLst>
        <pc:spChg chg="mod">
          <ac:chgData name="Jagjevan Gill" userId="40d43e29-d183-46ac-907e-13582518ae7f" providerId="ADAL" clId="{F0A2781D-A141-4172-869E-950A360B52E5}" dt="2025-05-01T17:24:23.970" v="134" actId="20577"/>
          <ac:spMkLst>
            <pc:docMk/>
            <pc:sldMk cId="3373859154" sldId="323"/>
            <ac:spMk id="2" creationId="{CBBAFB16-8165-1C59-8098-039E4839BF83}"/>
          </ac:spMkLst>
        </pc:spChg>
        <pc:graphicFrameChg chg="mod modGraphic">
          <ac:chgData name="Jagjevan Gill" userId="40d43e29-d183-46ac-907e-13582518ae7f" providerId="ADAL" clId="{F0A2781D-A141-4172-869E-950A360B52E5}" dt="2025-05-01T17:24:33.824" v="135" actId="1076"/>
          <ac:graphicFrameMkLst>
            <pc:docMk/>
            <pc:sldMk cId="3373859154" sldId="323"/>
            <ac:graphicFrameMk id="3" creationId="{5C57F6B4-F5DC-303C-AA87-69C1D1C2C88F}"/>
          </ac:graphicFrameMkLst>
        </pc:graphicFrameChg>
      </pc:sldChg>
    </pc:docChg>
  </pc:docChgLst>
  <pc:docChgLst>
    <pc:chgData name="Nicholas H Wakefield" userId="S::nhw9@nau.edu::b3491e2d-2778-4732-a010-09ef26a00d51" providerId="AD" clId="Web-{2BA219ED-1A86-4933-8307-8AC97EB9BE69}"/>
    <pc:docChg chg="modSld sldOrd">
      <pc:chgData name="Nicholas H Wakefield" userId="S::nhw9@nau.edu::b3491e2d-2778-4732-a010-09ef26a00d51" providerId="AD" clId="Web-{2BA219ED-1A86-4933-8307-8AC97EB9BE69}" dt="2025-04-29T03:42:53.459" v="81"/>
      <pc:docMkLst>
        <pc:docMk/>
      </pc:docMkLst>
      <pc:sldChg chg="modSp ord">
        <pc:chgData name="Nicholas H Wakefield" userId="S::nhw9@nau.edu::b3491e2d-2778-4732-a010-09ef26a00d51" providerId="AD" clId="Web-{2BA219ED-1A86-4933-8307-8AC97EB9BE69}" dt="2025-04-29T03:42:53.459" v="81"/>
        <pc:sldMkLst>
          <pc:docMk/>
          <pc:sldMk cId="2921339997" sldId="306"/>
        </pc:sldMkLst>
        <pc:spChg chg="mod">
          <ac:chgData name="Nicholas H Wakefield" userId="S::nhw9@nau.edu::b3491e2d-2778-4732-a010-09ef26a00d51" providerId="AD" clId="Web-{2BA219ED-1A86-4933-8307-8AC97EB9BE69}" dt="2025-04-29T03:42:51.865" v="80" actId="20577"/>
          <ac:spMkLst>
            <pc:docMk/>
            <pc:sldMk cId="2921339997" sldId="306"/>
            <ac:spMk id="3" creationId="{185C2D74-2A47-39D7-7C3F-D502C615223C}"/>
          </ac:spMkLst>
        </pc:spChg>
      </pc:sldChg>
    </pc:docChg>
  </pc:docChgLst>
  <pc:docChgLst>
    <pc:chgData name="Nicholas H Wakefield" userId="S::nhw9@iris.nau.edu::b3491e2d-2778-4732-a010-09ef26a00d51" providerId="AD" clId="Web-{B350ED69-C9E9-4842-8490-CAA29DA14CDC}"/>
    <pc:docChg chg="modSld">
      <pc:chgData name="Nicholas H Wakefield" userId="S::nhw9@iris.nau.edu::b3491e2d-2778-4732-a010-09ef26a00d51" providerId="AD" clId="Web-{B350ED69-C9E9-4842-8490-CAA29DA14CDC}" dt="2024-12-01T19:44:50.676" v="2" actId="20577"/>
      <pc:docMkLst>
        <pc:docMk/>
      </pc:docMkLst>
      <pc:sldChg chg="modSp">
        <pc:chgData name="Nicholas H Wakefield" userId="S::nhw9@iris.nau.edu::b3491e2d-2778-4732-a010-09ef26a00d51" providerId="AD" clId="Web-{B350ED69-C9E9-4842-8490-CAA29DA14CDC}" dt="2024-12-01T19:44:50.676" v="2" actId="20577"/>
        <pc:sldMkLst>
          <pc:docMk/>
          <pc:sldMk cId="109857222" sldId="256"/>
        </pc:sldMkLst>
      </pc:sldChg>
    </pc:docChg>
  </pc:docChgLst>
  <pc:docChgLst>
    <pc:chgData name="Jagjevan Gill" userId="S::jg3495@nau.edu::40d43e29-d183-46ac-907e-13582518ae7f" providerId="AD" clId="Web-{1007ACDC-315D-CA2F-63EB-94831C3C744A}"/>
    <pc:docChg chg="addSld delSld modSld">
      <pc:chgData name="Jagjevan Gill" userId="S::jg3495@nau.edu::40d43e29-d183-46ac-907e-13582518ae7f" providerId="AD" clId="Web-{1007ACDC-315D-CA2F-63EB-94831C3C744A}" dt="2025-05-01T18:53:33.087" v="406" actId="1076"/>
      <pc:docMkLst>
        <pc:docMk/>
      </pc:docMkLst>
      <pc:sldChg chg="addSp delSp modSp delAnim">
        <pc:chgData name="Jagjevan Gill" userId="S::jg3495@nau.edu::40d43e29-d183-46ac-907e-13582518ae7f" providerId="AD" clId="Web-{1007ACDC-315D-CA2F-63EB-94831C3C744A}" dt="2025-05-01T18:45:53.086" v="383" actId="20577"/>
        <pc:sldMkLst>
          <pc:docMk/>
          <pc:sldMk cId="3585246680" sldId="257"/>
        </pc:sldMkLst>
        <pc:spChg chg="mod">
          <ac:chgData name="Jagjevan Gill" userId="S::jg3495@nau.edu::40d43e29-d183-46ac-907e-13582518ae7f" providerId="AD" clId="Web-{1007ACDC-315D-CA2F-63EB-94831C3C744A}" dt="2025-05-01T18:45:53.086" v="383" actId="20577"/>
          <ac:spMkLst>
            <pc:docMk/>
            <pc:sldMk cId="3585246680" sldId="257"/>
            <ac:spMk id="3" creationId="{C6CDE39A-8F77-409A-A41A-CA04C72B1282}"/>
          </ac:spMkLst>
        </pc:spChg>
        <pc:spChg chg="mod">
          <ac:chgData name="Jagjevan Gill" userId="S::jg3495@nau.edu::40d43e29-d183-46ac-907e-13582518ae7f" providerId="AD" clId="Web-{1007ACDC-315D-CA2F-63EB-94831C3C744A}" dt="2025-05-01T18:24:28.104" v="57" actId="1076"/>
          <ac:spMkLst>
            <pc:docMk/>
            <pc:sldMk cId="3585246680" sldId="257"/>
            <ac:spMk id="7" creationId="{FDF93DC0-5A17-42DE-AD19-DBCE7B9E3074}"/>
          </ac:spMkLst>
        </pc:spChg>
        <pc:spChg chg="del">
          <ac:chgData name="Jagjevan Gill" userId="S::jg3495@nau.edu::40d43e29-d183-46ac-907e-13582518ae7f" providerId="AD" clId="Web-{1007ACDC-315D-CA2F-63EB-94831C3C744A}" dt="2025-05-01T18:21:43.488" v="22"/>
          <ac:spMkLst>
            <pc:docMk/>
            <pc:sldMk cId="3585246680" sldId="257"/>
            <ac:spMk id="8" creationId="{8F4990F4-7969-47D4-9DA3-5427FD06D69C}"/>
          </ac:spMkLst>
        </pc:spChg>
        <pc:spChg chg="del">
          <ac:chgData name="Jagjevan Gill" userId="S::jg3495@nau.edu::40d43e29-d183-46ac-907e-13582518ae7f" providerId="AD" clId="Web-{1007ACDC-315D-CA2F-63EB-94831C3C744A}" dt="2025-05-01T18:21:40.332" v="21"/>
          <ac:spMkLst>
            <pc:docMk/>
            <pc:sldMk cId="3585246680" sldId="257"/>
            <ac:spMk id="9" creationId="{0F1E9C09-52F7-4AFC-A8A1-C9E97BDC3F71}"/>
          </ac:spMkLst>
        </pc:spChg>
        <pc:spChg chg="del">
          <ac:chgData name="Jagjevan Gill" userId="S::jg3495@nau.edu::40d43e29-d183-46ac-907e-13582518ae7f" providerId="AD" clId="Web-{1007ACDC-315D-CA2F-63EB-94831C3C744A}" dt="2025-05-01T18:22:05.645" v="26"/>
          <ac:spMkLst>
            <pc:docMk/>
            <pc:sldMk cId="3585246680" sldId="257"/>
            <ac:spMk id="10" creationId="{12D4AEE3-7654-4A19-8522-EE1B9A502741}"/>
          </ac:spMkLst>
        </pc:spChg>
        <pc:spChg chg="add del">
          <ac:chgData name="Jagjevan Gill" userId="S::jg3495@nau.edu::40d43e29-d183-46ac-907e-13582518ae7f" providerId="AD" clId="Web-{1007ACDC-315D-CA2F-63EB-94831C3C744A}" dt="2025-05-01T18:22:12.630" v="28"/>
          <ac:spMkLst>
            <pc:docMk/>
            <pc:sldMk cId="3585246680" sldId="257"/>
            <ac:spMk id="11" creationId="{12D4AEE3-7654-4A19-8522-EE1B9A502741}"/>
          </ac:spMkLst>
        </pc:spChg>
        <pc:picChg chg="del">
          <ac:chgData name="Jagjevan Gill" userId="S::jg3495@nau.edu::40d43e29-d183-46ac-907e-13582518ae7f" providerId="AD" clId="Web-{1007ACDC-315D-CA2F-63EB-94831C3C744A}" dt="2025-05-01T18:21:57.911" v="25"/>
          <ac:picMkLst>
            <pc:docMk/>
            <pc:sldMk cId="3585246680" sldId="257"/>
            <ac:picMk id="6" creationId="{DA743C5C-3E5F-4F47-9A26-0AADAAC2E168}"/>
          </ac:picMkLst>
        </pc:picChg>
        <pc:picChg chg="add mod">
          <ac:chgData name="Jagjevan Gill" userId="S::jg3495@nau.edu::40d43e29-d183-46ac-907e-13582518ae7f" providerId="AD" clId="Web-{1007ACDC-315D-CA2F-63EB-94831C3C744A}" dt="2025-05-01T18:24:30.822" v="58" actId="1076"/>
          <ac:picMkLst>
            <pc:docMk/>
            <pc:sldMk cId="3585246680" sldId="257"/>
            <ac:picMk id="13" creationId="{F43FC856-64FF-E9E3-E494-A57BA591D250}"/>
          </ac:picMkLst>
        </pc:picChg>
      </pc:sldChg>
      <pc:sldChg chg="addSp delSp modSp">
        <pc:chgData name="Jagjevan Gill" userId="S::jg3495@nau.edu::40d43e29-d183-46ac-907e-13582518ae7f" providerId="AD" clId="Web-{1007ACDC-315D-CA2F-63EB-94831C3C744A}" dt="2025-05-01T18:27:23.703" v="72" actId="14100"/>
        <pc:sldMkLst>
          <pc:docMk/>
          <pc:sldMk cId="2527720628" sldId="270"/>
        </pc:sldMkLst>
        <pc:spChg chg="mod">
          <ac:chgData name="Jagjevan Gill" userId="S::jg3495@nau.edu::40d43e29-d183-46ac-907e-13582518ae7f" providerId="AD" clId="Web-{1007ACDC-315D-CA2F-63EB-94831C3C744A}" dt="2025-05-01T18:25:21.996" v="62" actId="1076"/>
          <ac:spMkLst>
            <pc:docMk/>
            <pc:sldMk cId="2527720628" sldId="270"/>
            <ac:spMk id="10" creationId="{952F6146-98DF-2526-1230-917CA5A4CF52}"/>
          </ac:spMkLst>
        </pc:spChg>
        <pc:spChg chg="del mod">
          <ac:chgData name="Jagjevan Gill" userId="S::jg3495@nau.edu::40d43e29-d183-46ac-907e-13582518ae7f" providerId="AD" clId="Web-{1007ACDC-315D-CA2F-63EB-94831C3C744A}" dt="2025-05-01T18:23:46.852" v="43"/>
          <ac:spMkLst>
            <pc:docMk/>
            <pc:sldMk cId="2527720628" sldId="270"/>
            <ac:spMk id="12" creationId="{E642143D-3AA6-32AE-3D7D-2ED240696E9A}"/>
          </ac:spMkLst>
        </pc:spChg>
        <pc:spChg chg="add mod">
          <ac:chgData name="Jagjevan Gill" userId="S::jg3495@nau.edu::40d43e29-d183-46ac-907e-13582518ae7f" providerId="AD" clId="Web-{1007ACDC-315D-CA2F-63EB-94831C3C744A}" dt="2025-05-01T18:23:59.462" v="44" actId="1076"/>
          <ac:spMkLst>
            <pc:docMk/>
            <pc:sldMk cId="2527720628" sldId="270"/>
            <ac:spMk id="13" creationId="{7C5D4B04-ACE4-53FE-78F4-DD73C0046F8A}"/>
          </ac:spMkLst>
        </pc:spChg>
        <pc:spChg chg="add mod">
          <ac:chgData name="Jagjevan Gill" userId="S::jg3495@nau.edu::40d43e29-d183-46ac-907e-13582518ae7f" providerId="AD" clId="Web-{1007ACDC-315D-CA2F-63EB-94831C3C744A}" dt="2025-05-01T18:27:23.703" v="72" actId="14100"/>
          <ac:spMkLst>
            <pc:docMk/>
            <pc:sldMk cId="2527720628" sldId="270"/>
            <ac:spMk id="14" creationId="{EA61D28F-7A54-B38A-D4D2-065499509842}"/>
          </ac:spMkLst>
        </pc:spChg>
        <pc:picChg chg="add mod">
          <ac:chgData name="Jagjevan Gill" userId="S::jg3495@nau.edu::40d43e29-d183-46ac-907e-13582518ae7f" providerId="AD" clId="Web-{1007ACDC-315D-CA2F-63EB-94831C3C744A}" dt="2025-05-01T18:23:14.101" v="38" actId="1076"/>
          <ac:picMkLst>
            <pc:docMk/>
            <pc:sldMk cId="2527720628" sldId="270"/>
            <ac:picMk id="6" creationId="{7C14AFA1-F8D8-89FB-D1DF-CCB8F8CF012F}"/>
          </ac:picMkLst>
        </pc:picChg>
        <pc:picChg chg="del">
          <ac:chgData name="Jagjevan Gill" userId="S::jg3495@nau.edu::40d43e29-d183-46ac-907e-13582518ae7f" providerId="AD" clId="Web-{1007ACDC-315D-CA2F-63EB-94831C3C744A}" dt="2025-05-01T18:22:48.881" v="32"/>
          <ac:picMkLst>
            <pc:docMk/>
            <pc:sldMk cId="2527720628" sldId="270"/>
            <ac:picMk id="9" creationId="{66C7B0E7-34C9-0613-B6FF-695D56E66CE5}"/>
          </ac:picMkLst>
        </pc:picChg>
        <pc:picChg chg="mod">
          <ac:chgData name="Jagjevan Gill" userId="S::jg3495@nau.edu::40d43e29-d183-46ac-907e-13582518ae7f" providerId="AD" clId="Web-{1007ACDC-315D-CA2F-63EB-94831C3C744A}" dt="2025-05-01T18:24:47.104" v="60" actId="1076"/>
          <ac:picMkLst>
            <pc:docMk/>
            <pc:sldMk cId="2527720628" sldId="270"/>
            <ac:picMk id="11" creationId="{2A4E7A0D-01DE-3CDA-B352-19A0BAF57496}"/>
          </ac:picMkLst>
        </pc:picChg>
      </pc:sldChg>
      <pc:sldChg chg="modSp">
        <pc:chgData name="Jagjevan Gill" userId="S::jg3495@nau.edu::40d43e29-d183-46ac-907e-13582518ae7f" providerId="AD" clId="Web-{1007ACDC-315D-CA2F-63EB-94831C3C744A}" dt="2025-05-01T18:39:59.089" v="305" actId="20577"/>
        <pc:sldMkLst>
          <pc:docMk/>
          <pc:sldMk cId="3183529853" sldId="277"/>
        </pc:sldMkLst>
        <pc:spChg chg="mod">
          <ac:chgData name="Jagjevan Gill" userId="S::jg3495@nau.edu::40d43e29-d183-46ac-907e-13582518ae7f" providerId="AD" clId="Web-{1007ACDC-315D-CA2F-63EB-94831C3C744A}" dt="2025-05-01T18:39:59.089" v="305" actId="20577"/>
          <ac:spMkLst>
            <pc:docMk/>
            <pc:sldMk cId="3183529853" sldId="277"/>
            <ac:spMk id="7" creationId="{5C72CAE2-CD55-1BD5-20D5-C3AB9FBEC3C5}"/>
          </ac:spMkLst>
        </pc:spChg>
        <pc:spChg chg="mod">
          <ac:chgData name="Jagjevan Gill" userId="S::jg3495@nau.edu::40d43e29-d183-46ac-907e-13582518ae7f" providerId="AD" clId="Web-{1007ACDC-315D-CA2F-63EB-94831C3C744A}" dt="2025-05-01T18:29:57.240" v="74" actId="20577"/>
          <ac:spMkLst>
            <pc:docMk/>
            <pc:sldMk cId="3183529853" sldId="277"/>
            <ac:spMk id="12" creationId="{5CE1DC46-4BEA-0E27-E358-69C650AE05F2}"/>
          </ac:spMkLst>
        </pc:spChg>
      </pc:sldChg>
      <pc:sldChg chg="modSp">
        <pc:chgData name="Jagjevan Gill" userId="S::jg3495@nau.edu::40d43e29-d183-46ac-907e-13582518ae7f" providerId="AD" clId="Web-{1007ACDC-315D-CA2F-63EB-94831C3C744A}" dt="2025-05-01T18:53:33.087" v="406" actId="1076"/>
        <pc:sldMkLst>
          <pc:docMk/>
          <pc:sldMk cId="3035429853" sldId="280"/>
        </pc:sldMkLst>
        <pc:spChg chg="mod">
          <ac:chgData name="Jagjevan Gill" userId="S::jg3495@nau.edu::40d43e29-d183-46ac-907e-13582518ae7f" providerId="AD" clId="Web-{1007ACDC-315D-CA2F-63EB-94831C3C744A}" dt="2025-05-01T18:52:51.492" v="403" actId="20577"/>
          <ac:spMkLst>
            <pc:docMk/>
            <pc:sldMk cId="3035429853" sldId="280"/>
            <ac:spMk id="2" creationId="{6B07F9E9-4277-42F6-89F3-75D18A03FA24}"/>
          </ac:spMkLst>
        </pc:spChg>
        <pc:spChg chg="mod">
          <ac:chgData name="Jagjevan Gill" userId="S::jg3495@nau.edu::40d43e29-d183-46ac-907e-13582518ae7f" providerId="AD" clId="Web-{1007ACDC-315D-CA2F-63EB-94831C3C744A}" dt="2025-05-01T18:53:33.087" v="406" actId="1076"/>
          <ac:spMkLst>
            <pc:docMk/>
            <pc:sldMk cId="3035429853" sldId="280"/>
            <ac:spMk id="7" creationId="{5EBB2A8E-85CA-DEE4-546A-1C2276D41AB4}"/>
          </ac:spMkLst>
        </pc:spChg>
      </pc:sldChg>
      <pc:sldChg chg="modSp">
        <pc:chgData name="Jagjevan Gill" userId="S::jg3495@nau.edu::40d43e29-d183-46ac-907e-13582518ae7f" providerId="AD" clId="Web-{1007ACDC-315D-CA2F-63EB-94831C3C744A}" dt="2025-05-01T18:30:10.647" v="80" actId="20577"/>
        <pc:sldMkLst>
          <pc:docMk/>
          <pc:sldMk cId="4224618326" sldId="299"/>
        </pc:sldMkLst>
        <pc:spChg chg="mod">
          <ac:chgData name="Jagjevan Gill" userId="S::jg3495@nau.edu::40d43e29-d183-46ac-907e-13582518ae7f" providerId="AD" clId="Web-{1007ACDC-315D-CA2F-63EB-94831C3C744A}" dt="2025-05-01T18:30:03.350" v="76" actId="20577"/>
          <ac:spMkLst>
            <pc:docMk/>
            <pc:sldMk cId="4224618326" sldId="299"/>
            <ac:spMk id="9" creationId="{629778F1-C622-1381-3B4B-4FD738C40388}"/>
          </ac:spMkLst>
        </pc:spChg>
        <pc:spChg chg="mod">
          <ac:chgData name="Jagjevan Gill" userId="S::jg3495@nau.edu::40d43e29-d183-46ac-907e-13582518ae7f" providerId="AD" clId="Web-{1007ACDC-315D-CA2F-63EB-94831C3C744A}" dt="2025-05-01T18:30:06.365" v="78" actId="20577"/>
          <ac:spMkLst>
            <pc:docMk/>
            <pc:sldMk cId="4224618326" sldId="299"/>
            <ac:spMk id="10" creationId="{AD4AA866-B906-DB72-DCCF-FA02AE2E34C9}"/>
          </ac:spMkLst>
        </pc:spChg>
        <pc:spChg chg="mod">
          <ac:chgData name="Jagjevan Gill" userId="S::jg3495@nau.edu::40d43e29-d183-46ac-907e-13582518ae7f" providerId="AD" clId="Web-{1007ACDC-315D-CA2F-63EB-94831C3C744A}" dt="2025-05-01T18:30:10.647" v="80" actId="20577"/>
          <ac:spMkLst>
            <pc:docMk/>
            <pc:sldMk cId="4224618326" sldId="299"/>
            <ac:spMk id="11" creationId="{AE84035D-603D-577F-A2CF-312D87CBA4F6}"/>
          </ac:spMkLst>
        </pc:spChg>
      </pc:sldChg>
      <pc:sldChg chg="addSp modSp">
        <pc:chgData name="Jagjevan Gill" userId="S::jg3495@nau.edu::40d43e29-d183-46ac-907e-13582518ae7f" providerId="AD" clId="Web-{1007ACDC-315D-CA2F-63EB-94831C3C744A}" dt="2025-05-01T18:34:17.656" v="160" actId="20577"/>
        <pc:sldMkLst>
          <pc:docMk/>
          <pc:sldMk cId="2244125766" sldId="300"/>
        </pc:sldMkLst>
        <pc:spChg chg="add mod">
          <ac:chgData name="Jagjevan Gill" userId="S::jg3495@nau.edu::40d43e29-d183-46ac-907e-13582518ae7f" providerId="AD" clId="Web-{1007ACDC-315D-CA2F-63EB-94831C3C744A}" dt="2025-05-01T18:34:17.656" v="160" actId="20577"/>
          <ac:spMkLst>
            <pc:docMk/>
            <pc:sldMk cId="2244125766" sldId="300"/>
            <ac:spMk id="5" creationId="{FFE67F5E-ABA0-D12A-7E6B-E3D0AAB52C90}"/>
          </ac:spMkLst>
        </pc:spChg>
      </pc:sldChg>
      <pc:sldChg chg="addSp modSp">
        <pc:chgData name="Jagjevan Gill" userId="S::jg3495@nau.edu::40d43e29-d183-46ac-907e-13582518ae7f" providerId="AD" clId="Web-{1007ACDC-315D-CA2F-63EB-94831C3C744A}" dt="2025-05-01T18:39:02.259" v="302" actId="1076"/>
        <pc:sldMkLst>
          <pc:docMk/>
          <pc:sldMk cId="3716420519" sldId="305"/>
        </pc:sldMkLst>
        <pc:spChg chg="add mod">
          <ac:chgData name="Jagjevan Gill" userId="S::jg3495@nau.edu::40d43e29-d183-46ac-907e-13582518ae7f" providerId="AD" clId="Web-{1007ACDC-315D-CA2F-63EB-94831C3C744A}" dt="2025-05-01T18:39:02.259" v="302" actId="1076"/>
          <ac:spMkLst>
            <pc:docMk/>
            <pc:sldMk cId="3716420519" sldId="305"/>
            <ac:spMk id="5" creationId="{F36BBBC7-C679-BCC5-C5E6-8F3FED83D34C}"/>
          </ac:spMkLst>
        </pc:spChg>
        <pc:spChg chg="add mod">
          <ac:chgData name="Jagjevan Gill" userId="S::jg3495@nau.edu::40d43e29-d183-46ac-907e-13582518ae7f" providerId="AD" clId="Web-{1007ACDC-315D-CA2F-63EB-94831C3C744A}" dt="2025-05-01T18:35:49.503" v="236" actId="20577"/>
          <ac:spMkLst>
            <pc:docMk/>
            <pc:sldMk cId="3716420519" sldId="305"/>
            <ac:spMk id="7" creationId="{B318CC24-0EBF-426C-88B8-5284AD992364}"/>
          </ac:spMkLst>
        </pc:spChg>
        <pc:spChg chg="mod">
          <ac:chgData name="Jagjevan Gill" userId="S::jg3495@nau.edu::40d43e29-d183-46ac-907e-13582518ae7f" providerId="AD" clId="Web-{1007ACDC-315D-CA2F-63EB-94831C3C744A}" dt="2025-05-01T18:35:28.861" v="221" actId="14100"/>
          <ac:spMkLst>
            <pc:docMk/>
            <pc:sldMk cId="3716420519" sldId="305"/>
            <ac:spMk id="19" creationId="{4FE26B47-F39F-41ED-BB0E-79541CB25732}"/>
          </ac:spMkLst>
        </pc:spChg>
      </pc:sldChg>
      <pc:sldChg chg="addSp modSp">
        <pc:chgData name="Jagjevan Gill" userId="S::jg3495@nau.edu::40d43e29-d183-46ac-907e-13582518ae7f" providerId="AD" clId="Web-{1007ACDC-315D-CA2F-63EB-94831C3C744A}" dt="2025-05-01T18:52:27.819" v="402" actId="1076"/>
        <pc:sldMkLst>
          <pc:docMk/>
          <pc:sldMk cId="2921339997" sldId="306"/>
        </pc:sldMkLst>
        <pc:spChg chg="mod">
          <ac:chgData name="Jagjevan Gill" userId="S::jg3495@nau.edu::40d43e29-d183-46ac-907e-13582518ae7f" providerId="AD" clId="Web-{1007ACDC-315D-CA2F-63EB-94831C3C744A}" dt="2025-05-01T18:30:58.836" v="92" actId="20577"/>
          <ac:spMkLst>
            <pc:docMk/>
            <pc:sldMk cId="2921339997" sldId="306"/>
            <ac:spMk id="3" creationId="{185C2D74-2A47-39D7-7C3F-D502C615223C}"/>
          </ac:spMkLst>
        </pc:spChg>
        <pc:spChg chg="add mod">
          <ac:chgData name="Jagjevan Gill" userId="S::jg3495@nau.edu::40d43e29-d183-46ac-907e-13582518ae7f" providerId="AD" clId="Web-{1007ACDC-315D-CA2F-63EB-94831C3C744A}" dt="2025-05-01T18:34:04.796" v="158" actId="20577"/>
          <ac:spMkLst>
            <pc:docMk/>
            <pc:sldMk cId="2921339997" sldId="306"/>
            <ac:spMk id="7" creationId="{9E4C5E31-A7BE-5653-EFD9-98AC51089985}"/>
          </ac:spMkLst>
        </pc:spChg>
        <pc:picChg chg="mod">
          <ac:chgData name="Jagjevan Gill" userId="S::jg3495@nau.edu::40d43e29-d183-46ac-907e-13582518ae7f" providerId="AD" clId="Web-{1007ACDC-315D-CA2F-63EB-94831C3C744A}" dt="2025-05-01T18:52:27.819" v="402" actId="1076"/>
          <ac:picMkLst>
            <pc:docMk/>
            <pc:sldMk cId="2921339997" sldId="306"/>
            <ac:picMk id="5" creationId="{7C7DD118-2D3C-CC5D-636F-B361C8C6AAD7}"/>
          </ac:picMkLst>
        </pc:picChg>
      </pc:sldChg>
      <pc:sldChg chg="addSp modSp">
        <pc:chgData name="Jagjevan Gill" userId="S::jg3495@nau.edu::40d43e29-d183-46ac-907e-13582518ae7f" providerId="AD" clId="Web-{1007ACDC-315D-CA2F-63EB-94831C3C744A}" dt="2025-05-01T18:36:50.098" v="270" actId="20577"/>
        <pc:sldMkLst>
          <pc:docMk/>
          <pc:sldMk cId="2104966903" sldId="316"/>
        </pc:sldMkLst>
        <pc:spChg chg="add mod">
          <ac:chgData name="Jagjevan Gill" userId="S::jg3495@nau.edu::40d43e29-d183-46ac-907e-13582518ae7f" providerId="AD" clId="Web-{1007ACDC-315D-CA2F-63EB-94831C3C744A}" dt="2025-05-01T18:36:50.098" v="270" actId="20577"/>
          <ac:spMkLst>
            <pc:docMk/>
            <pc:sldMk cId="2104966903" sldId="316"/>
            <ac:spMk id="6" creationId="{75ABC50F-3DBD-1E08-42C4-E2D8FDF457CC}"/>
          </ac:spMkLst>
        </pc:spChg>
      </pc:sldChg>
      <pc:sldChg chg="addSp modSp">
        <pc:chgData name="Jagjevan Gill" userId="S::jg3495@nau.edu::40d43e29-d183-46ac-907e-13582518ae7f" providerId="AD" clId="Web-{1007ACDC-315D-CA2F-63EB-94831C3C744A}" dt="2025-05-01T18:36:26.801" v="264" actId="20577"/>
        <pc:sldMkLst>
          <pc:docMk/>
          <pc:sldMk cId="719190330" sldId="317"/>
        </pc:sldMkLst>
        <pc:spChg chg="add mod">
          <ac:chgData name="Jagjevan Gill" userId="S::jg3495@nau.edu::40d43e29-d183-46ac-907e-13582518ae7f" providerId="AD" clId="Web-{1007ACDC-315D-CA2F-63EB-94831C3C744A}" dt="2025-05-01T18:36:26.801" v="264" actId="20577"/>
          <ac:spMkLst>
            <pc:docMk/>
            <pc:sldMk cId="719190330" sldId="317"/>
            <ac:spMk id="6" creationId="{B4CE76C3-3034-80E1-7CFA-8482E9568701}"/>
          </ac:spMkLst>
        </pc:spChg>
      </pc:sldChg>
      <pc:sldChg chg="addSp modSp">
        <pc:chgData name="Jagjevan Gill" userId="S::jg3495@nau.edu::40d43e29-d183-46ac-907e-13582518ae7f" providerId="AD" clId="Web-{1007ACDC-315D-CA2F-63EB-94831C3C744A}" dt="2025-05-01T18:38:44.962" v="301" actId="1076"/>
        <pc:sldMkLst>
          <pc:docMk/>
          <pc:sldMk cId="126940894" sldId="318"/>
        </pc:sldMkLst>
        <pc:spChg chg="mod">
          <ac:chgData name="Jagjevan Gill" userId="S::jg3495@nau.edu::40d43e29-d183-46ac-907e-13582518ae7f" providerId="AD" clId="Web-{1007ACDC-315D-CA2F-63EB-94831C3C744A}" dt="2025-05-01T18:16:16.836" v="20" actId="1076"/>
          <ac:spMkLst>
            <pc:docMk/>
            <pc:sldMk cId="126940894" sldId="318"/>
            <ac:spMk id="2" creationId="{F941E0FD-3276-97DB-3316-95C91DCCDC19}"/>
          </ac:spMkLst>
        </pc:spChg>
        <pc:spChg chg="add mod">
          <ac:chgData name="Jagjevan Gill" userId="S::jg3495@nau.edu::40d43e29-d183-46ac-907e-13582518ae7f" providerId="AD" clId="Web-{1007ACDC-315D-CA2F-63EB-94831C3C744A}" dt="2025-05-01T18:38:44.962" v="301" actId="1076"/>
          <ac:spMkLst>
            <pc:docMk/>
            <pc:sldMk cId="126940894" sldId="318"/>
            <ac:spMk id="5" creationId="{52A058FF-51F9-B6F8-6997-6E26D5646C6F}"/>
          </ac:spMkLst>
        </pc:spChg>
      </pc:sldChg>
      <pc:sldChg chg="add del">
        <pc:chgData name="Jagjevan Gill" userId="S::jg3495@nau.edu::40d43e29-d183-46ac-907e-13582518ae7f" providerId="AD" clId="Web-{1007ACDC-315D-CA2F-63EB-94831C3C744A}" dt="2025-05-01T18:38:26.867" v="300"/>
        <pc:sldMkLst>
          <pc:docMk/>
          <pc:sldMk cId="1004915051" sldId="321"/>
        </pc:sldMkLst>
      </pc:sldChg>
      <pc:sldChg chg="addSp modSp">
        <pc:chgData name="Jagjevan Gill" userId="S::jg3495@nau.edu::40d43e29-d183-46ac-907e-13582518ae7f" providerId="AD" clId="Web-{1007ACDC-315D-CA2F-63EB-94831C3C744A}" dt="2025-05-01T18:53:07.523" v="405" actId="1076"/>
        <pc:sldMkLst>
          <pc:docMk/>
          <pc:sldMk cId="3373859154" sldId="323"/>
        </pc:sldMkLst>
        <pc:spChg chg="mod">
          <ac:chgData name="Jagjevan Gill" userId="S::jg3495@nau.edu::40d43e29-d183-46ac-907e-13582518ae7f" providerId="AD" clId="Web-{1007ACDC-315D-CA2F-63EB-94831C3C744A}" dt="2025-05-01T18:51:26.223" v="396" actId="20577"/>
          <ac:spMkLst>
            <pc:docMk/>
            <pc:sldMk cId="3373859154" sldId="323"/>
            <ac:spMk id="2" creationId="{CBBAFB16-8165-1C59-8098-039E4839BF83}"/>
          </ac:spMkLst>
        </pc:spChg>
        <pc:spChg chg="add mod">
          <ac:chgData name="Jagjevan Gill" userId="S::jg3495@nau.edu::40d43e29-d183-46ac-907e-13582518ae7f" providerId="AD" clId="Web-{1007ACDC-315D-CA2F-63EB-94831C3C744A}" dt="2025-05-01T18:53:07.523" v="405" actId="1076"/>
          <ac:spMkLst>
            <pc:docMk/>
            <pc:sldMk cId="3373859154" sldId="323"/>
            <ac:spMk id="6" creationId="{4797A75C-771B-C6B8-F39D-21491442682C}"/>
          </ac:spMkLst>
        </pc:spChg>
        <pc:graphicFrameChg chg="mod">
          <ac:chgData name="Jagjevan Gill" userId="S::jg3495@nau.edu::40d43e29-d183-46ac-907e-13582518ae7f" providerId="AD" clId="Web-{1007ACDC-315D-CA2F-63EB-94831C3C744A}" dt="2025-05-01T18:53:02.570" v="404" actId="1076"/>
          <ac:graphicFrameMkLst>
            <pc:docMk/>
            <pc:sldMk cId="3373859154" sldId="323"/>
            <ac:graphicFrameMk id="3" creationId="{5C57F6B4-F5DC-303C-AA87-69C1D1C2C88F}"/>
          </ac:graphicFrameMkLst>
        </pc:graphicFrameChg>
      </pc:sldChg>
    </pc:docChg>
  </pc:docChgLst>
  <pc:docChgLst>
    <pc:chgData name="Jagjevan Gill" userId="S::jg3495@nau.edu::40d43e29-d183-46ac-907e-13582518ae7f" providerId="AD" clId="Web-{16660EF4-D381-64FE-A9B7-FC10C49CD56F}"/>
    <pc:docChg chg="delSld modSld sldOrd">
      <pc:chgData name="Jagjevan Gill" userId="S::jg3495@nau.edu::40d43e29-d183-46ac-907e-13582518ae7f" providerId="AD" clId="Web-{16660EF4-D381-64FE-A9B7-FC10C49CD56F}" dt="2025-03-25T21:10:35.740" v="53" actId="1076"/>
      <pc:docMkLst>
        <pc:docMk/>
      </pc:docMkLst>
      <pc:sldChg chg="modSp">
        <pc:chgData name="Jagjevan Gill" userId="S::jg3495@nau.edu::40d43e29-d183-46ac-907e-13582518ae7f" providerId="AD" clId="Web-{16660EF4-D381-64FE-A9B7-FC10C49CD56F}" dt="2025-03-25T20:58:44.907" v="12" actId="1076"/>
        <pc:sldMkLst>
          <pc:docMk/>
          <pc:sldMk cId="3585246680" sldId="257"/>
        </pc:sldMkLst>
        <pc:spChg chg="mod">
          <ac:chgData name="Jagjevan Gill" userId="S::jg3495@nau.edu::40d43e29-d183-46ac-907e-13582518ae7f" providerId="AD" clId="Web-{16660EF4-D381-64FE-A9B7-FC10C49CD56F}" dt="2025-03-25T20:58:42.954" v="11" actId="20577"/>
          <ac:spMkLst>
            <pc:docMk/>
            <pc:sldMk cId="3585246680" sldId="257"/>
            <ac:spMk id="3" creationId="{C6CDE39A-8F77-409A-A41A-CA04C72B1282}"/>
          </ac:spMkLst>
        </pc:spChg>
        <pc:picChg chg="mod">
          <ac:chgData name="Jagjevan Gill" userId="S::jg3495@nau.edu::40d43e29-d183-46ac-907e-13582518ae7f" providerId="AD" clId="Web-{16660EF4-D381-64FE-A9B7-FC10C49CD56F}" dt="2025-03-25T20:58:44.907" v="12" actId="1076"/>
          <ac:picMkLst>
            <pc:docMk/>
            <pc:sldMk cId="3585246680" sldId="257"/>
            <ac:picMk id="5" creationId="{D25BED3F-D9FB-7DC7-4BD2-7D031301BB99}"/>
          </ac:picMkLst>
        </pc:picChg>
      </pc:sldChg>
      <pc:sldChg chg="addSp delSp modSp">
        <pc:chgData name="Jagjevan Gill" userId="S::jg3495@nau.edu::40d43e29-d183-46ac-907e-13582518ae7f" providerId="AD" clId="Web-{16660EF4-D381-64FE-A9B7-FC10C49CD56F}" dt="2025-03-25T21:01:34.037" v="24" actId="20577"/>
        <pc:sldMkLst>
          <pc:docMk/>
          <pc:sldMk cId="1580984378" sldId="275"/>
        </pc:sldMkLst>
      </pc:sldChg>
      <pc:sldChg chg="del">
        <pc:chgData name="Jagjevan Gill" userId="S::jg3495@nau.edu::40d43e29-d183-46ac-907e-13582518ae7f" providerId="AD" clId="Web-{16660EF4-D381-64FE-A9B7-FC10C49CD56F}" dt="2025-03-25T21:03:01.227" v="26"/>
        <pc:sldMkLst>
          <pc:docMk/>
          <pc:sldMk cId="3183529853" sldId="277"/>
        </pc:sldMkLst>
      </pc:sldChg>
      <pc:sldChg chg="del">
        <pc:chgData name="Jagjevan Gill" userId="S::jg3495@nau.edu::40d43e29-d183-46ac-907e-13582518ae7f" providerId="AD" clId="Web-{16660EF4-D381-64FE-A9B7-FC10C49CD56F}" dt="2025-03-25T21:02:59.086" v="25"/>
        <pc:sldMkLst>
          <pc:docMk/>
          <pc:sldMk cId="118010046" sldId="278"/>
        </pc:sldMkLst>
      </pc:sldChg>
      <pc:sldChg chg="del">
        <pc:chgData name="Jagjevan Gill" userId="S::jg3495@nau.edu::40d43e29-d183-46ac-907e-13582518ae7f" providerId="AD" clId="Web-{16660EF4-D381-64FE-A9B7-FC10C49CD56F}" dt="2025-03-25T21:03:05.993" v="27"/>
        <pc:sldMkLst>
          <pc:docMk/>
          <pc:sldMk cId="4150040431" sldId="279"/>
        </pc:sldMkLst>
      </pc:sldChg>
      <pc:sldChg chg="addSp modSp ord">
        <pc:chgData name="Jagjevan Gill" userId="S::jg3495@nau.edu::40d43e29-d183-46ac-907e-13582518ae7f" providerId="AD" clId="Web-{16660EF4-D381-64FE-A9B7-FC10C49CD56F}" dt="2025-03-25T21:10:35.740" v="53" actId="1076"/>
        <pc:sldMkLst>
          <pc:docMk/>
          <pc:sldMk cId="3436072643" sldId="294"/>
        </pc:sldMkLst>
      </pc:sldChg>
      <pc:sldChg chg="ord">
        <pc:chgData name="Jagjevan Gill" userId="S::jg3495@nau.edu::40d43e29-d183-46ac-907e-13582518ae7f" providerId="AD" clId="Web-{16660EF4-D381-64FE-A9B7-FC10C49CD56F}" dt="2025-03-25T21:03:50.431" v="28"/>
        <pc:sldMkLst>
          <pc:docMk/>
          <pc:sldMk cId="2972930919" sldId="295"/>
        </pc:sldMkLst>
      </pc:sldChg>
      <pc:sldChg chg="ord">
        <pc:chgData name="Jagjevan Gill" userId="S::jg3495@nau.edu::40d43e29-d183-46ac-907e-13582518ae7f" providerId="AD" clId="Web-{16660EF4-D381-64FE-A9B7-FC10C49CD56F}" dt="2025-03-25T21:04:03.057" v="30"/>
        <pc:sldMkLst>
          <pc:docMk/>
          <pc:sldMk cId="2244125766" sldId="300"/>
        </pc:sldMkLst>
      </pc:sldChg>
      <pc:sldChg chg="del">
        <pc:chgData name="Jagjevan Gill" userId="S::jg3495@nau.edu::40d43e29-d183-46ac-907e-13582518ae7f" providerId="AD" clId="Web-{16660EF4-D381-64FE-A9B7-FC10C49CD56F}" dt="2025-03-25T20:55:13.917" v="0"/>
        <pc:sldMkLst>
          <pc:docMk/>
          <pc:sldMk cId="1108635963" sldId="301"/>
        </pc:sldMkLst>
      </pc:sldChg>
    </pc:docChg>
  </pc:docChgLst>
  <pc:docChgLst>
    <pc:chgData name="Nicholas H Wakefield" userId="S::nhw9@nau.edu::b3491e2d-2778-4732-a010-09ef26a00d51" providerId="AD" clId="Web-{9F39496D-4168-4136-9360-A311409628B2}"/>
    <pc:docChg chg="modSld">
      <pc:chgData name="Nicholas H Wakefield" userId="S::nhw9@nau.edu::b3491e2d-2778-4732-a010-09ef26a00d51" providerId="AD" clId="Web-{9F39496D-4168-4136-9360-A311409628B2}" dt="2025-04-29T22:55:48.243" v="2" actId="1076"/>
      <pc:docMkLst>
        <pc:docMk/>
      </pc:docMkLst>
      <pc:sldChg chg="modSp">
        <pc:chgData name="Nicholas H Wakefield" userId="S::nhw9@nau.edu::b3491e2d-2778-4732-a010-09ef26a00d51" providerId="AD" clId="Web-{9F39496D-4168-4136-9360-A311409628B2}" dt="2025-04-29T22:55:48.243" v="2" actId="1076"/>
        <pc:sldMkLst>
          <pc:docMk/>
          <pc:sldMk cId="1645380713" sldId="320"/>
        </pc:sldMkLst>
        <pc:picChg chg="mod">
          <ac:chgData name="Nicholas H Wakefield" userId="S::nhw9@nau.edu::b3491e2d-2778-4732-a010-09ef26a00d51" providerId="AD" clId="Web-{9F39496D-4168-4136-9360-A311409628B2}" dt="2025-04-29T22:55:48.243" v="2" actId="1076"/>
          <ac:picMkLst>
            <pc:docMk/>
            <pc:sldMk cId="1645380713" sldId="320"/>
            <ac:picMk id="6" creationId="{803DE724-E0B1-EA0A-E13B-C3F338E1EA46}"/>
          </ac:picMkLst>
        </pc:picChg>
      </pc:sldChg>
    </pc:docChg>
  </pc:docChgLst>
  <pc:docChgLst>
    <pc:chgData name="Beizhe Shen" userId="S::bs2284@nau.edu::ca6262fb-d8b9-44d0-b053-41c592317563" providerId="AD" clId="Web-{9C7070AD-2143-B56F-EDB9-138F623385B8}"/>
    <pc:docChg chg="addSld delSld modSld sldOrd">
      <pc:chgData name="Beizhe Shen" userId="S::bs2284@nau.edu::ca6262fb-d8b9-44d0-b053-41c592317563" providerId="AD" clId="Web-{9C7070AD-2143-B56F-EDB9-138F623385B8}" dt="2024-10-14T18:48:42.365" v="116" actId="20577"/>
      <pc:docMkLst>
        <pc:docMk/>
      </pc:docMkLst>
      <pc:sldChg chg="modSp">
        <pc:chgData name="Beizhe Shen" userId="S::bs2284@nau.edu::ca6262fb-d8b9-44d0-b053-41c592317563" providerId="AD" clId="Web-{9C7070AD-2143-B56F-EDB9-138F623385B8}" dt="2024-10-14T18:48:42.365" v="116" actId="20577"/>
        <pc:sldMkLst>
          <pc:docMk/>
          <pc:sldMk cId="1878594807" sldId="269"/>
        </pc:sldMkLst>
      </pc:sldChg>
      <pc:sldChg chg="addSp delSp modSp">
        <pc:chgData name="Beizhe Shen" userId="S::bs2284@nau.edu::ca6262fb-d8b9-44d0-b053-41c592317563" providerId="AD" clId="Web-{9C7070AD-2143-B56F-EDB9-138F623385B8}" dt="2024-10-14T18:34:29.569" v="47" actId="20577"/>
        <pc:sldMkLst>
          <pc:docMk/>
          <pc:sldMk cId="2527720628" sldId="270"/>
        </pc:sldMkLst>
      </pc:sldChg>
      <pc:sldChg chg="addSp modSp del">
        <pc:chgData name="Beizhe Shen" userId="S::bs2284@nau.edu::ca6262fb-d8b9-44d0-b053-41c592317563" providerId="AD" clId="Web-{9C7070AD-2143-B56F-EDB9-138F623385B8}" dt="2024-10-14T18:42:19.211" v="80"/>
        <pc:sldMkLst>
          <pc:docMk/>
          <pc:sldMk cId="1628999913" sldId="272"/>
        </pc:sldMkLst>
      </pc:sldChg>
      <pc:sldChg chg="new del">
        <pc:chgData name="Beizhe Shen" userId="S::bs2284@nau.edu::ca6262fb-d8b9-44d0-b053-41c592317563" providerId="AD" clId="Web-{9C7070AD-2143-B56F-EDB9-138F623385B8}" dt="2024-10-14T18:42:16.445" v="79"/>
        <pc:sldMkLst>
          <pc:docMk/>
          <pc:sldMk cId="4029186800" sldId="273"/>
        </pc:sldMkLst>
      </pc:sldChg>
      <pc:sldChg chg="add ord replId">
        <pc:chgData name="Beizhe Shen" userId="S::bs2284@nau.edu::ca6262fb-d8b9-44d0-b053-41c592317563" providerId="AD" clId="Web-{9C7070AD-2143-B56F-EDB9-138F623385B8}" dt="2024-10-14T18:42:14.773" v="78"/>
        <pc:sldMkLst>
          <pc:docMk/>
          <pc:sldMk cId="1500006113" sldId="274"/>
        </pc:sldMkLst>
      </pc:sldChg>
    </pc:docChg>
  </pc:docChgLst>
  <pc:docChgLst>
    <pc:chgData name="Jagjevan Gill" userId="S::jg3495@nau.edu::40d43e29-d183-46ac-907e-13582518ae7f" providerId="AD" clId="Web-{DEDD8E54-56C8-A133-18D5-EB03E61162D9}"/>
    <pc:docChg chg="modSld">
      <pc:chgData name="Jagjevan Gill" userId="S::jg3495@nau.edu::40d43e29-d183-46ac-907e-13582518ae7f" providerId="AD" clId="Web-{DEDD8E54-56C8-A133-18D5-EB03E61162D9}" dt="2024-12-05T22:10:19.217" v="8" actId="1076"/>
      <pc:docMkLst>
        <pc:docMk/>
      </pc:docMkLst>
      <pc:sldChg chg="addSp delSp modSp">
        <pc:chgData name="Jagjevan Gill" userId="S::jg3495@nau.edu::40d43e29-d183-46ac-907e-13582518ae7f" providerId="AD" clId="Web-{DEDD8E54-56C8-A133-18D5-EB03E61162D9}" dt="2024-12-05T22:08:06.774" v="4"/>
        <pc:sldMkLst>
          <pc:docMk/>
          <pc:sldMk cId="3555186102" sldId="285"/>
        </pc:sldMkLst>
      </pc:sldChg>
      <pc:sldChg chg="modSp">
        <pc:chgData name="Jagjevan Gill" userId="S::jg3495@nau.edu::40d43e29-d183-46ac-907e-13582518ae7f" providerId="AD" clId="Web-{DEDD8E54-56C8-A133-18D5-EB03E61162D9}" dt="2024-12-05T22:10:19.217" v="8" actId="1076"/>
        <pc:sldMkLst>
          <pc:docMk/>
          <pc:sldMk cId="2205756897" sldId="286"/>
        </pc:sldMkLst>
      </pc:sldChg>
    </pc:docChg>
  </pc:docChgLst>
  <pc:docChgLst>
    <pc:chgData name="Jagjevan Gill" userId="S::jg3495@nau.edu::40d43e29-d183-46ac-907e-13582518ae7f" providerId="AD" clId="Web-{DBDA670E-2C8A-256D-91A9-18F15031780C}"/>
    <pc:docChg chg="delSld modSld">
      <pc:chgData name="Jagjevan Gill" userId="S::jg3495@nau.edu::40d43e29-d183-46ac-907e-13582518ae7f" providerId="AD" clId="Web-{DBDA670E-2C8A-256D-91A9-18F15031780C}" dt="2024-11-25T18:50:58.493" v="14" actId="14100"/>
      <pc:docMkLst>
        <pc:docMk/>
      </pc:docMkLst>
      <pc:sldChg chg="modSp">
        <pc:chgData name="Jagjevan Gill" userId="S::jg3495@nau.edu::40d43e29-d183-46ac-907e-13582518ae7f" providerId="AD" clId="Web-{DBDA670E-2C8A-256D-91A9-18F15031780C}" dt="2024-11-25T18:49:25.161" v="2" actId="20577"/>
        <pc:sldMkLst>
          <pc:docMk/>
          <pc:sldMk cId="109857222" sldId="256"/>
        </pc:sldMkLst>
      </pc:sldChg>
      <pc:sldChg chg="del">
        <pc:chgData name="Jagjevan Gill" userId="S::jg3495@nau.edu::40d43e29-d183-46ac-907e-13582518ae7f" providerId="AD" clId="Web-{DBDA670E-2C8A-256D-91A9-18F15031780C}" dt="2024-11-25T18:49:44.412" v="3"/>
        <pc:sldMkLst>
          <pc:docMk/>
          <pc:sldMk cId="1613618504" sldId="258"/>
        </pc:sldMkLst>
      </pc:sldChg>
      <pc:sldChg chg="modSp">
        <pc:chgData name="Jagjevan Gill" userId="S::jg3495@nau.edu::40d43e29-d183-46ac-907e-13582518ae7f" providerId="AD" clId="Web-{DBDA670E-2C8A-256D-91A9-18F15031780C}" dt="2024-11-25T18:50:58.493" v="14" actId="14100"/>
        <pc:sldMkLst>
          <pc:docMk/>
          <pc:sldMk cId="3771213051" sldId="260"/>
        </pc:sldMkLst>
      </pc:sldChg>
      <pc:sldChg chg="del">
        <pc:chgData name="Jagjevan Gill" userId="S::jg3495@nau.edu::40d43e29-d183-46ac-907e-13582518ae7f" providerId="AD" clId="Web-{DBDA670E-2C8A-256D-91A9-18F15031780C}" dt="2024-11-25T18:49:46.709" v="4"/>
        <pc:sldMkLst>
          <pc:docMk/>
          <pc:sldMk cId="3985672853" sldId="261"/>
        </pc:sldMkLst>
      </pc:sldChg>
      <pc:sldChg chg="del">
        <pc:chgData name="Jagjevan Gill" userId="S::jg3495@nau.edu::40d43e29-d183-46ac-907e-13582518ae7f" providerId="AD" clId="Web-{DBDA670E-2C8A-256D-91A9-18F15031780C}" dt="2024-11-25T18:49:50.006" v="5"/>
        <pc:sldMkLst>
          <pc:docMk/>
          <pc:sldMk cId="3369495148" sldId="262"/>
        </pc:sldMkLst>
      </pc:sldChg>
      <pc:sldChg chg="del">
        <pc:chgData name="Jagjevan Gill" userId="S::jg3495@nau.edu::40d43e29-d183-46ac-907e-13582518ae7f" providerId="AD" clId="Web-{DBDA670E-2C8A-256D-91A9-18F15031780C}" dt="2024-11-25T18:49:52.521" v="6"/>
        <pc:sldMkLst>
          <pc:docMk/>
          <pc:sldMk cId="2056476346" sldId="263"/>
        </pc:sldMkLst>
      </pc:sldChg>
      <pc:sldChg chg="del">
        <pc:chgData name="Jagjevan Gill" userId="S::jg3495@nau.edu::40d43e29-d183-46ac-907e-13582518ae7f" providerId="AD" clId="Web-{DBDA670E-2C8A-256D-91A9-18F15031780C}" dt="2024-11-25T18:49:54.428" v="7"/>
        <pc:sldMkLst>
          <pc:docMk/>
          <pc:sldMk cId="1352157365" sldId="264"/>
        </pc:sldMkLst>
      </pc:sldChg>
      <pc:sldChg chg="del">
        <pc:chgData name="Jagjevan Gill" userId="S::jg3495@nau.edu::40d43e29-d183-46ac-907e-13582518ae7f" providerId="AD" clId="Web-{DBDA670E-2C8A-256D-91A9-18F15031780C}" dt="2024-11-25T18:49:56.381" v="8"/>
        <pc:sldMkLst>
          <pc:docMk/>
          <pc:sldMk cId="1235835592" sldId="265"/>
        </pc:sldMkLst>
      </pc:sldChg>
      <pc:sldChg chg="del">
        <pc:chgData name="Jagjevan Gill" userId="S::jg3495@nau.edu::40d43e29-d183-46ac-907e-13582518ae7f" providerId="AD" clId="Web-{DBDA670E-2C8A-256D-91A9-18F15031780C}" dt="2024-11-25T18:50:03.569" v="9"/>
        <pc:sldMkLst>
          <pc:docMk/>
          <pc:sldMk cId="706889610" sldId="267"/>
        </pc:sldMkLst>
      </pc:sldChg>
      <pc:sldChg chg="del">
        <pc:chgData name="Jagjevan Gill" userId="S::jg3495@nau.edu::40d43e29-d183-46ac-907e-13582518ae7f" providerId="AD" clId="Web-{DBDA670E-2C8A-256D-91A9-18F15031780C}" dt="2024-11-25T18:50:06.319" v="10"/>
        <pc:sldMkLst>
          <pc:docMk/>
          <pc:sldMk cId="2753630439" sldId="268"/>
        </pc:sldMkLst>
      </pc:sldChg>
      <pc:sldChg chg="del">
        <pc:chgData name="Jagjevan Gill" userId="S::jg3495@nau.edu::40d43e29-d183-46ac-907e-13582518ae7f" providerId="AD" clId="Web-{DBDA670E-2C8A-256D-91A9-18F15031780C}" dt="2024-11-25T18:50:08.663" v="11"/>
        <pc:sldMkLst>
          <pc:docMk/>
          <pc:sldMk cId="1878594807" sldId="269"/>
        </pc:sldMkLst>
      </pc:sldChg>
    </pc:docChg>
  </pc:docChgLst>
  <pc:docChgLst>
    <pc:chgData name="Nicholas H Wakefield" userId="S::nhw9@iris.nau.edu::b3491e2d-2778-4732-a010-09ef26a00d51" providerId="AD" clId="Web-{E66DB79F-2669-4BAF-A061-796CD5992FC5}"/>
    <pc:docChg chg="modSld">
      <pc:chgData name="Nicholas H Wakefield" userId="S::nhw9@iris.nau.edu::b3491e2d-2778-4732-a010-09ef26a00d51" providerId="AD" clId="Web-{E66DB79F-2669-4BAF-A061-796CD5992FC5}" dt="2024-12-05T20:11:14.743" v="45" actId="20577"/>
      <pc:docMkLst>
        <pc:docMk/>
      </pc:docMkLst>
      <pc:sldChg chg="modSp">
        <pc:chgData name="Nicholas H Wakefield" userId="S::nhw9@iris.nau.edu::b3491e2d-2778-4732-a010-09ef26a00d51" providerId="AD" clId="Web-{E66DB79F-2669-4BAF-A061-796CD5992FC5}" dt="2024-12-05T20:09:34.193" v="13" actId="20577"/>
        <pc:sldMkLst>
          <pc:docMk/>
          <pc:sldMk cId="1979907080" sldId="283"/>
        </pc:sldMkLst>
      </pc:sldChg>
      <pc:sldChg chg="modSp">
        <pc:chgData name="Nicholas H Wakefield" userId="S::nhw9@iris.nau.edu::b3491e2d-2778-4732-a010-09ef26a00d51" providerId="AD" clId="Web-{E66DB79F-2669-4BAF-A061-796CD5992FC5}" dt="2024-12-05T20:09:49.006" v="20" actId="20577"/>
        <pc:sldMkLst>
          <pc:docMk/>
          <pc:sldMk cId="2205756897" sldId="286"/>
        </pc:sldMkLst>
      </pc:sldChg>
      <pc:sldChg chg="modSp">
        <pc:chgData name="Nicholas H Wakefield" userId="S::nhw9@iris.nau.edu::b3491e2d-2778-4732-a010-09ef26a00d51" providerId="AD" clId="Web-{E66DB79F-2669-4BAF-A061-796CD5992FC5}" dt="2024-12-05T20:11:14.743" v="45" actId="20577"/>
        <pc:sldMkLst>
          <pc:docMk/>
          <pc:sldMk cId="477884221" sldId="287"/>
        </pc:sldMkLst>
      </pc:sldChg>
      <pc:sldChg chg="modSp">
        <pc:chgData name="Nicholas H Wakefield" userId="S::nhw9@iris.nau.edu::b3491e2d-2778-4732-a010-09ef26a00d51" providerId="AD" clId="Web-{E66DB79F-2669-4BAF-A061-796CD5992FC5}" dt="2024-12-05T20:11:08.837" v="41" actId="20577"/>
        <pc:sldMkLst>
          <pc:docMk/>
          <pc:sldMk cId="1324173869" sldId="288"/>
        </pc:sldMkLst>
      </pc:sldChg>
      <pc:sldChg chg="modSp">
        <pc:chgData name="Nicholas H Wakefield" userId="S::nhw9@iris.nau.edu::b3491e2d-2778-4732-a010-09ef26a00d51" providerId="AD" clId="Web-{E66DB79F-2669-4BAF-A061-796CD5992FC5}" dt="2024-12-05T20:10:51.492" v="34" actId="20577"/>
        <pc:sldMkLst>
          <pc:docMk/>
          <pc:sldMk cId="835247215" sldId="289"/>
        </pc:sldMkLst>
      </pc:sldChg>
    </pc:docChg>
  </pc:docChgLst>
  <pc:docChgLst>
    <pc:chgData name="Jagjevan Gill" userId="S::jg3495@nau.edu::40d43e29-d183-46ac-907e-13582518ae7f" providerId="AD" clId="Web-{4409CE69-215A-55B3-2DFB-AE6BA1B39DF1}"/>
    <pc:docChg chg="modSld">
      <pc:chgData name="Jagjevan Gill" userId="S::jg3495@nau.edu::40d43e29-d183-46ac-907e-13582518ae7f" providerId="AD" clId="Web-{4409CE69-215A-55B3-2DFB-AE6BA1B39DF1}" dt="2024-10-14T22:50:15.469" v="53" actId="20577"/>
      <pc:docMkLst>
        <pc:docMk/>
      </pc:docMkLst>
      <pc:sldChg chg="modSp modNotes">
        <pc:chgData name="Jagjevan Gill" userId="S::jg3495@nau.edu::40d43e29-d183-46ac-907e-13582518ae7f" providerId="AD" clId="Web-{4409CE69-215A-55B3-2DFB-AE6BA1B39DF1}" dt="2024-10-14T22:46:31.672" v="16" actId="20577"/>
        <pc:sldMkLst>
          <pc:docMk/>
          <pc:sldMk cId="3585246680" sldId="257"/>
        </pc:sldMkLst>
      </pc:sldChg>
      <pc:sldChg chg="modSp modNotes">
        <pc:chgData name="Jagjevan Gill" userId="S::jg3495@nau.edu::40d43e29-d183-46ac-907e-13582518ae7f" providerId="AD" clId="Web-{4409CE69-215A-55B3-2DFB-AE6BA1B39DF1}" dt="2024-10-14T22:46:55.549" v="19" actId="20577"/>
        <pc:sldMkLst>
          <pc:docMk/>
          <pc:sldMk cId="1613618504" sldId="258"/>
        </pc:sldMkLst>
      </pc:sldChg>
      <pc:sldChg chg="modSp modNotes">
        <pc:chgData name="Jagjevan Gill" userId="S::jg3495@nau.edu::40d43e29-d183-46ac-907e-13582518ae7f" providerId="AD" clId="Web-{4409CE69-215A-55B3-2DFB-AE6BA1B39DF1}" dt="2024-10-14T22:50:15.469" v="53" actId="20577"/>
        <pc:sldMkLst>
          <pc:docMk/>
          <pc:sldMk cId="3771213051" sldId="260"/>
        </pc:sldMkLst>
      </pc:sldChg>
      <pc:sldChg chg="modSp modNotes">
        <pc:chgData name="Jagjevan Gill" userId="S::jg3495@nau.edu::40d43e29-d183-46ac-907e-13582518ae7f" providerId="AD" clId="Web-{4409CE69-215A-55B3-2DFB-AE6BA1B39DF1}" dt="2024-10-14T22:47:15.879" v="22" actId="20577"/>
        <pc:sldMkLst>
          <pc:docMk/>
          <pc:sldMk cId="3985672853" sldId="261"/>
        </pc:sldMkLst>
      </pc:sldChg>
      <pc:sldChg chg="modSp modNotes">
        <pc:chgData name="Jagjevan Gill" userId="S::jg3495@nau.edu::40d43e29-d183-46ac-907e-13582518ae7f" providerId="AD" clId="Web-{4409CE69-215A-55B3-2DFB-AE6BA1B39DF1}" dt="2024-10-14T22:49:18.653" v="44" actId="20577"/>
        <pc:sldMkLst>
          <pc:docMk/>
          <pc:sldMk cId="3369495148" sldId="262"/>
        </pc:sldMkLst>
      </pc:sldChg>
      <pc:sldChg chg="modSp modNotes">
        <pc:chgData name="Jagjevan Gill" userId="S::jg3495@nau.edu::40d43e29-d183-46ac-907e-13582518ae7f" providerId="AD" clId="Web-{4409CE69-215A-55B3-2DFB-AE6BA1B39DF1}" dt="2024-10-14T22:49:27.388" v="45" actId="20577"/>
        <pc:sldMkLst>
          <pc:docMk/>
          <pc:sldMk cId="2056476346" sldId="263"/>
        </pc:sldMkLst>
      </pc:sldChg>
      <pc:sldChg chg="modSp modNotes">
        <pc:chgData name="Jagjevan Gill" userId="S::jg3495@nau.edu::40d43e29-d183-46ac-907e-13582518ae7f" providerId="AD" clId="Web-{4409CE69-215A-55B3-2DFB-AE6BA1B39DF1}" dt="2024-10-14T22:47:56.335" v="26" actId="20577"/>
        <pc:sldMkLst>
          <pc:docMk/>
          <pc:sldMk cId="1352157365" sldId="264"/>
        </pc:sldMkLst>
      </pc:sldChg>
      <pc:sldChg chg="modSp modNotes">
        <pc:chgData name="Jagjevan Gill" userId="S::jg3495@nau.edu::40d43e29-d183-46ac-907e-13582518ae7f" providerId="AD" clId="Web-{4409CE69-215A-55B3-2DFB-AE6BA1B39DF1}" dt="2024-10-14T22:49:47.358" v="47" actId="20577"/>
        <pc:sldMkLst>
          <pc:docMk/>
          <pc:sldMk cId="1235835592" sldId="265"/>
        </pc:sldMkLst>
      </pc:sldChg>
      <pc:sldChg chg="modSp modNotes">
        <pc:chgData name="Jagjevan Gill" userId="S::jg3495@nau.edu::40d43e29-d183-46ac-907e-13582518ae7f" providerId="AD" clId="Web-{4409CE69-215A-55B3-2DFB-AE6BA1B39DF1}" dt="2024-10-14T22:49:53.468" v="48" actId="20577"/>
        <pc:sldMkLst>
          <pc:docMk/>
          <pc:sldMk cId="706889610" sldId="267"/>
        </pc:sldMkLst>
      </pc:sldChg>
      <pc:sldChg chg="modSp modNotes">
        <pc:chgData name="Jagjevan Gill" userId="S::jg3495@nau.edu::40d43e29-d183-46ac-907e-13582518ae7f" providerId="AD" clId="Web-{4409CE69-215A-55B3-2DFB-AE6BA1B39DF1}" dt="2024-10-14T22:50:02.031" v="50" actId="20577"/>
        <pc:sldMkLst>
          <pc:docMk/>
          <pc:sldMk cId="2753630439" sldId="268"/>
        </pc:sldMkLst>
      </pc:sldChg>
      <pc:sldChg chg="modSp modNotes">
        <pc:chgData name="Jagjevan Gill" userId="S::jg3495@nau.edu::40d43e29-d183-46ac-907e-13582518ae7f" providerId="AD" clId="Web-{4409CE69-215A-55B3-2DFB-AE6BA1B39DF1}" dt="2024-10-14T22:50:08.391" v="51" actId="20577"/>
        <pc:sldMkLst>
          <pc:docMk/>
          <pc:sldMk cId="1878594807" sldId="269"/>
        </pc:sldMkLst>
      </pc:sldChg>
      <pc:sldChg chg="modSp modNotes">
        <pc:chgData name="Jagjevan Gill" userId="S::jg3495@nau.edu::40d43e29-d183-46ac-907e-13582518ae7f" providerId="AD" clId="Web-{4409CE69-215A-55B3-2DFB-AE6BA1B39DF1}" dt="2024-10-14T22:46:01.858" v="12" actId="20577"/>
        <pc:sldMkLst>
          <pc:docMk/>
          <pc:sldMk cId="2527720628" sldId="270"/>
        </pc:sldMkLst>
      </pc:sldChg>
      <pc:sldChg chg="modSp modNotes">
        <pc:chgData name="Jagjevan Gill" userId="S::jg3495@nau.edu::40d43e29-d183-46ac-907e-13582518ae7f" providerId="AD" clId="Web-{4409CE69-215A-55B3-2DFB-AE6BA1B39DF1}" dt="2024-10-14T22:46:20.359" v="15" actId="20577"/>
        <pc:sldMkLst>
          <pc:docMk/>
          <pc:sldMk cId="1250329214" sldId="271"/>
        </pc:sldMkLst>
      </pc:sldChg>
      <pc:sldChg chg="modSp modNotes">
        <pc:chgData name="Jagjevan Gill" userId="S::jg3495@nau.edu::40d43e29-d183-46ac-907e-13582518ae7f" providerId="AD" clId="Web-{4409CE69-215A-55B3-2DFB-AE6BA1B39DF1}" dt="2024-10-14T22:47:38.443" v="23" actId="20577"/>
        <pc:sldMkLst>
          <pc:docMk/>
          <pc:sldMk cId="1500006113" sldId="274"/>
        </pc:sldMkLst>
      </pc:sldChg>
    </pc:docChg>
  </pc:docChgLst>
  <pc:docChgLst>
    <pc:chgData name="Nicholas H Wakefield" userId="b3491e2d-2778-4732-a010-09ef26a00d51" providerId="ADAL" clId="{6AE0D93D-C731-474B-9913-E7A4FBDF527B}"/>
    <pc:docChg chg="undo custSel addSld modSld sldOrd">
      <pc:chgData name="Nicholas H Wakefield" userId="b3491e2d-2778-4732-a010-09ef26a00d51" providerId="ADAL" clId="{6AE0D93D-C731-474B-9913-E7A4FBDF527B}" dt="2025-05-01T21:57:51.512" v="300" actId="1076"/>
      <pc:docMkLst>
        <pc:docMk/>
      </pc:docMkLst>
      <pc:sldChg chg="addSp delSp modSp mod">
        <pc:chgData name="Nicholas H Wakefield" userId="b3491e2d-2778-4732-a010-09ef26a00d51" providerId="ADAL" clId="{6AE0D93D-C731-474B-9913-E7A4FBDF527B}" dt="2025-05-01T21:50:25.615" v="4" actId="1076"/>
        <pc:sldMkLst>
          <pc:docMk/>
          <pc:sldMk cId="2921339997" sldId="306"/>
        </pc:sldMkLst>
        <pc:graphicFrameChg chg="add mod modGraphic">
          <ac:chgData name="Nicholas H Wakefield" userId="b3491e2d-2778-4732-a010-09ef26a00d51" providerId="ADAL" clId="{6AE0D93D-C731-474B-9913-E7A4FBDF527B}" dt="2025-05-01T21:50:25.615" v="4" actId="1076"/>
          <ac:graphicFrameMkLst>
            <pc:docMk/>
            <pc:sldMk cId="2921339997" sldId="306"/>
            <ac:graphicFrameMk id="8" creationId="{E35B8F8B-C1FA-4F7D-A673-0ED130B6E2FD}"/>
          </ac:graphicFrameMkLst>
        </pc:graphicFrameChg>
        <pc:graphicFrameChg chg="del">
          <ac:chgData name="Nicholas H Wakefield" userId="b3491e2d-2778-4732-a010-09ef26a00d51" providerId="ADAL" clId="{6AE0D93D-C731-474B-9913-E7A4FBDF527B}" dt="2025-05-01T21:50:09.833" v="0" actId="478"/>
          <ac:graphicFrameMkLst>
            <pc:docMk/>
            <pc:sldMk cId="2921339997" sldId="306"/>
            <ac:graphicFrameMk id="10" creationId="{0AAB474D-9E11-3D28-EA90-B239CF0BD9AA}"/>
          </ac:graphicFrameMkLst>
        </pc:graphicFrameChg>
      </pc:sldChg>
      <pc:sldChg chg="addSp modSp mod">
        <pc:chgData name="Nicholas H Wakefield" userId="b3491e2d-2778-4732-a010-09ef26a00d51" providerId="ADAL" clId="{6AE0D93D-C731-474B-9913-E7A4FBDF527B}" dt="2025-05-01T21:53:13.711" v="172" actId="20577"/>
        <pc:sldMkLst>
          <pc:docMk/>
          <pc:sldMk cId="4290140344" sldId="307"/>
        </pc:sldMkLst>
        <pc:spChg chg="add mod">
          <ac:chgData name="Nicholas H Wakefield" userId="b3491e2d-2778-4732-a010-09ef26a00d51" providerId="ADAL" clId="{6AE0D93D-C731-474B-9913-E7A4FBDF527B}" dt="2025-05-01T21:52:59.643" v="144" actId="20577"/>
          <ac:spMkLst>
            <pc:docMk/>
            <pc:sldMk cId="4290140344" sldId="307"/>
            <ac:spMk id="7" creationId="{2EFE1B55-3224-4B73-92AA-087DAF2BE658}"/>
          </ac:spMkLst>
        </pc:spChg>
        <pc:spChg chg="add mod">
          <ac:chgData name="Nicholas H Wakefield" userId="b3491e2d-2778-4732-a010-09ef26a00d51" providerId="ADAL" clId="{6AE0D93D-C731-474B-9913-E7A4FBDF527B}" dt="2025-05-01T21:53:13.711" v="172" actId="20577"/>
          <ac:spMkLst>
            <pc:docMk/>
            <pc:sldMk cId="4290140344" sldId="307"/>
            <ac:spMk id="8" creationId="{0B7DF392-83AD-4390-B410-C690ADA7AFDD}"/>
          </ac:spMkLst>
        </pc:spChg>
      </pc:sldChg>
      <pc:sldChg chg="modSp mod">
        <pc:chgData name="Nicholas H Wakefield" userId="b3491e2d-2778-4732-a010-09ef26a00d51" providerId="ADAL" clId="{6AE0D93D-C731-474B-9913-E7A4FBDF527B}" dt="2025-05-01T21:50:58.115" v="11" actId="1076"/>
        <pc:sldMkLst>
          <pc:docMk/>
          <pc:sldMk cId="3826096813" sldId="309"/>
        </pc:sldMkLst>
        <pc:spChg chg="mod">
          <ac:chgData name="Nicholas H Wakefield" userId="b3491e2d-2778-4732-a010-09ef26a00d51" providerId="ADAL" clId="{6AE0D93D-C731-474B-9913-E7A4FBDF527B}" dt="2025-05-01T21:50:58.115" v="11" actId="1076"/>
          <ac:spMkLst>
            <pc:docMk/>
            <pc:sldMk cId="3826096813" sldId="309"/>
            <ac:spMk id="3" creationId="{565759C7-97C8-03D2-7992-F151524FDF33}"/>
          </ac:spMkLst>
        </pc:spChg>
      </pc:sldChg>
      <pc:sldChg chg="addSp modSp mod">
        <pc:chgData name="Nicholas H Wakefield" userId="b3491e2d-2778-4732-a010-09ef26a00d51" providerId="ADAL" clId="{6AE0D93D-C731-474B-9913-E7A4FBDF527B}" dt="2025-05-01T21:56:21.515" v="244" actId="20577"/>
        <pc:sldMkLst>
          <pc:docMk/>
          <pc:sldMk cId="45987649" sldId="314"/>
        </pc:sldMkLst>
        <pc:spChg chg="add mod">
          <ac:chgData name="Nicholas H Wakefield" userId="b3491e2d-2778-4732-a010-09ef26a00d51" providerId="ADAL" clId="{6AE0D93D-C731-474B-9913-E7A4FBDF527B}" dt="2025-05-01T21:56:21.515" v="244" actId="20577"/>
          <ac:spMkLst>
            <pc:docMk/>
            <pc:sldMk cId="45987649" sldId="314"/>
            <ac:spMk id="5" creationId="{5F8C0805-C6F2-4EAD-8F24-948B60553D21}"/>
          </ac:spMkLst>
        </pc:spChg>
      </pc:sldChg>
      <pc:sldChg chg="addSp modSp mod">
        <pc:chgData name="Nicholas H Wakefield" userId="b3491e2d-2778-4732-a010-09ef26a00d51" providerId="ADAL" clId="{6AE0D93D-C731-474B-9913-E7A4FBDF527B}" dt="2025-05-01T21:56:23.910" v="246" actId="20577"/>
        <pc:sldMkLst>
          <pc:docMk/>
          <pc:sldMk cId="69055039" sldId="315"/>
        </pc:sldMkLst>
        <pc:spChg chg="add mod">
          <ac:chgData name="Nicholas H Wakefield" userId="b3491e2d-2778-4732-a010-09ef26a00d51" providerId="ADAL" clId="{6AE0D93D-C731-474B-9913-E7A4FBDF527B}" dt="2025-05-01T21:56:23.910" v="246" actId="20577"/>
          <ac:spMkLst>
            <pc:docMk/>
            <pc:sldMk cId="69055039" sldId="315"/>
            <ac:spMk id="5" creationId="{E88FF005-4A3A-47A0-AA74-800D38778D36}"/>
          </ac:spMkLst>
        </pc:spChg>
      </pc:sldChg>
      <pc:sldChg chg="addSp modSp mod">
        <pc:chgData name="Nicholas H Wakefield" userId="b3491e2d-2778-4732-a010-09ef26a00d51" providerId="ADAL" clId="{6AE0D93D-C731-474B-9913-E7A4FBDF527B}" dt="2025-05-01T21:56:36.479" v="254" actId="20577"/>
        <pc:sldMkLst>
          <pc:docMk/>
          <pc:sldMk cId="126940894" sldId="318"/>
        </pc:sldMkLst>
        <pc:spChg chg="add mod">
          <ac:chgData name="Nicholas H Wakefield" userId="b3491e2d-2778-4732-a010-09ef26a00d51" providerId="ADAL" clId="{6AE0D93D-C731-474B-9913-E7A4FBDF527B}" dt="2025-05-01T21:56:34.528" v="250" actId="20577"/>
          <ac:spMkLst>
            <pc:docMk/>
            <pc:sldMk cId="126940894" sldId="318"/>
            <ac:spMk id="8" creationId="{E46D44E3-4312-4646-A990-1D6E7B592F7B}"/>
          </ac:spMkLst>
        </pc:spChg>
        <pc:spChg chg="add mod">
          <ac:chgData name="Nicholas H Wakefield" userId="b3491e2d-2778-4732-a010-09ef26a00d51" providerId="ADAL" clId="{6AE0D93D-C731-474B-9913-E7A4FBDF527B}" dt="2025-05-01T21:56:36.479" v="254" actId="20577"/>
          <ac:spMkLst>
            <pc:docMk/>
            <pc:sldMk cId="126940894" sldId="318"/>
            <ac:spMk id="10" creationId="{C4FB8D09-4BD6-4F64-99D4-5FB06EA43121}"/>
          </ac:spMkLst>
        </pc:spChg>
      </pc:sldChg>
      <pc:sldChg chg="addSp modSp mod">
        <pc:chgData name="Nicholas H Wakefield" userId="b3491e2d-2778-4732-a010-09ef26a00d51" providerId="ADAL" clId="{6AE0D93D-C731-474B-9913-E7A4FBDF527B}" dt="2025-05-01T21:51:12.541" v="23" actId="1076"/>
        <pc:sldMkLst>
          <pc:docMk/>
          <pc:sldMk cId="1831800927" sldId="319"/>
        </pc:sldMkLst>
        <pc:spChg chg="add mod">
          <ac:chgData name="Nicholas H Wakefield" userId="b3491e2d-2778-4732-a010-09ef26a00d51" providerId="ADAL" clId="{6AE0D93D-C731-474B-9913-E7A4FBDF527B}" dt="2025-05-01T21:51:12.541" v="23" actId="1076"/>
          <ac:spMkLst>
            <pc:docMk/>
            <pc:sldMk cId="1831800927" sldId="319"/>
            <ac:spMk id="5" creationId="{E65D5DA3-D7A5-4C42-B10D-B03EBF0ADF1B}"/>
          </ac:spMkLst>
        </pc:spChg>
      </pc:sldChg>
      <pc:sldChg chg="addSp modSp mod">
        <pc:chgData name="Nicholas H Wakefield" userId="b3491e2d-2778-4732-a010-09ef26a00d51" providerId="ADAL" clId="{6AE0D93D-C731-474B-9913-E7A4FBDF527B}" dt="2025-05-01T21:51:21.824" v="32" actId="20577"/>
        <pc:sldMkLst>
          <pc:docMk/>
          <pc:sldMk cId="1645380713" sldId="320"/>
        </pc:sldMkLst>
        <pc:spChg chg="add mod">
          <ac:chgData name="Nicholas H Wakefield" userId="b3491e2d-2778-4732-a010-09ef26a00d51" providerId="ADAL" clId="{6AE0D93D-C731-474B-9913-E7A4FBDF527B}" dt="2025-05-01T21:51:21.824" v="32" actId="20577"/>
          <ac:spMkLst>
            <pc:docMk/>
            <pc:sldMk cId="1645380713" sldId="320"/>
            <ac:spMk id="5" creationId="{2C47F77B-65AF-4B14-9911-BBDFC52BBDA8}"/>
          </ac:spMkLst>
        </pc:spChg>
      </pc:sldChg>
      <pc:sldChg chg="addSp delSp modSp new mod ord">
        <pc:chgData name="Nicholas H Wakefield" userId="b3491e2d-2778-4732-a010-09ef26a00d51" providerId="ADAL" clId="{6AE0D93D-C731-474B-9913-E7A4FBDF527B}" dt="2025-05-01T21:57:51.512" v="300" actId="1076"/>
        <pc:sldMkLst>
          <pc:docMk/>
          <pc:sldMk cId="1340170978" sldId="324"/>
        </pc:sldMkLst>
        <pc:spChg chg="mod">
          <ac:chgData name="Nicholas H Wakefield" userId="b3491e2d-2778-4732-a010-09ef26a00d51" providerId="ADAL" clId="{6AE0D93D-C731-474B-9913-E7A4FBDF527B}" dt="2025-05-01T21:56:07.623" v="240" actId="20577"/>
          <ac:spMkLst>
            <pc:docMk/>
            <pc:sldMk cId="1340170978" sldId="324"/>
            <ac:spMk id="2" creationId="{6272D699-25DB-454C-9709-99755C5BE0F9}"/>
          </ac:spMkLst>
        </pc:spChg>
        <pc:spChg chg="del">
          <ac:chgData name="Nicholas H Wakefield" userId="b3491e2d-2778-4732-a010-09ef26a00d51" providerId="ADAL" clId="{6AE0D93D-C731-474B-9913-E7A4FBDF527B}" dt="2025-05-01T21:55:02.715" v="218" actId="22"/>
          <ac:spMkLst>
            <pc:docMk/>
            <pc:sldMk cId="1340170978" sldId="324"/>
            <ac:spMk id="3" creationId="{494BD306-4822-4483-A3FF-455CDFA8F64E}"/>
          </ac:spMkLst>
        </pc:spChg>
        <pc:spChg chg="add del mod">
          <ac:chgData name="Nicholas H Wakefield" userId="b3491e2d-2778-4732-a010-09ef26a00d51" providerId="ADAL" clId="{6AE0D93D-C731-474B-9913-E7A4FBDF527B}" dt="2025-05-01T21:57:12.305" v="261" actId="478"/>
          <ac:spMkLst>
            <pc:docMk/>
            <pc:sldMk cId="1340170978" sldId="324"/>
            <ac:spMk id="12" creationId="{72D281B7-73CA-44D2-81F2-0FC03B123CAC}"/>
          </ac:spMkLst>
        </pc:spChg>
        <pc:spChg chg="add mod">
          <ac:chgData name="Nicholas H Wakefield" userId="b3491e2d-2778-4732-a010-09ef26a00d51" providerId="ADAL" clId="{6AE0D93D-C731-474B-9913-E7A4FBDF527B}" dt="2025-05-01T21:57:51.512" v="300" actId="1076"/>
          <ac:spMkLst>
            <pc:docMk/>
            <pc:sldMk cId="1340170978" sldId="324"/>
            <ac:spMk id="14" creationId="{9EBDDC6B-4D00-4D7A-8BB9-30EA4302E66A}"/>
          </ac:spMkLst>
        </pc:spChg>
        <pc:picChg chg="add mod ord">
          <ac:chgData name="Nicholas H Wakefield" userId="b3491e2d-2778-4732-a010-09ef26a00d51" providerId="ADAL" clId="{6AE0D93D-C731-474B-9913-E7A4FBDF527B}" dt="2025-05-01T21:57:19.752" v="265" actId="1076"/>
          <ac:picMkLst>
            <pc:docMk/>
            <pc:sldMk cId="1340170978" sldId="324"/>
            <ac:picMk id="6" creationId="{814784F0-1CA5-4F3A-96D7-2D98EB0BD512}"/>
          </ac:picMkLst>
        </pc:picChg>
        <pc:picChg chg="add del mod">
          <ac:chgData name="Nicholas H Wakefield" userId="b3491e2d-2778-4732-a010-09ef26a00d51" providerId="ADAL" clId="{6AE0D93D-C731-474B-9913-E7A4FBDF527B}" dt="2025-05-01T21:55:54.845" v="226" actId="478"/>
          <ac:picMkLst>
            <pc:docMk/>
            <pc:sldMk cId="1340170978" sldId="324"/>
            <ac:picMk id="8" creationId="{10A5BAC5-2664-4A71-910F-A3E7C41AF345}"/>
          </ac:picMkLst>
        </pc:picChg>
        <pc:picChg chg="add del">
          <ac:chgData name="Nicholas H Wakefield" userId="b3491e2d-2778-4732-a010-09ef26a00d51" providerId="ADAL" clId="{6AE0D93D-C731-474B-9913-E7A4FBDF527B}" dt="2025-05-01T21:56:50.529" v="256" actId="22"/>
          <ac:picMkLst>
            <pc:docMk/>
            <pc:sldMk cId="1340170978" sldId="324"/>
            <ac:picMk id="10" creationId="{3864BE03-1ED5-47CB-AD17-A85BABBF97C9}"/>
          </ac:picMkLst>
        </pc:picChg>
      </pc:sldChg>
    </pc:docChg>
  </pc:docChgLst>
  <pc:docChgLst>
    <pc:chgData name="Jagjevan Gill" userId="S::jg3495@nau.edu::40d43e29-d183-46ac-907e-13582518ae7f" providerId="AD" clId="Web-{BEF03E0F-64D5-CB9D-BA3B-D54F31930C3B}"/>
    <pc:docChg chg="modSld">
      <pc:chgData name="Jagjevan Gill" userId="S::jg3495@nau.edu::40d43e29-d183-46ac-907e-13582518ae7f" providerId="AD" clId="Web-{BEF03E0F-64D5-CB9D-BA3B-D54F31930C3B}" dt="2025-04-29T00:08:45.478" v="59"/>
      <pc:docMkLst>
        <pc:docMk/>
      </pc:docMkLst>
      <pc:sldChg chg="modSp">
        <pc:chgData name="Jagjevan Gill" userId="S::jg3495@nau.edu::40d43e29-d183-46ac-907e-13582518ae7f" providerId="AD" clId="Web-{BEF03E0F-64D5-CB9D-BA3B-D54F31930C3B}" dt="2025-04-29T00:03:43.548" v="38" actId="20577"/>
        <pc:sldMkLst>
          <pc:docMk/>
          <pc:sldMk cId="4290140344" sldId="307"/>
        </pc:sldMkLst>
        <pc:spChg chg="mod">
          <ac:chgData name="Jagjevan Gill" userId="S::jg3495@nau.edu::40d43e29-d183-46ac-907e-13582518ae7f" providerId="AD" clId="Web-{BEF03E0F-64D5-CB9D-BA3B-D54F31930C3B}" dt="2025-04-29T00:03:43.548" v="38" actId="20577"/>
          <ac:spMkLst>
            <pc:docMk/>
            <pc:sldMk cId="4290140344" sldId="307"/>
            <ac:spMk id="2" creationId="{389972A1-83EA-3315-16B9-1F4650ABE131}"/>
          </ac:spMkLst>
        </pc:spChg>
      </pc:sldChg>
      <pc:sldChg chg="modSp">
        <pc:chgData name="Jagjevan Gill" userId="S::jg3495@nau.edu::40d43e29-d183-46ac-907e-13582518ae7f" providerId="AD" clId="Web-{BEF03E0F-64D5-CB9D-BA3B-D54F31930C3B}" dt="2025-04-29T00:05:53.817" v="50" actId="20577"/>
        <pc:sldMkLst>
          <pc:docMk/>
          <pc:sldMk cId="3826096813" sldId="309"/>
        </pc:sldMkLst>
        <pc:spChg chg="mod">
          <ac:chgData name="Jagjevan Gill" userId="S::jg3495@nau.edu::40d43e29-d183-46ac-907e-13582518ae7f" providerId="AD" clId="Web-{BEF03E0F-64D5-CB9D-BA3B-D54F31930C3B}" dt="2025-04-29T00:05:53.817" v="50" actId="20577"/>
          <ac:spMkLst>
            <pc:docMk/>
            <pc:sldMk cId="3826096813" sldId="309"/>
            <ac:spMk id="2" creationId="{F1476DFD-49F4-DCE1-7886-CB04A4D3C0AB}"/>
          </ac:spMkLst>
        </pc:spChg>
      </pc:sldChg>
      <pc:sldChg chg="modSp">
        <pc:chgData name="Jagjevan Gill" userId="S::jg3495@nau.edu::40d43e29-d183-46ac-907e-13582518ae7f" providerId="AD" clId="Web-{BEF03E0F-64D5-CB9D-BA3B-D54F31930C3B}" dt="2025-04-29T00:03:33.939" v="37" actId="20577"/>
        <pc:sldMkLst>
          <pc:docMk/>
          <pc:sldMk cId="460804538" sldId="313"/>
        </pc:sldMkLst>
      </pc:sldChg>
      <pc:sldChg chg="modSp">
        <pc:chgData name="Jagjevan Gill" userId="S::jg3495@nau.edu::40d43e29-d183-46ac-907e-13582518ae7f" providerId="AD" clId="Web-{BEF03E0F-64D5-CB9D-BA3B-D54F31930C3B}" dt="2025-04-29T00:07:43.007" v="52" actId="1076"/>
        <pc:sldMkLst>
          <pc:docMk/>
          <pc:sldMk cId="45987649" sldId="314"/>
        </pc:sldMkLst>
      </pc:sldChg>
      <pc:sldChg chg="modSp">
        <pc:chgData name="Jagjevan Gill" userId="S::jg3495@nau.edu::40d43e29-d183-46ac-907e-13582518ae7f" providerId="AD" clId="Web-{BEF03E0F-64D5-CB9D-BA3B-D54F31930C3B}" dt="2025-04-29T00:07:47.992" v="54" actId="1076"/>
        <pc:sldMkLst>
          <pc:docMk/>
          <pc:sldMk cId="69055039" sldId="315"/>
        </pc:sldMkLst>
      </pc:sldChg>
      <pc:sldChg chg="modSp">
        <pc:chgData name="Jagjevan Gill" userId="S::jg3495@nau.edu::40d43e29-d183-46ac-907e-13582518ae7f" providerId="AD" clId="Web-{BEF03E0F-64D5-CB9D-BA3B-D54F31930C3B}" dt="2025-04-29T00:08:45.478" v="59"/>
        <pc:sldMkLst>
          <pc:docMk/>
          <pc:sldMk cId="719190330" sldId="317"/>
        </pc:sldMkLst>
        <pc:graphicFrameChg chg="mod modGraphic">
          <ac:chgData name="Jagjevan Gill" userId="S::jg3495@nau.edu::40d43e29-d183-46ac-907e-13582518ae7f" providerId="AD" clId="Web-{BEF03E0F-64D5-CB9D-BA3B-D54F31930C3B}" dt="2025-04-29T00:08:45.478" v="59"/>
          <ac:graphicFrameMkLst>
            <pc:docMk/>
            <pc:sldMk cId="719190330" sldId="317"/>
            <ac:graphicFrameMk id="5" creationId="{9425339F-6D7B-6A31-F02B-A036488750A0}"/>
          </ac:graphicFrameMkLst>
        </pc:graphicFrameChg>
      </pc:sldChg>
    </pc:docChg>
  </pc:docChgLst>
  <pc:docChgLst>
    <pc:chgData name="Beizhe Shen" userId="S::bs2284@nau.edu::ca6262fb-d8b9-44d0-b053-41c592317563" providerId="AD" clId="Web-{731E54BD-D07D-A000-C592-901C66811835}"/>
    <pc:docChg chg="modSld">
      <pc:chgData name="Beizhe Shen" userId="S::bs2284@nau.edu::ca6262fb-d8b9-44d0-b053-41c592317563" providerId="AD" clId="Web-{731E54BD-D07D-A000-C592-901C66811835}" dt="2024-12-03T16:38:43.625" v="75"/>
      <pc:docMkLst>
        <pc:docMk/>
      </pc:docMkLst>
      <pc:sldChg chg="modSp">
        <pc:chgData name="Beizhe Shen" userId="S::bs2284@nau.edu::ca6262fb-d8b9-44d0-b053-41c592317563" providerId="AD" clId="Web-{731E54BD-D07D-A000-C592-901C66811835}" dt="2024-12-03T16:38:43.625" v="75"/>
        <pc:sldMkLst>
          <pc:docMk/>
          <pc:sldMk cId="1946204248" sldId="282"/>
        </pc:sldMkLst>
      </pc:sldChg>
    </pc:docChg>
  </pc:docChgLst>
  <pc:docChgLst>
    <pc:chgData name="Jagjevan Gill" userId="S::jg3495@nau.edu::40d43e29-d183-46ac-907e-13582518ae7f" providerId="AD" clId="Web-{A317B537-EF64-861E-D039-65C9451E11A3}"/>
    <pc:docChg chg="modSld">
      <pc:chgData name="Jagjevan Gill" userId="S::jg3495@nau.edu::40d43e29-d183-46ac-907e-13582518ae7f" providerId="AD" clId="Web-{A317B537-EF64-861E-D039-65C9451E11A3}" dt="2025-05-02T02:16:01.099" v="1550"/>
      <pc:docMkLst>
        <pc:docMk/>
      </pc:docMkLst>
      <pc:sldChg chg="modSp">
        <pc:chgData name="Jagjevan Gill" userId="S::jg3495@nau.edu::40d43e29-d183-46ac-907e-13582518ae7f" providerId="AD" clId="Web-{A317B537-EF64-861E-D039-65C9451E11A3}" dt="2025-05-02T02:08:54.521" v="1497" actId="1076"/>
        <pc:sldMkLst>
          <pc:docMk/>
          <pc:sldMk cId="3585246680" sldId="257"/>
        </pc:sldMkLst>
        <pc:picChg chg="mod">
          <ac:chgData name="Jagjevan Gill" userId="S::jg3495@nau.edu::40d43e29-d183-46ac-907e-13582518ae7f" providerId="AD" clId="Web-{A317B537-EF64-861E-D039-65C9451E11A3}" dt="2025-05-02T02:08:54.521" v="1497" actId="1076"/>
          <ac:picMkLst>
            <pc:docMk/>
            <pc:sldMk cId="3585246680" sldId="257"/>
            <ac:picMk id="13" creationId="{F43FC856-64FF-E9E3-E494-A57BA591D250}"/>
          </ac:picMkLst>
        </pc:picChg>
      </pc:sldChg>
      <pc:sldChg chg="modSp">
        <pc:chgData name="Jagjevan Gill" userId="S::jg3495@nau.edu::40d43e29-d183-46ac-907e-13582518ae7f" providerId="AD" clId="Web-{A317B537-EF64-861E-D039-65C9451E11A3}" dt="2025-05-02T02:10:48.369" v="1523" actId="20577"/>
        <pc:sldMkLst>
          <pc:docMk/>
          <pc:sldMk cId="3035429853" sldId="280"/>
        </pc:sldMkLst>
        <pc:spChg chg="mod">
          <ac:chgData name="Jagjevan Gill" userId="S::jg3495@nau.edu::40d43e29-d183-46ac-907e-13582518ae7f" providerId="AD" clId="Web-{A317B537-EF64-861E-D039-65C9451E11A3}" dt="2025-05-02T02:10:15.571" v="1513" actId="14100"/>
          <ac:spMkLst>
            <pc:docMk/>
            <pc:sldMk cId="3035429853" sldId="280"/>
            <ac:spMk id="2" creationId="{6B07F9E9-4277-42F6-89F3-75D18A03FA24}"/>
          </ac:spMkLst>
        </pc:spChg>
        <pc:spChg chg="mod">
          <ac:chgData name="Jagjevan Gill" userId="S::jg3495@nau.edu::40d43e29-d183-46ac-907e-13582518ae7f" providerId="AD" clId="Web-{A317B537-EF64-861E-D039-65C9451E11A3}" dt="2025-05-02T02:10:44.072" v="1522" actId="20577"/>
          <ac:spMkLst>
            <pc:docMk/>
            <pc:sldMk cId="3035429853" sldId="280"/>
            <ac:spMk id="3" creationId="{AF581683-A38B-55FB-EA77-00DC6A1D2914}"/>
          </ac:spMkLst>
        </pc:spChg>
        <pc:spChg chg="mod">
          <ac:chgData name="Jagjevan Gill" userId="S::jg3495@nau.edu::40d43e29-d183-46ac-907e-13582518ae7f" providerId="AD" clId="Web-{A317B537-EF64-861E-D039-65C9451E11A3}" dt="2025-05-02T02:10:48.369" v="1523" actId="20577"/>
          <ac:spMkLst>
            <pc:docMk/>
            <pc:sldMk cId="3035429853" sldId="280"/>
            <ac:spMk id="6" creationId="{A16AE0F8-5F7C-DD10-5B85-8C6CEEC25F61}"/>
          </ac:spMkLst>
        </pc:spChg>
      </pc:sldChg>
      <pc:sldChg chg="addSp modSp">
        <pc:chgData name="Jagjevan Gill" userId="S::jg3495@nau.edu::40d43e29-d183-46ac-907e-13582518ae7f" providerId="AD" clId="Web-{A317B537-EF64-861E-D039-65C9451E11A3}" dt="2025-05-02T02:10:52.119" v="1524" actId="20577"/>
        <pc:sldMkLst>
          <pc:docMk/>
          <pc:sldMk cId="3287291363" sldId="301"/>
        </pc:sldMkLst>
        <pc:spChg chg="add mod">
          <ac:chgData name="Jagjevan Gill" userId="S::jg3495@nau.edu::40d43e29-d183-46ac-907e-13582518ae7f" providerId="AD" clId="Web-{A317B537-EF64-861E-D039-65C9451E11A3}" dt="2025-05-02T01:53:52.426" v="546" actId="1076"/>
          <ac:spMkLst>
            <pc:docMk/>
            <pc:sldMk cId="3287291363" sldId="301"/>
            <ac:spMk id="6" creationId="{5B629992-9830-BDFE-9D99-CF7759CD5E05}"/>
          </ac:spMkLst>
        </pc:spChg>
        <pc:spChg chg="mod">
          <ac:chgData name="Jagjevan Gill" userId="S::jg3495@nau.edu::40d43e29-d183-46ac-907e-13582518ae7f" providerId="AD" clId="Web-{A317B537-EF64-861E-D039-65C9451E11A3}" dt="2025-05-02T02:10:52.119" v="1524" actId="20577"/>
          <ac:spMkLst>
            <pc:docMk/>
            <pc:sldMk cId="3287291363" sldId="301"/>
            <ac:spMk id="11" creationId="{75142FB2-73C7-443F-A81F-35EDCC520B26}"/>
          </ac:spMkLst>
        </pc:spChg>
        <pc:picChg chg="mod">
          <ac:chgData name="Jagjevan Gill" userId="S::jg3495@nau.edu::40d43e29-d183-46ac-907e-13582518ae7f" providerId="AD" clId="Web-{A317B537-EF64-861E-D039-65C9451E11A3}" dt="2025-05-02T01:53:47.691" v="545" actId="1076"/>
          <ac:picMkLst>
            <pc:docMk/>
            <pc:sldMk cId="3287291363" sldId="301"/>
            <ac:picMk id="3" creationId="{97047419-E1CD-28CB-0DD3-17BA04C41641}"/>
          </ac:picMkLst>
        </pc:picChg>
      </pc:sldChg>
      <pc:sldChg chg="modSp">
        <pc:chgData name="Jagjevan Gill" userId="S::jg3495@nau.edu::40d43e29-d183-46ac-907e-13582518ae7f" providerId="AD" clId="Web-{A317B537-EF64-861E-D039-65C9451E11A3}" dt="2025-05-02T02:14:48.396" v="1547"/>
        <pc:sldMkLst>
          <pc:docMk/>
          <pc:sldMk cId="3716420519" sldId="305"/>
        </pc:sldMkLst>
        <pc:graphicFrameChg chg="modGraphic">
          <ac:chgData name="Jagjevan Gill" userId="S::jg3495@nau.edu::40d43e29-d183-46ac-907e-13582518ae7f" providerId="AD" clId="Web-{A317B537-EF64-861E-D039-65C9451E11A3}" dt="2025-05-02T02:14:48.396" v="1547"/>
          <ac:graphicFrameMkLst>
            <pc:docMk/>
            <pc:sldMk cId="3716420519" sldId="305"/>
            <ac:graphicFrameMk id="14" creationId="{DF3D0A60-7E46-468D-A387-832F86EF0145}"/>
          </ac:graphicFrameMkLst>
        </pc:graphicFrameChg>
      </pc:sldChg>
      <pc:sldChg chg="modSp">
        <pc:chgData name="Jagjevan Gill" userId="S::jg3495@nau.edu::40d43e29-d183-46ac-907e-13582518ae7f" providerId="AD" clId="Web-{A317B537-EF64-861E-D039-65C9451E11A3}" dt="2025-05-02T02:11:34.558" v="1540" actId="20577"/>
        <pc:sldMkLst>
          <pc:docMk/>
          <pc:sldMk cId="4290140344" sldId="307"/>
        </pc:sldMkLst>
        <pc:spChg chg="mod">
          <ac:chgData name="Jagjevan Gill" userId="S::jg3495@nau.edu::40d43e29-d183-46ac-907e-13582518ae7f" providerId="AD" clId="Web-{A317B537-EF64-861E-D039-65C9451E11A3}" dt="2025-05-02T02:11:30.667" v="1539" actId="20577"/>
          <ac:spMkLst>
            <pc:docMk/>
            <pc:sldMk cId="4290140344" sldId="307"/>
            <ac:spMk id="7" creationId="{2EFE1B55-3224-4B73-92AA-087DAF2BE658}"/>
          </ac:spMkLst>
        </pc:spChg>
        <pc:spChg chg="mod">
          <ac:chgData name="Jagjevan Gill" userId="S::jg3495@nau.edu::40d43e29-d183-46ac-907e-13582518ae7f" providerId="AD" clId="Web-{A317B537-EF64-861E-D039-65C9451E11A3}" dt="2025-05-02T02:11:34.558" v="1540" actId="20577"/>
          <ac:spMkLst>
            <pc:docMk/>
            <pc:sldMk cId="4290140344" sldId="307"/>
            <ac:spMk id="8" creationId="{0B7DF392-83AD-4390-B410-C690ADA7AFDD}"/>
          </ac:spMkLst>
        </pc:spChg>
      </pc:sldChg>
      <pc:sldChg chg="modSp">
        <pc:chgData name="Jagjevan Gill" userId="S::jg3495@nau.edu::40d43e29-d183-46ac-907e-13582518ae7f" providerId="AD" clId="Web-{A317B537-EF64-861E-D039-65C9451E11A3}" dt="2025-05-02T02:10:57.885" v="1525" actId="20577"/>
        <pc:sldMkLst>
          <pc:docMk/>
          <pc:sldMk cId="3826096813" sldId="309"/>
        </pc:sldMkLst>
        <pc:spChg chg="mod">
          <ac:chgData name="Jagjevan Gill" userId="S::jg3495@nau.edu::40d43e29-d183-46ac-907e-13582518ae7f" providerId="AD" clId="Web-{A317B537-EF64-861E-D039-65C9451E11A3}" dt="2025-05-02T02:10:57.885" v="1525" actId="20577"/>
          <ac:spMkLst>
            <pc:docMk/>
            <pc:sldMk cId="3826096813" sldId="309"/>
            <ac:spMk id="3" creationId="{565759C7-97C8-03D2-7992-F151524FDF33}"/>
          </ac:spMkLst>
        </pc:spChg>
      </pc:sldChg>
      <pc:sldChg chg="modSp">
        <pc:chgData name="Jagjevan Gill" userId="S::jg3495@nau.edu::40d43e29-d183-46ac-907e-13582518ae7f" providerId="AD" clId="Web-{A317B537-EF64-861E-D039-65C9451E11A3}" dt="2025-05-02T02:11:14.042" v="1530" actId="20577"/>
        <pc:sldMkLst>
          <pc:docMk/>
          <pc:sldMk cId="45987649" sldId="314"/>
        </pc:sldMkLst>
        <pc:spChg chg="mod">
          <ac:chgData name="Jagjevan Gill" userId="S::jg3495@nau.edu::40d43e29-d183-46ac-907e-13582518ae7f" providerId="AD" clId="Web-{A317B537-EF64-861E-D039-65C9451E11A3}" dt="2025-05-02T02:11:14.042" v="1530" actId="20577"/>
          <ac:spMkLst>
            <pc:docMk/>
            <pc:sldMk cId="45987649" sldId="314"/>
            <ac:spMk id="5" creationId="{5F8C0805-C6F2-4EAD-8F24-948B60553D21}"/>
          </ac:spMkLst>
        </pc:spChg>
      </pc:sldChg>
      <pc:sldChg chg="modSp">
        <pc:chgData name="Jagjevan Gill" userId="S::jg3495@nau.edu::40d43e29-d183-46ac-907e-13582518ae7f" providerId="AD" clId="Web-{A317B537-EF64-861E-D039-65C9451E11A3}" dt="2025-05-02T02:11:19.682" v="1532" actId="20577"/>
        <pc:sldMkLst>
          <pc:docMk/>
          <pc:sldMk cId="69055039" sldId="315"/>
        </pc:sldMkLst>
        <pc:spChg chg="mod">
          <ac:chgData name="Jagjevan Gill" userId="S::jg3495@nau.edu::40d43e29-d183-46ac-907e-13582518ae7f" providerId="AD" clId="Web-{A317B537-EF64-861E-D039-65C9451E11A3}" dt="2025-05-02T02:11:19.682" v="1532" actId="20577"/>
          <ac:spMkLst>
            <pc:docMk/>
            <pc:sldMk cId="69055039" sldId="315"/>
            <ac:spMk id="5" creationId="{E88FF005-4A3A-47A0-AA74-800D38778D36}"/>
          </ac:spMkLst>
        </pc:spChg>
      </pc:sldChg>
      <pc:sldChg chg="modSp">
        <pc:chgData name="Jagjevan Gill" userId="S::jg3495@nau.edu::40d43e29-d183-46ac-907e-13582518ae7f" providerId="AD" clId="Web-{A317B537-EF64-861E-D039-65C9451E11A3}" dt="2025-05-02T02:16:01.099" v="1550"/>
        <pc:sldMkLst>
          <pc:docMk/>
          <pc:sldMk cId="2104966903" sldId="316"/>
        </pc:sldMkLst>
        <pc:graphicFrameChg chg="modGraphic">
          <ac:chgData name="Jagjevan Gill" userId="S::jg3495@nau.edu::40d43e29-d183-46ac-907e-13582518ae7f" providerId="AD" clId="Web-{A317B537-EF64-861E-D039-65C9451E11A3}" dt="2025-05-02T02:16:01.099" v="1550"/>
          <ac:graphicFrameMkLst>
            <pc:docMk/>
            <pc:sldMk cId="2104966903" sldId="316"/>
            <ac:graphicFrameMk id="5" creationId="{F043CA33-9C29-361E-4A79-3C30AB81A33A}"/>
          </ac:graphicFrameMkLst>
        </pc:graphicFrameChg>
      </pc:sldChg>
      <pc:sldChg chg="modSp">
        <pc:chgData name="Jagjevan Gill" userId="S::jg3495@nau.edu::40d43e29-d183-46ac-907e-13582518ae7f" providerId="AD" clId="Web-{A317B537-EF64-861E-D039-65C9451E11A3}" dt="2025-05-02T02:15:45.786" v="1549" actId="1076"/>
        <pc:sldMkLst>
          <pc:docMk/>
          <pc:sldMk cId="719190330" sldId="317"/>
        </pc:sldMkLst>
        <pc:spChg chg="mod">
          <ac:chgData name="Jagjevan Gill" userId="S::jg3495@nau.edu::40d43e29-d183-46ac-907e-13582518ae7f" providerId="AD" clId="Web-{A317B537-EF64-861E-D039-65C9451E11A3}" dt="2025-05-02T02:15:42.817" v="1548" actId="1076"/>
          <ac:spMkLst>
            <pc:docMk/>
            <pc:sldMk cId="719190330" sldId="317"/>
            <ac:spMk id="6" creationId="{B4CE76C3-3034-80E1-7CFA-8482E9568701}"/>
          </ac:spMkLst>
        </pc:spChg>
        <pc:graphicFrameChg chg="mod modGraphic">
          <ac:chgData name="Jagjevan Gill" userId="S::jg3495@nau.edu::40d43e29-d183-46ac-907e-13582518ae7f" providerId="AD" clId="Web-{A317B537-EF64-861E-D039-65C9451E11A3}" dt="2025-05-02T02:15:45.786" v="1549" actId="1076"/>
          <ac:graphicFrameMkLst>
            <pc:docMk/>
            <pc:sldMk cId="719190330" sldId="317"/>
            <ac:graphicFrameMk id="5" creationId="{9425339F-6D7B-6A31-F02B-A036488750A0}"/>
          </ac:graphicFrameMkLst>
        </pc:graphicFrameChg>
      </pc:sldChg>
      <pc:sldChg chg="modSp">
        <pc:chgData name="Jagjevan Gill" userId="S::jg3495@nau.edu::40d43e29-d183-46ac-907e-13582518ae7f" providerId="AD" clId="Web-{A317B537-EF64-861E-D039-65C9451E11A3}" dt="2025-05-02T02:14:01.204" v="1545"/>
        <pc:sldMkLst>
          <pc:docMk/>
          <pc:sldMk cId="126940894" sldId="318"/>
        </pc:sldMkLst>
        <pc:spChg chg="mod">
          <ac:chgData name="Jagjevan Gill" userId="S::jg3495@nau.edu::40d43e29-d183-46ac-907e-13582518ae7f" providerId="AD" clId="Web-{A317B537-EF64-861E-D039-65C9451E11A3}" dt="2025-05-02T02:11:24.542" v="1534" actId="20577"/>
          <ac:spMkLst>
            <pc:docMk/>
            <pc:sldMk cId="126940894" sldId="318"/>
            <ac:spMk id="8" creationId="{E46D44E3-4312-4646-A990-1D6E7B592F7B}"/>
          </ac:spMkLst>
        </pc:spChg>
        <pc:spChg chg="mod">
          <ac:chgData name="Jagjevan Gill" userId="S::jg3495@nau.edu::40d43e29-d183-46ac-907e-13582518ae7f" providerId="AD" clId="Web-{A317B537-EF64-861E-D039-65C9451E11A3}" dt="2025-05-02T02:11:27.995" v="1535" actId="20577"/>
          <ac:spMkLst>
            <pc:docMk/>
            <pc:sldMk cId="126940894" sldId="318"/>
            <ac:spMk id="10" creationId="{C4FB8D09-4BD6-4F64-99D4-5FB06EA43121}"/>
          </ac:spMkLst>
        </pc:spChg>
        <pc:graphicFrameChg chg="modGraphic">
          <ac:chgData name="Jagjevan Gill" userId="S::jg3495@nau.edu::40d43e29-d183-46ac-907e-13582518ae7f" providerId="AD" clId="Web-{A317B537-EF64-861E-D039-65C9451E11A3}" dt="2025-05-02T02:14:01.204" v="1545"/>
          <ac:graphicFrameMkLst>
            <pc:docMk/>
            <pc:sldMk cId="126940894" sldId="318"/>
            <ac:graphicFrameMk id="12" creationId="{7A66B449-820D-48C8-A4BE-B4A99E35EFF0}"/>
          </ac:graphicFrameMkLst>
        </pc:graphicFrameChg>
      </pc:sldChg>
      <pc:sldChg chg="modSp">
        <pc:chgData name="Jagjevan Gill" userId="S::jg3495@nau.edu::40d43e29-d183-46ac-907e-13582518ae7f" providerId="AD" clId="Web-{A317B537-EF64-861E-D039-65C9451E11A3}" dt="2025-05-02T02:11:01.307" v="1526" actId="20577"/>
        <pc:sldMkLst>
          <pc:docMk/>
          <pc:sldMk cId="1831800927" sldId="319"/>
        </pc:sldMkLst>
        <pc:spChg chg="mod">
          <ac:chgData name="Jagjevan Gill" userId="S::jg3495@nau.edu::40d43e29-d183-46ac-907e-13582518ae7f" providerId="AD" clId="Web-{A317B537-EF64-861E-D039-65C9451E11A3}" dt="2025-05-02T02:11:01.307" v="1526" actId="20577"/>
          <ac:spMkLst>
            <pc:docMk/>
            <pc:sldMk cId="1831800927" sldId="319"/>
            <ac:spMk id="5" creationId="{E65D5DA3-D7A5-4C42-B10D-B03EBF0ADF1B}"/>
          </ac:spMkLst>
        </pc:spChg>
      </pc:sldChg>
      <pc:sldChg chg="modSp">
        <pc:chgData name="Jagjevan Gill" userId="S::jg3495@nau.edu::40d43e29-d183-46ac-907e-13582518ae7f" providerId="AD" clId="Web-{A317B537-EF64-861E-D039-65C9451E11A3}" dt="2025-05-02T02:11:04.791" v="1527" actId="20577"/>
        <pc:sldMkLst>
          <pc:docMk/>
          <pc:sldMk cId="1645380713" sldId="320"/>
        </pc:sldMkLst>
        <pc:spChg chg="mod">
          <ac:chgData name="Jagjevan Gill" userId="S::jg3495@nau.edu::40d43e29-d183-46ac-907e-13582518ae7f" providerId="AD" clId="Web-{A317B537-EF64-861E-D039-65C9451E11A3}" dt="2025-05-02T02:08:36.098" v="1496" actId="20577"/>
          <ac:spMkLst>
            <pc:docMk/>
            <pc:sldMk cId="1645380713" sldId="320"/>
            <ac:spMk id="4" creationId="{A9B7CBB1-2E9A-A34A-437F-0C136D1EFD48}"/>
          </ac:spMkLst>
        </pc:spChg>
        <pc:spChg chg="mod">
          <ac:chgData name="Jagjevan Gill" userId="S::jg3495@nau.edu::40d43e29-d183-46ac-907e-13582518ae7f" providerId="AD" clId="Web-{A317B537-EF64-861E-D039-65C9451E11A3}" dt="2025-05-02T02:11:04.791" v="1527" actId="20577"/>
          <ac:spMkLst>
            <pc:docMk/>
            <pc:sldMk cId="1645380713" sldId="320"/>
            <ac:spMk id="5" creationId="{2C47F77B-65AF-4B14-9911-BBDFC52BBDA8}"/>
          </ac:spMkLst>
        </pc:spChg>
      </pc:sldChg>
      <pc:sldChg chg="addSp delSp modSp">
        <pc:chgData name="Jagjevan Gill" userId="S::jg3495@nau.edu::40d43e29-d183-46ac-907e-13582518ae7f" providerId="AD" clId="Web-{A317B537-EF64-861E-D039-65C9451E11A3}" dt="2025-05-02T02:08:25.317" v="1495" actId="20577"/>
        <pc:sldMkLst>
          <pc:docMk/>
          <pc:sldMk cId="1004915051" sldId="321"/>
        </pc:sldMkLst>
        <pc:spChg chg="add del">
          <ac:chgData name="Jagjevan Gill" userId="S::jg3495@nau.edu::40d43e29-d183-46ac-907e-13582518ae7f" providerId="AD" clId="Web-{A317B537-EF64-861E-D039-65C9451E11A3}" dt="2025-05-02T02:03:59.698" v="1283"/>
          <ac:spMkLst>
            <pc:docMk/>
            <pc:sldMk cId="1004915051" sldId="321"/>
            <ac:spMk id="3" creationId="{C109817C-2753-5C27-55FD-27CCF464DB8F}"/>
          </ac:spMkLst>
        </pc:spChg>
        <pc:spChg chg="mod">
          <ac:chgData name="Jagjevan Gill" userId="S::jg3495@nau.edu::40d43e29-d183-46ac-907e-13582518ae7f" providerId="AD" clId="Web-{A317B537-EF64-861E-D039-65C9451E11A3}" dt="2025-05-02T02:08:25.317" v="1495" actId="20577"/>
          <ac:spMkLst>
            <pc:docMk/>
            <pc:sldMk cId="1004915051" sldId="321"/>
            <ac:spMk id="4" creationId="{AC8B5B09-E31E-E9DC-99D6-62CB1D3D4A5A}"/>
          </ac:spMkLst>
        </pc:spChg>
        <pc:spChg chg="add mod">
          <ac:chgData name="Jagjevan Gill" userId="S::jg3495@nau.edu::40d43e29-d183-46ac-907e-13582518ae7f" providerId="AD" clId="Web-{A317B537-EF64-861E-D039-65C9451E11A3}" dt="2025-05-02T02:06:09.390" v="1476" actId="1076"/>
          <ac:spMkLst>
            <pc:docMk/>
            <pc:sldMk cId="1004915051" sldId="321"/>
            <ac:spMk id="6" creationId="{A1048779-DB0A-0EF1-47DE-04BD13A8B095}"/>
          </ac:spMkLst>
        </pc:spChg>
        <pc:spChg chg="mod">
          <ac:chgData name="Jagjevan Gill" userId="S::jg3495@nau.edu::40d43e29-d183-46ac-907e-13582518ae7f" providerId="AD" clId="Web-{A317B537-EF64-861E-D039-65C9451E11A3}" dt="2025-05-02T02:04:21.886" v="1300" actId="1076"/>
          <ac:spMkLst>
            <pc:docMk/>
            <pc:sldMk cId="1004915051" sldId="321"/>
            <ac:spMk id="9" creationId="{E73E966E-2A7C-CB10-CAD8-030E320EAE5C}"/>
          </ac:spMkLst>
        </pc:spChg>
        <pc:graphicFrameChg chg="mod modGraphic">
          <ac:chgData name="Jagjevan Gill" userId="S::jg3495@nau.edu::40d43e29-d183-46ac-907e-13582518ae7f" providerId="AD" clId="Web-{A317B537-EF64-861E-D039-65C9451E11A3}" dt="2025-05-02T02:08:19.817" v="1494"/>
          <ac:graphicFrameMkLst>
            <pc:docMk/>
            <pc:sldMk cId="1004915051" sldId="321"/>
            <ac:graphicFrameMk id="7" creationId="{F6B88173-983D-24CC-236F-5B517FF35687}"/>
          </ac:graphicFrameMkLst>
        </pc:graphicFrameChg>
      </pc:sldChg>
      <pc:sldChg chg="modSp">
        <pc:chgData name="Jagjevan Gill" userId="S::jg3495@nau.edu::40d43e29-d183-46ac-907e-13582518ae7f" providerId="AD" clId="Web-{A317B537-EF64-861E-D039-65C9451E11A3}" dt="2025-05-02T02:07:30.987" v="1480"/>
        <pc:sldMkLst>
          <pc:docMk/>
          <pc:sldMk cId="173893876" sldId="322"/>
        </pc:sldMkLst>
        <pc:spChg chg="mod">
          <ac:chgData name="Jagjevan Gill" userId="S::jg3495@nau.edu::40d43e29-d183-46ac-907e-13582518ae7f" providerId="AD" clId="Web-{A317B537-EF64-861E-D039-65C9451E11A3}" dt="2025-05-02T01:52:28.767" v="504" actId="1076"/>
          <ac:spMkLst>
            <pc:docMk/>
            <pc:sldMk cId="173893876" sldId="322"/>
            <ac:spMk id="2" creationId="{5670E2D6-A9AC-5F09-6777-D6B3BEC26066}"/>
          </ac:spMkLst>
        </pc:spChg>
        <pc:graphicFrameChg chg="mod modGraphic">
          <ac:chgData name="Jagjevan Gill" userId="S::jg3495@nau.edu::40d43e29-d183-46ac-907e-13582518ae7f" providerId="AD" clId="Web-{A317B537-EF64-861E-D039-65C9451E11A3}" dt="2025-05-02T02:07:30.987" v="1480"/>
          <ac:graphicFrameMkLst>
            <pc:docMk/>
            <pc:sldMk cId="173893876" sldId="322"/>
            <ac:graphicFrameMk id="8" creationId="{B5F880F2-0B55-3552-5A68-3937FFA3D357}"/>
          </ac:graphicFrameMkLst>
        </pc:graphicFrameChg>
      </pc:sldChg>
      <pc:sldChg chg="modSp">
        <pc:chgData name="Jagjevan Gill" userId="S::jg3495@nau.edu::40d43e29-d183-46ac-907e-13582518ae7f" providerId="AD" clId="Web-{A317B537-EF64-861E-D039-65C9451E11A3}" dt="2025-05-02T02:11:10.041" v="1529" actId="20577"/>
        <pc:sldMkLst>
          <pc:docMk/>
          <pc:sldMk cId="1340170978" sldId="324"/>
        </pc:sldMkLst>
        <pc:spChg chg="mod">
          <ac:chgData name="Jagjevan Gill" userId="S::jg3495@nau.edu::40d43e29-d183-46ac-907e-13582518ae7f" providerId="AD" clId="Web-{A317B537-EF64-861E-D039-65C9451E11A3}" dt="2025-05-02T02:11:10.041" v="1529" actId="20577"/>
          <ac:spMkLst>
            <pc:docMk/>
            <pc:sldMk cId="1340170978" sldId="324"/>
            <ac:spMk id="14" creationId="{9EBDDC6B-4D00-4D7A-8BB9-30EA4302E66A}"/>
          </ac:spMkLst>
        </pc:spChg>
      </pc:sldChg>
      <pc:sldChg chg="modSp">
        <pc:chgData name="Jagjevan Gill" userId="S::jg3495@nau.edu::40d43e29-d183-46ac-907e-13582518ae7f" providerId="AD" clId="Web-{A317B537-EF64-861E-D039-65C9451E11A3}" dt="2025-05-02T02:12:10.497" v="1541"/>
        <pc:sldMkLst>
          <pc:docMk/>
          <pc:sldMk cId="1458204446" sldId="325"/>
        </pc:sldMkLst>
        <pc:graphicFrameChg chg="mod modGraphic">
          <ac:chgData name="Jagjevan Gill" userId="S::jg3495@nau.edu::40d43e29-d183-46ac-907e-13582518ae7f" providerId="AD" clId="Web-{A317B537-EF64-861E-D039-65C9451E11A3}" dt="2025-05-02T02:12:10.497" v="1541"/>
          <ac:graphicFrameMkLst>
            <pc:docMk/>
            <pc:sldMk cId="1458204446" sldId="325"/>
            <ac:graphicFrameMk id="6" creationId="{EA19671F-0EA7-FBD6-9EBD-D7D248C21BB1}"/>
          </ac:graphicFrameMkLst>
        </pc:graphicFrameChg>
      </pc:sldChg>
    </pc:docChg>
  </pc:docChgLst>
  <pc:docChgLst>
    <pc:chgData name="Beizhe Shen" userId="S::bs2284@nau.edu::ca6262fb-d8b9-44d0-b053-41c592317563" providerId="AD" clId="Web-{28E15B63-0331-4B24-98D8-38AEE4B9E50E}"/>
    <pc:docChg chg="addSld modSld">
      <pc:chgData name="Beizhe Shen" userId="S::bs2284@nau.edu::ca6262fb-d8b9-44d0-b053-41c592317563" providerId="AD" clId="Web-{28E15B63-0331-4B24-98D8-38AEE4B9E50E}" dt="2025-04-28T19:52:15.185" v="71"/>
      <pc:docMkLst>
        <pc:docMk/>
      </pc:docMkLst>
      <pc:sldChg chg="addSp delSp modSp">
        <pc:chgData name="Beizhe Shen" userId="S::bs2284@nau.edu::ca6262fb-d8b9-44d0-b053-41c592317563" providerId="AD" clId="Web-{28E15B63-0331-4B24-98D8-38AEE4B9E50E}" dt="2025-04-28T19:47:00.873" v="12" actId="20577"/>
        <pc:sldMkLst>
          <pc:docMk/>
          <pc:sldMk cId="4290140344" sldId="307"/>
        </pc:sldMkLst>
        <pc:spChg chg="mod">
          <ac:chgData name="Beizhe Shen" userId="S::bs2284@nau.edu::ca6262fb-d8b9-44d0-b053-41c592317563" providerId="AD" clId="Web-{28E15B63-0331-4B24-98D8-38AEE4B9E50E}" dt="2025-04-28T19:47:00.873" v="12" actId="20577"/>
          <ac:spMkLst>
            <pc:docMk/>
            <pc:sldMk cId="4290140344" sldId="307"/>
            <ac:spMk id="2" creationId="{389972A1-83EA-3315-16B9-1F4650ABE131}"/>
          </ac:spMkLst>
        </pc:spChg>
      </pc:sldChg>
      <pc:sldChg chg="addSp delSp modSp new">
        <pc:chgData name="Beizhe Shen" userId="S::bs2284@nau.edu::ca6262fb-d8b9-44d0-b053-41c592317563" providerId="AD" clId="Web-{28E15B63-0331-4B24-98D8-38AEE4B9E50E}" dt="2025-04-28T19:48:35.650" v="23" actId="14100"/>
        <pc:sldMkLst>
          <pc:docMk/>
          <pc:sldMk cId="460804538" sldId="313"/>
        </pc:sldMkLst>
      </pc:sldChg>
      <pc:sldChg chg="addSp delSp modSp new">
        <pc:chgData name="Beizhe Shen" userId="S::bs2284@nau.edu::ca6262fb-d8b9-44d0-b053-41c592317563" providerId="AD" clId="Web-{28E15B63-0331-4B24-98D8-38AEE4B9E50E}" dt="2025-04-28T19:50:30.785" v="43" actId="20577"/>
        <pc:sldMkLst>
          <pc:docMk/>
          <pc:sldMk cId="45987649" sldId="314"/>
        </pc:sldMkLst>
        <pc:spChg chg="mod">
          <ac:chgData name="Beizhe Shen" userId="S::bs2284@nau.edu::ca6262fb-d8b9-44d0-b053-41c592317563" providerId="AD" clId="Web-{28E15B63-0331-4B24-98D8-38AEE4B9E50E}" dt="2025-04-28T19:50:30.785" v="43" actId="20577"/>
          <ac:spMkLst>
            <pc:docMk/>
            <pc:sldMk cId="45987649" sldId="314"/>
            <ac:spMk id="2" creationId="{80CB676E-01DC-EC19-2BFA-89F1D8496588}"/>
          </ac:spMkLst>
        </pc:spChg>
      </pc:sldChg>
      <pc:sldChg chg="addSp delSp modSp new">
        <pc:chgData name="Beizhe Shen" userId="S::bs2284@nau.edu::ca6262fb-d8b9-44d0-b053-41c592317563" providerId="AD" clId="Web-{28E15B63-0331-4B24-98D8-38AEE4B9E50E}" dt="2025-04-28T19:51:03.054" v="51" actId="1076"/>
        <pc:sldMkLst>
          <pc:docMk/>
          <pc:sldMk cId="69055039" sldId="315"/>
        </pc:sldMkLst>
        <pc:spChg chg="mod">
          <ac:chgData name="Beizhe Shen" userId="S::bs2284@nau.edu::ca6262fb-d8b9-44d0-b053-41c592317563" providerId="AD" clId="Web-{28E15B63-0331-4B24-98D8-38AEE4B9E50E}" dt="2025-04-28T19:50:58.631" v="49" actId="20577"/>
          <ac:spMkLst>
            <pc:docMk/>
            <pc:sldMk cId="69055039" sldId="315"/>
            <ac:spMk id="2" creationId="{0C9A9FB9-0A1D-C86B-FB55-E781E6C72732}"/>
          </ac:spMkLst>
        </pc:spChg>
      </pc:sldChg>
      <pc:sldChg chg="addSp delSp modSp new">
        <pc:chgData name="Beizhe Shen" userId="S::bs2284@nau.edu::ca6262fb-d8b9-44d0-b053-41c592317563" providerId="AD" clId="Web-{28E15B63-0331-4B24-98D8-38AEE4B9E50E}" dt="2025-04-28T19:52:15.185" v="71"/>
        <pc:sldMkLst>
          <pc:docMk/>
          <pc:sldMk cId="2104966903" sldId="316"/>
        </pc:sldMkLst>
        <pc:spChg chg="mod">
          <ac:chgData name="Beizhe Shen" userId="S::bs2284@nau.edu::ca6262fb-d8b9-44d0-b053-41c592317563" providerId="AD" clId="Web-{28E15B63-0331-4B24-98D8-38AEE4B9E50E}" dt="2025-04-28T19:51:20.368" v="61" actId="20577"/>
          <ac:spMkLst>
            <pc:docMk/>
            <pc:sldMk cId="2104966903" sldId="316"/>
            <ac:spMk id="2" creationId="{5191523E-88F9-382E-A251-D585FF35B695}"/>
          </ac:spMkLst>
        </pc:spChg>
      </pc:sldChg>
    </pc:docChg>
  </pc:docChgLst>
  <pc:docChgLst>
    <pc:chgData name="Jagjevan" userId="40d43e29-d183-46ac-907e-13582518ae7f" providerId="ADAL" clId="{65466326-B0DA-4BB9-8B31-2020BB217A0B}"/>
    <pc:docChg chg="undo custSel addSld delSld modSld sldOrd">
      <pc:chgData name="Jagjevan" userId="40d43e29-d183-46ac-907e-13582518ae7f" providerId="ADAL" clId="{65466326-B0DA-4BB9-8B31-2020BB217A0B}" dt="2025-03-25T22:16:35.342" v="425" actId="20577"/>
      <pc:docMkLst>
        <pc:docMk/>
      </pc:docMkLst>
      <pc:sldChg chg="modSp mod">
        <pc:chgData name="Jagjevan" userId="40d43e29-d183-46ac-907e-13582518ae7f" providerId="ADAL" clId="{65466326-B0DA-4BB9-8B31-2020BB217A0B}" dt="2025-03-25T21:17:45.963" v="58" actId="207"/>
        <pc:sldMkLst>
          <pc:docMk/>
          <pc:sldMk cId="1500006113" sldId="274"/>
        </pc:sldMkLst>
        <pc:spChg chg="mod">
          <ac:chgData name="Jagjevan" userId="40d43e29-d183-46ac-907e-13582518ae7f" providerId="ADAL" clId="{65466326-B0DA-4BB9-8B31-2020BB217A0B}" dt="2025-03-25T21:17:45.963" v="58" actId="207"/>
          <ac:spMkLst>
            <pc:docMk/>
            <pc:sldMk cId="1500006113" sldId="274"/>
            <ac:spMk id="2" creationId="{A7E86DA2-281F-DBBB-976D-8F89F48B21C3}"/>
          </ac:spMkLst>
        </pc:spChg>
      </pc:sldChg>
      <pc:sldChg chg="ord">
        <pc:chgData name="Jagjevan" userId="40d43e29-d183-46ac-907e-13582518ae7f" providerId="ADAL" clId="{65466326-B0DA-4BB9-8B31-2020BB217A0B}" dt="2025-03-25T21:35:42.530" v="67"/>
        <pc:sldMkLst>
          <pc:docMk/>
          <pc:sldMk cId="3035429853" sldId="280"/>
        </pc:sldMkLst>
      </pc:sldChg>
      <pc:sldChg chg="modSp mod">
        <pc:chgData name="Jagjevan" userId="40d43e29-d183-46ac-907e-13582518ae7f" providerId="ADAL" clId="{65466326-B0DA-4BB9-8B31-2020BB217A0B}" dt="2025-03-25T22:16:14.380" v="423"/>
        <pc:sldMkLst>
          <pc:docMk/>
          <pc:sldMk cId="3725318337" sldId="292"/>
        </pc:sldMkLst>
        <pc:graphicFrameChg chg="mod modGraphic">
          <ac:chgData name="Jagjevan" userId="40d43e29-d183-46ac-907e-13582518ae7f" providerId="ADAL" clId="{65466326-B0DA-4BB9-8B31-2020BB217A0B}" dt="2025-03-25T22:16:14.380" v="423"/>
          <ac:graphicFrameMkLst>
            <pc:docMk/>
            <pc:sldMk cId="3725318337" sldId="292"/>
            <ac:graphicFrameMk id="3" creationId="{D2EF275F-7C4F-42FB-AFEA-8815066A5ED6}"/>
          </ac:graphicFrameMkLst>
        </pc:graphicFrameChg>
        <pc:graphicFrameChg chg="mod modGraphic">
          <ac:chgData name="Jagjevan" userId="40d43e29-d183-46ac-907e-13582518ae7f" providerId="ADAL" clId="{65466326-B0DA-4BB9-8B31-2020BB217A0B}" dt="2025-03-25T22:00:03.687" v="299" actId="20577"/>
          <ac:graphicFrameMkLst>
            <pc:docMk/>
            <pc:sldMk cId="3725318337" sldId="292"/>
            <ac:graphicFrameMk id="13" creationId="{F785FFF4-D13D-342F-0376-2B84FB8DD71B}"/>
          </ac:graphicFrameMkLst>
        </pc:graphicFrameChg>
      </pc:sldChg>
      <pc:sldChg chg="addSp modSp mod">
        <pc:chgData name="Jagjevan" userId="40d43e29-d183-46ac-907e-13582518ae7f" providerId="ADAL" clId="{65466326-B0DA-4BB9-8B31-2020BB217A0B}" dt="2025-03-25T21:54:38.455" v="198" actId="1076"/>
        <pc:sldMkLst>
          <pc:docMk/>
          <pc:sldMk cId="3436072643" sldId="294"/>
        </pc:sldMkLst>
      </pc:sldChg>
      <pc:sldChg chg="modSp mod ord">
        <pc:chgData name="Jagjevan" userId="40d43e29-d183-46ac-907e-13582518ae7f" providerId="ADAL" clId="{65466326-B0DA-4BB9-8B31-2020BB217A0B}" dt="2025-03-25T21:16:11.418" v="57" actId="207"/>
        <pc:sldMkLst>
          <pc:docMk/>
          <pc:sldMk cId="2972930919" sldId="295"/>
        </pc:sldMkLst>
      </pc:sldChg>
      <pc:sldChg chg="addSp modSp mod ord">
        <pc:chgData name="Jagjevan" userId="40d43e29-d183-46ac-907e-13582518ae7f" providerId="ADAL" clId="{65466326-B0DA-4BB9-8B31-2020BB217A0B}" dt="2025-03-25T22:16:35.342" v="425" actId="20577"/>
        <pc:sldMkLst>
          <pc:docMk/>
          <pc:sldMk cId="1850335500" sldId="297"/>
        </pc:sldMkLst>
      </pc:sldChg>
      <pc:sldChg chg="ord">
        <pc:chgData name="Jagjevan" userId="40d43e29-d183-46ac-907e-13582518ae7f" providerId="ADAL" clId="{65466326-B0DA-4BB9-8B31-2020BB217A0B}" dt="2025-03-25T21:19:01.479" v="65"/>
        <pc:sldMkLst>
          <pc:docMk/>
          <pc:sldMk cId="66250539" sldId="298"/>
        </pc:sldMkLst>
      </pc:sldChg>
      <pc:sldChg chg="addSp delSp modSp new add del mod ord">
        <pc:chgData name="Jagjevan" userId="40d43e29-d183-46ac-907e-13582518ae7f" providerId="ADAL" clId="{65466326-B0DA-4BB9-8B31-2020BB217A0B}" dt="2025-03-25T21:59:16.974" v="271" actId="20577"/>
        <pc:sldMkLst>
          <pc:docMk/>
          <pc:sldMk cId="3287291363" sldId="301"/>
        </pc:sldMkLst>
        <pc:spChg chg="mod">
          <ac:chgData name="Jagjevan" userId="40d43e29-d183-46ac-907e-13582518ae7f" providerId="ADAL" clId="{65466326-B0DA-4BB9-8B31-2020BB217A0B}" dt="2025-03-25T21:55:30.261" v="214" actId="207"/>
          <ac:spMkLst>
            <pc:docMk/>
            <pc:sldMk cId="3287291363" sldId="301"/>
            <ac:spMk id="2" creationId="{D10E0E7D-8A85-4C84-A65E-3C47AA28AA74}"/>
          </ac:spMkLst>
        </pc:spChg>
        <pc:spChg chg="add mod">
          <ac:chgData name="Jagjevan" userId="40d43e29-d183-46ac-907e-13582518ae7f" providerId="ADAL" clId="{65466326-B0DA-4BB9-8B31-2020BB217A0B}" dt="2025-03-25T21:59:16.974" v="271" actId="20577"/>
          <ac:spMkLst>
            <pc:docMk/>
            <pc:sldMk cId="3287291363" sldId="301"/>
            <ac:spMk id="11" creationId="{75142FB2-73C7-443F-A81F-35EDCC520B26}"/>
          </ac:spMkLst>
        </pc:spChg>
        <pc:picChg chg="add mod">
          <ac:chgData name="Jagjevan" userId="40d43e29-d183-46ac-907e-13582518ae7f" providerId="ADAL" clId="{65466326-B0DA-4BB9-8B31-2020BB217A0B}" dt="2025-03-25T21:57:59.265" v="226" actId="1076"/>
          <ac:picMkLst>
            <pc:docMk/>
            <pc:sldMk cId="3287291363" sldId="301"/>
            <ac:picMk id="10" creationId="{77CFE895-1E28-4C7B-A446-D9559847BEAB}"/>
          </ac:picMkLst>
        </pc:picChg>
      </pc:sldChg>
    </pc:docChg>
  </pc:docChgLst>
  <pc:docChgLst>
    <pc:chgData name="Nicholas H Wakefield" userId="S::nhw9@iris.nau.edu::b3491e2d-2778-4732-a010-09ef26a00d51" providerId="AD" clId="Web-{49364E1B-BEC8-49F6-BC2E-C8A74D8B6B2F}"/>
    <pc:docChg chg="delSld modSld">
      <pc:chgData name="Nicholas H Wakefield" userId="S::nhw9@iris.nau.edu::b3491e2d-2778-4732-a010-09ef26a00d51" providerId="AD" clId="Web-{49364E1B-BEC8-49F6-BC2E-C8A74D8B6B2F}" dt="2024-12-02T19:03:44.464" v="118"/>
      <pc:docMkLst>
        <pc:docMk/>
      </pc:docMkLst>
      <pc:sldChg chg="del">
        <pc:chgData name="Nicholas H Wakefield" userId="S::nhw9@iris.nau.edu::b3491e2d-2778-4732-a010-09ef26a00d51" providerId="AD" clId="Web-{49364E1B-BEC8-49F6-BC2E-C8A74D8B6B2F}" dt="2024-12-02T19:03:44.464" v="118"/>
        <pc:sldMkLst>
          <pc:docMk/>
          <pc:sldMk cId="3771213051" sldId="260"/>
        </pc:sldMkLst>
      </pc:sldChg>
      <pc:sldChg chg="modSp">
        <pc:chgData name="Nicholas H Wakefield" userId="S::nhw9@iris.nau.edu::b3491e2d-2778-4732-a010-09ef26a00d51" providerId="AD" clId="Web-{49364E1B-BEC8-49F6-BC2E-C8A74D8B6B2F}" dt="2024-12-02T19:02:25.256" v="79" actId="20577"/>
        <pc:sldMkLst>
          <pc:docMk/>
          <pc:sldMk cId="1773000128" sldId="278"/>
        </pc:sldMkLst>
      </pc:sldChg>
      <pc:sldChg chg="modSp">
        <pc:chgData name="Nicholas H Wakefield" userId="S::nhw9@iris.nau.edu::b3491e2d-2778-4732-a010-09ef26a00d51" providerId="AD" clId="Web-{49364E1B-BEC8-49F6-BC2E-C8A74D8B6B2F}" dt="2024-12-02T19:03:17.166" v="117" actId="1076"/>
        <pc:sldMkLst>
          <pc:docMk/>
          <pc:sldMk cId="1946204248" sldId="282"/>
        </pc:sldMkLst>
      </pc:sldChg>
    </pc:docChg>
  </pc:docChgLst>
  <pc:docChgLst>
    <pc:chgData name="Nicholas H Wakefield" userId="S::nhw9@iris.nau.edu::b3491e2d-2778-4732-a010-09ef26a00d51" providerId="AD" clId="Web-{33FA8806-78AB-45B1-87AA-C75E29FCDFBA}"/>
    <pc:docChg chg="modSld">
      <pc:chgData name="Nicholas H Wakefield" userId="S::nhw9@iris.nau.edu::b3491e2d-2778-4732-a010-09ef26a00d51" providerId="AD" clId="Web-{33FA8806-78AB-45B1-87AA-C75E29FCDFBA}" dt="2025-02-11T02:13:21.681" v="0"/>
      <pc:docMkLst>
        <pc:docMk/>
      </pc:docMkLst>
      <pc:sldChg chg="delSp">
        <pc:chgData name="Nicholas H Wakefield" userId="S::nhw9@iris.nau.edu::b3491e2d-2778-4732-a010-09ef26a00d51" providerId="AD" clId="Web-{33FA8806-78AB-45B1-87AA-C75E29FCDFBA}" dt="2025-02-11T02:13:21.681" v="0"/>
        <pc:sldMkLst>
          <pc:docMk/>
          <pc:sldMk cId="2527720628" sldId="270"/>
        </pc:sldMkLst>
      </pc:sldChg>
    </pc:docChg>
  </pc:docChgLst>
  <pc:docChgLst>
    <pc:chgData name="Nicholas H Wakefield" userId="S::nhw9@iris.nau.edu::b3491e2d-2778-4732-a010-09ef26a00d51" providerId="AD" clId="Web-{F4094978-2476-4A06-AEDA-BD29D0583D31}"/>
    <pc:docChg chg="addSld delSld modSld">
      <pc:chgData name="Nicholas H Wakefield" userId="S::nhw9@iris.nau.edu::b3491e2d-2778-4732-a010-09ef26a00d51" providerId="AD" clId="Web-{F4094978-2476-4A06-AEDA-BD29D0583D31}" dt="2024-10-15T01:06:53.195" v="31" actId="1076"/>
      <pc:docMkLst>
        <pc:docMk/>
      </pc:docMkLst>
      <pc:sldChg chg="addSp delSp modSp add del">
        <pc:chgData name="Nicholas H Wakefield" userId="S::nhw9@iris.nau.edu::b3491e2d-2778-4732-a010-09ef26a00d51" providerId="AD" clId="Web-{F4094978-2476-4A06-AEDA-BD29D0583D31}" dt="2024-10-15T01:06:53.195" v="31" actId="1076"/>
        <pc:sldMkLst>
          <pc:docMk/>
          <pc:sldMk cId="2527720628" sldId="270"/>
        </pc:sldMkLst>
      </pc:sldChg>
    </pc:docChg>
  </pc:docChgLst>
  <pc:docChgLst>
    <pc:chgData name="Nicholas H Wakefield" userId="S::nhw9@iris.nau.edu::b3491e2d-2778-4732-a010-09ef26a00d51" providerId="AD" clId="Web-{2D408727-0350-4243-A56D-4EE316C6C189}"/>
    <pc:docChg chg="addSld delSld modSld">
      <pc:chgData name="Nicholas H Wakefield" userId="S::nhw9@iris.nau.edu::b3491e2d-2778-4732-a010-09ef26a00d51" providerId="AD" clId="Web-{2D408727-0350-4243-A56D-4EE316C6C189}" dt="2024-12-03T20:11:38.569" v="298" actId="20577"/>
      <pc:docMkLst>
        <pc:docMk/>
      </pc:docMkLst>
      <pc:sldChg chg="modSp">
        <pc:chgData name="Nicholas H Wakefield" userId="S::nhw9@iris.nau.edu::b3491e2d-2778-4732-a010-09ef26a00d51" providerId="AD" clId="Web-{2D408727-0350-4243-A56D-4EE316C6C189}" dt="2024-12-03T20:08:19.313" v="229" actId="20577"/>
        <pc:sldMkLst>
          <pc:docMk/>
          <pc:sldMk cId="3585246680" sldId="257"/>
        </pc:sldMkLst>
      </pc:sldChg>
      <pc:sldChg chg="delSp modSp">
        <pc:chgData name="Nicholas H Wakefield" userId="S::nhw9@iris.nau.edu::b3491e2d-2778-4732-a010-09ef26a00d51" providerId="AD" clId="Web-{2D408727-0350-4243-A56D-4EE316C6C189}" dt="2024-12-03T20:03:54.649" v="2"/>
        <pc:sldMkLst>
          <pc:docMk/>
          <pc:sldMk cId="2527720628" sldId="270"/>
        </pc:sldMkLst>
      </pc:sldChg>
      <pc:sldChg chg="addSp delSp modSp">
        <pc:chgData name="Nicholas H Wakefield" userId="S::nhw9@iris.nau.edu::b3491e2d-2778-4732-a010-09ef26a00d51" providerId="AD" clId="Web-{2D408727-0350-4243-A56D-4EE316C6C189}" dt="2024-12-03T20:04:12.024" v="3"/>
        <pc:sldMkLst>
          <pc:docMk/>
          <pc:sldMk cId="1500006113" sldId="274"/>
        </pc:sldMkLst>
      </pc:sldChg>
      <pc:sldChg chg="del">
        <pc:chgData name="Nicholas H Wakefield" userId="S::nhw9@iris.nau.edu::b3491e2d-2778-4732-a010-09ef26a00d51" providerId="AD" clId="Web-{2D408727-0350-4243-A56D-4EE316C6C189}" dt="2024-12-03T20:11:30.600" v="287"/>
        <pc:sldMkLst>
          <pc:docMk/>
          <pc:sldMk cId="1964100039" sldId="276"/>
        </pc:sldMkLst>
      </pc:sldChg>
      <pc:sldChg chg="del">
        <pc:chgData name="Nicholas H Wakefield" userId="S::nhw9@iris.nau.edu::b3491e2d-2778-4732-a010-09ef26a00d51" providerId="AD" clId="Web-{2D408727-0350-4243-A56D-4EE316C6C189}" dt="2024-12-03T20:04:20.056" v="4"/>
        <pc:sldMkLst>
          <pc:docMk/>
          <pc:sldMk cId="1001409061" sldId="277"/>
        </pc:sldMkLst>
      </pc:sldChg>
      <pc:sldChg chg="modSp del">
        <pc:chgData name="Nicholas H Wakefield" userId="S::nhw9@iris.nau.edu::b3491e2d-2778-4732-a010-09ef26a00d51" providerId="AD" clId="Web-{2D408727-0350-4243-A56D-4EE316C6C189}" dt="2024-12-03T20:06:57.170" v="183"/>
        <pc:sldMkLst>
          <pc:docMk/>
          <pc:sldMk cId="1773000128" sldId="278"/>
        </pc:sldMkLst>
      </pc:sldChg>
      <pc:sldChg chg="del">
        <pc:chgData name="Nicholas H Wakefield" userId="S::nhw9@iris.nau.edu::b3491e2d-2778-4732-a010-09ef26a00d51" providerId="AD" clId="Web-{2D408727-0350-4243-A56D-4EE316C6C189}" dt="2024-12-03T20:05:13.073" v="22"/>
        <pc:sldMkLst>
          <pc:docMk/>
          <pc:sldMk cId="330596747" sldId="280"/>
        </pc:sldMkLst>
      </pc:sldChg>
      <pc:sldChg chg="addSp delSp modSp">
        <pc:chgData name="Nicholas H Wakefield" userId="S::nhw9@iris.nau.edu::b3491e2d-2778-4732-a010-09ef26a00d51" providerId="AD" clId="Web-{2D408727-0350-4243-A56D-4EE316C6C189}" dt="2024-12-03T20:11:27.522" v="286" actId="20577"/>
        <pc:sldMkLst>
          <pc:docMk/>
          <pc:sldMk cId="719533325" sldId="281"/>
        </pc:sldMkLst>
      </pc:sldChg>
      <pc:sldChg chg="modSp">
        <pc:chgData name="Nicholas H Wakefield" userId="S::nhw9@iris.nau.edu::b3491e2d-2778-4732-a010-09ef26a00d51" providerId="AD" clId="Web-{2D408727-0350-4243-A56D-4EE316C6C189}" dt="2024-12-03T20:05:19.245" v="37" actId="20577"/>
        <pc:sldMkLst>
          <pc:docMk/>
          <pc:sldMk cId="1946204248" sldId="282"/>
        </pc:sldMkLst>
      </pc:sldChg>
      <pc:sldChg chg="delSp modSp add mod replId modClrScheme chgLayout">
        <pc:chgData name="Nicholas H Wakefield" userId="S::nhw9@iris.nau.edu::b3491e2d-2778-4732-a010-09ef26a00d51" providerId="AD" clId="Web-{2D408727-0350-4243-A56D-4EE316C6C189}" dt="2024-12-03T20:11:17.350" v="277" actId="20577"/>
        <pc:sldMkLst>
          <pc:docMk/>
          <pc:sldMk cId="1979907080" sldId="283"/>
        </pc:sldMkLst>
      </pc:sldChg>
      <pc:sldChg chg="modSp new">
        <pc:chgData name="Nicholas H Wakefield" userId="S::nhw9@iris.nau.edu::b3491e2d-2778-4732-a010-09ef26a00d51" providerId="AD" clId="Web-{2D408727-0350-4243-A56D-4EE316C6C189}" dt="2024-12-03T20:11:20.553" v="279" actId="20577"/>
        <pc:sldMkLst>
          <pc:docMk/>
          <pc:sldMk cId="189703729" sldId="284"/>
        </pc:sldMkLst>
      </pc:sldChg>
      <pc:sldChg chg="modSp new">
        <pc:chgData name="Nicholas H Wakefield" userId="S::nhw9@iris.nau.edu::b3491e2d-2778-4732-a010-09ef26a00d51" providerId="AD" clId="Web-{2D408727-0350-4243-A56D-4EE316C6C189}" dt="2024-12-03T20:11:38.569" v="298" actId="20577"/>
        <pc:sldMkLst>
          <pc:docMk/>
          <pc:sldMk cId="3555186102" sldId="285"/>
        </pc:sldMkLst>
      </pc:sldChg>
    </pc:docChg>
  </pc:docChgLst>
  <pc:docChgLst>
    <pc:chgData name="Beizhe Shen" userId="S::bs2284@nau.edu::ca6262fb-d8b9-44d0-b053-41c592317563" providerId="AD" clId="Web-{2D3DB78B-57B4-1D2C-3E05-5A1B32DAF777}"/>
    <pc:docChg chg="modSld">
      <pc:chgData name="Beizhe Shen" userId="S::bs2284@nau.edu::ca6262fb-d8b9-44d0-b053-41c592317563" providerId="AD" clId="Web-{2D3DB78B-57B4-1D2C-3E05-5A1B32DAF777}" dt="2024-10-15T03:32:11.720" v="76" actId="20577"/>
      <pc:docMkLst>
        <pc:docMk/>
      </pc:docMkLst>
      <pc:sldChg chg="addSp delSp modSp">
        <pc:chgData name="Beizhe Shen" userId="S::bs2284@nau.edu::ca6262fb-d8b9-44d0-b053-41c592317563" providerId="AD" clId="Web-{2D3DB78B-57B4-1D2C-3E05-5A1B32DAF777}" dt="2024-10-15T03:10:53.501" v="44"/>
        <pc:sldMkLst>
          <pc:docMk/>
          <pc:sldMk cId="579787250" sldId="259"/>
        </pc:sldMkLst>
      </pc:sldChg>
      <pc:sldChg chg="modSp">
        <pc:chgData name="Beizhe Shen" userId="S::bs2284@nau.edu::ca6262fb-d8b9-44d0-b053-41c592317563" providerId="AD" clId="Web-{2D3DB78B-57B4-1D2C-3E05-5A1B32DAF777}" dt="2024-10-15T03:09:11.998" v="18" actId="20577"/>
        <pc:sldMkLst>
          <pc:docMk/>
          <pc:sldMk cId="3771213051" sldId="260"/>
        </pc:sldMkLst>
      </pc:sldChg>
      <pc:sldChg chg="addSp delSp modSp mod setBg">
        <pc:chgData name="Beizhe Shen" userId="S::bs2284@nau.edu::ca6262fb-d8b9-44d0-b053-41c592317563" providerId="AD" clId="Web-{2D3DB78B-57B4-1D2C-3E05-5A1B32DAF777}" dt="2024-10-15T03:16:14.622" v="52"/>
        <pc:sldMkLst>
          <pc:docMk/>
          <pc:sldMk cId="3369495148" sldId="262"/>
        </pc:sldMkLst>
      </pc:sldChg>
      <pc:sldChg chg="modSp">
        <pc:chgData name="Beizhe Shen" userId="S::bs2284@nau.edu::ca6262fb-d8b9-44d0-b053-41c592317563" providerId="AD" clId="Web-{2D3DB78B-57B4-1D2C-3E05-5A1B32DAF777}" dt="2024-10-15T03:09:07.357" v="17" actId="20577"/>
        <pc:sldMkLst>
          <pc:docMk/>
          <pc:sldMk cId="1235835592" sldId="265"/>
        </pc:sldMkLst>
      </pc:sldChg>
      <pc:sldChg chg="modSp">
        <pc:chgData name="Beizhe Shen" userId="S::bs2284@nau.edu::ca6262fb-d8b9-44d0-b053-41c592317563" providerId="AD" clId="Web-{2D3DB78B-57B4-1D2C-3E05-5A1B32DAF777}" dt="2024-10-15T03:32:11.720" v="76" actId="20577"/>
        <pc:sldMkLst>
          <pc:docMk/>
          <pc:sldMk cId="2753630439" sldId="268"/>
        </pc:sldMkLst>
      </pc:sldChg>
    </pc:docChg>
  </pc:docChgLst>
  <pc:docChgLst>
    <pc:chgData name="Jagjevan Gill" userId="S::jg3495@nau.edu::40d43e29-d183-46ac-907e-13582518ae7f" providerId="AD" clId="Web-{3AC31420-88E5-CE82-FDB6-0C6DB9C3AF94}"/>
    <pc:docChg chg="modSld">
      <pc:chgData name="Jagjevan Gill" userId="S::jg3495@nau.edu::40d43e29-d183-46ac-907e-13582518ae7f" providerId="AD" clId="Web-{3AC31420-88E5-CE82-FDB6-0C6DB9C3AF94}" dt="2025-03-25T22:30:59.509" v="0" actId="1076"/>
      <pc:docMkLst>
        <pc:docMk/>
      </pc:docMkLst>
      <pc:sldChg chg="modSp">
        <pc:chgData name="Jagjevan Gill" userId="S::jg3495@nau.edu::40d43e29-d183-46ac-907e-13582518ae7f" providerId="AD" clId="Web-{3AC31420-88E5-CE82-FDB6-0C6DB9C3AF94}" dt="2025-03-25T22:30:59.509" v="0" actId="1076"/>
        <pc:sldMkLst>
          <pc:docMk/>
          <pc:sldMk cId="2972930919" sldId="295"/>
        </pc:sldMkLst>
      </pc:sldChg>
    </pc:docChg>
  </pc:docChgLst>
  <pc:docChgLst>
    <pc:chgData name="Jagjevan Gill" userId="S::jg3495@nau.edu::40d43e29-d183-46ac-907e-13582518ae7f" providerId="AD" clId="Web-{0E7D6613-5F9C-9BF7-FFC7-BBA6CE1575D6}"/>
    <pc:docChg chg="addSld modSld sldOrd">
      <pc:chgData name="Jagjevan Gill" userId="S::jg3495@nau.edu::40d43e29-d183-46ac-907e-13582518ae7f" providerId="AD" clId="Web-{0E7D6613-5F9C-9BF7-FFC7-BBA6CE1575D6}" dt="2025-05-01T17:12:58.068" v="178"/>
      <pc:docMkLst>
        <pc:docMk/>
      </pc:docMkLst>
      <pc:sldChg chg="delSp modSp">
        <pc:chgData name="Jagjevan Gill" userId="S::jg3495@nau.edu::40d43e29-d183-46ac-907e-13582518ae7f" providerId="AD" clId="Web-{0E7D6613-5F9C-9BF7-FFC7-BBA6CE1575D6}" dt="2025-05-01T17:10:15.220" v="146" actId="20577"/>
        <pc:sldMkLst>
          <pc:docMk/>
          <pc:sldMk cId="3035429853" sldId="280"/>
        </pc:sldMkLst>
        <pc:spChg chg="mod">
          <ac:chgData name="Jagjevan Gill" userId="S::jg3495@nau.edu::40d43e29-d183-46ac-907e-13582518ae7f" providerId="AD" clId="Web-{0E7D6613-5F9C-9BF7-FFC7-BBA6CE1575D6}" dt="2025-05-01T17:10:15.220" v="146" actId="20577"/>
          <ac:spMkLst>
            <pc:docMk/>
            <pc:sldMk cId="3035429853" sldId="280"/>
            <ac:spMk id="2" creationId="{6B07F9E9-4277-42F6-89F3-75D18A03FA24}"/>
          </ac:spMkLst>
        </pc:spChg>
        <pc:spChg chg="mod">
          <ac:chgData name="Jagjevan Gill" userId="S::jg3495@nau.edu::40d43e29-d183-46ac-907e-13582518ae7f" providerId="AD" clId="Web-{0E7D6613-5F9C-9BF7-FFC7-BBA6CE1575D6}" dt="2025-05-01T16:11:35.890" v="48" actId="1076"/>
          <ac:spMkLst>
            <pc:docMk/>
            <pc:sldMk cId="3035429853" sldId="280"/>
            <ac:spMk id="7" creationId="{5EBB2A8E-85CA-DEE4-546A-1C2276D41AB4}"/>
          </ac:spMkLst>
        </pc:spChg>
        <pc:graphicFrameChg chg="del">
          <ac:chgData name="Jagjevan Gill" userId="S::jg3495@nau.edu::40d43e29-d183-46ac-907e-13582518ae7f" providerId="AD" clId="Web-{0E7D6613-5F9C-9BF7-FFC7-BBA6CE1575D6}" dt="2025-05-01T16:09:48.903" v="1"/>
          <ac:graphicFrameMkLst>
            <pc:docMk/>
            <pc:sldMk cId="3035429853" sldId="280"/>
            <ac:graphicFrameMk id="3" creationId="{86ADBD40-1D8B-CAD4-6AD5-85AB7528646B}"/>
          </ac:graphicFrameMkLst>
        </pc:graphicFrameChg>
      </pc:sldChg>
      <pc:sldChg chg="addSp delSp modSp ord">
        <pc:chgData name="Jagjevan Gill" userId="S::jg3495@nau.edu::40d43e29-d183-46ac-907e-13582518ae7f" providerId="AD" clId="Web-{0E7D6613-5F9C-9BF7-FFC7-BBA6CE1575D6}" dt="2025-05-01T17:08:46.359" v="129"/>
        <pc:sldMkLst>
          <pc:docMk/>
          <pc:sldMk cId="2244125766" sldId="300"/>
        </pc:sldMkLst>
        <pc:spChg chg="mod">
          <ac:chgData name="Jagjevan Gill" userId="S::jg3495@nau.edu::40d43e29-d183-46ac-907e-13582518ae7f" providerId="AD" clId="Web-{0E7D6613-5F9C-9BF7-FFC7-BBA6CE1575D6}" dt="2025-05-01T16:14:26.880" v="76" actId="1076"/>
          <ac:spMkLst>
            <pc:docMk/>
            <pc:sldMk cId="2244125766" sldId="300"/>
            <ac:spMk id="8" creationId="{35ED3AA8-C13D-F889-A058-4E9EF6AB2011}"/>
          </ac:spMkLst>
        </pc:spChg>
        <pc:spChg chg="mod">
          <ac:chgData name="Jagjevan Gill" userId="S::jg3495@nau.edu::40d43e29-d183-46ac-907e-13582518ae7f" providerId="AD" clId="Web-{0E7D6613-5F9C-9BF7-FFC7-BBA6CE1575D6}" dt="2025-05-01T16:13:10.894" v="56" actId="1076"/>
          <ac:spMkLst>
            <pc:docMk/>
            <pc:sldMk cId="2244125766" sldId="300"/>
            <ac:spMk id="13" creationId="{06C4BB0E-F1D7-7858-BB32-A23CCBC32170}"/>
          </ac:spMkLst>
        </pc:spChg>
        <pc:graphicFrameChg chg="mod modGraphic">
          <ac:chgData name="Jagjevan Gill" userId="S::jg3495@nau.edu::40d43e29-d183-46ac-907e-13582518ae7f" providerId="AD" clId="Web-{0E7D6613-5F9C-9BF7-FFC7-BBA6CE1575D6}" dt="2025-05-01T16:14:20.193" v="74" actId="1076"/>
          <ac:graphicFrameMkLst>
            <pc:docMk/>
            <pc:sldMk cId="2244125766" sldId="300"/>
            <ac:graphicFrameMk id="6" creationId="{B6D6D3FC-2395-62D7-6534-DF3EC1FF84E3}"/>
          </ac:graphicFrameMkLst>
        </pc:graphicFrameChg>
        <pc:picChg chg="add del mod">
          <ac:chgData name="Jagjevan Gill" userId="S::jg3495@nau.edu::40d43e29-d183-46ac-907e-13582518ae7f" providerId="AD" clId="Web-{0E7D6613-5F9C-9BF7-FFC7-BBA6CE1575D6}" dt="2025-05-01T16:15:09.085" v="84"/>
          <ac:picMkLst>
            <pc:docMk/>
            <pc:sldMk cId="2244125766" sldId="300"/>
            <ac:picMk id="3" creationId="{4E8FE1FC-0F17-FC57-A137-386DFC8E1E7A}"/>
          </ac:picMkLst>
        </pc:picChg>
        <pc:picChg chg="add del mod">
          <ac:chgData name="Jagjevan Gill" userId="S::jg3495@nau.edu::40d43e29-d183-46ac-907e-13582518ae7f" providerId="AD" clId="Web-{0E7D6613-5F9C-9BF7-FFC7-BBA6CE1575D6}" dt="2025-05-01T16:15:48.852" v="90"/>
          <ac:picMkLst>
            <pc:docMk/>
            <pc:sldMk cId="2244125766" sldId="300"/>
            <ac:picMk id="5" creationId="{7A2AAC4A-65D1-CA25-9209-A087C8D074ED}"/>
          </ac:picMkLst>
        </pc:picChg>
        <pc:picChg chg="mod">
          <ac:chgData name="Jagjevan Gill" userId="S::jg3495@nau.edu::40d43e29-d183-46ac-907e-13582518ae7f" providerId="AD" clId="Web-{0E7D6613-5F9C-9BF7-FFC7-BBA6CE1575D6}" dt="2025-05-01T16:14:22.427" v="75" actId="1076"/>
          <ac:picMkLst>
            <pc:docMk/>
            <pc:sldMk cId="2244125766" sldId="300"/>
            <ac:picMk id="11" creationId="{DB9AB9CD-F6ED-BDD9-28AC-361F498C6F6A}"/>
          </ac:picMkLst>
        </pc:picChg>
      </pc:sldChg>
      <pc:sldChg chg="delSp">
        <pc:chgData name="Jagjevan Gill" userId="S::jg3495@nau.edu::40d43e29-d183-46ac-907e-13582518ae7f" providerId="AD" clId="Web-{0E7D6613-5F9C-9BF7-FFC7-BBA6CE1575D6}" dt="2025-05-01T16:31:31.195" v="107"/>
        <pc:sldMkLst>
          <pc:docMk/>
          <pc:sldMk cId="3287291363" sldId="301"/>
        </pc:sldMkLst>
        <pc:picChg chg="del">
          <ac:chgData name="Jagjevan Gill" userId="S::jg3495@nau.edu::40d43e29-d183-46ac-907e-13582518ae7f" providerId="AD" clId="Web-{0E7D6613-5F9C-9BF7-FFC7-BBA6CE1575D6}" dt="2025-05-01T16:31:31.195" v="107"/>
          <ac:picMkLst>
            <pc:docMk/>
            <pc:sldMk cId="3287291363" sldId="301"/>
            <ac:picMk id="6" creationId="{FC087441-4B50-42FF-B216-0330C262A32D}"/>
          </ac:picMkLst>
        </pc:picChg>
        <pc:picChg chg="del">
          <ac:chgData name="Jagjevan Gill" userId="S::jg3495@nau.edu::40d43e29-d183-46ac-907e-13582518ae7f" providerId="AD" clId="Web-{0E7D6613-5F9C-9BF7-FFC7-BBA6CE1575D6}" dt="2025-05-01T16:31:30.039" v="106"/>
          <ac:picMkLst>
            <pc:docMk/>
            <pc:sldMk cId="3287291363" sldId="301"/>
            <ac:picMk id="8" creationId="{3EDE3DFB-B4B2-471A-A4B7-EA8ED62759D1}"/>
          </ac:picMkLst>
        </pc:picChg>
      </pc:sldChg>
      <pc:sldChg chg="ord">
        <pc:chgData name="Jagjevan Gill" userId="S::jg3495@nau.edu::40d43e29-d183-46ac-907e-13582518ae7f" providerId="AD" clId="Web-{0E7D6613-5F9C-9BF7-FFC7-BBA6CE1575D6}" dt="2025-05-01T17:08:36.796" v="127"/>
        <pc:sldMkLst>
          <pc:docMk/>
          <pc:sldMk cId="11349754" sldId="304"/>
        </pc:sldMkLst>
      </pc:sldChg>
      <pc:sldChg chg="modSp">
        <pc:chgData name="Jagjevan Gill" userId="S::jg3495@nau.edu::40d43e29-d183-46ac-907e-13582518ae7f" providerId="AD" clId="Web-{0E7D6613-5F9C-9BF7-FFC7-BBA6CE1575D6}" dt="2025-05-01T16:32:31.260" v="125"/>
        <pc:sldMkLst>
          <pc:docMk/>
          <pc:sldMk cId="3716420519" sldId="305"/>
        </pc:sldMkLst>
        <pc:graphicFrameChg chg="modGraphic">
          <ac:chgData name="Jagjevan Gill" userId="S::jg3495@nau.edu::40d43e29-d183-46ac-907e-13582518ae7f" providerId="AD" clId="Web-{0E7D6613-5F9C-9BF7-FFC7-BBA6CE1575D6}" dt="2025-05-01T16:32:24.885" v="124"/>
          <ac:graphicFrameMkLst>
            <pc:docMk/>
            <pc:sldMk cId="3716420519" sldId="305"/>
            <ac:graphicFrameMk id="8" creationId="{FE18D9A1-B58D-41BD-B62A-A4B07CF1EA28}"/>
          </ac:graphicFrameMkLst>
        </pc:graphicFrameChg>
        <pc:graphicFrameChg chg="mod modGraphic">
          <ac:chgData name="Jagjevan Gill" userId="S::jg3495@nau.edu::40d43e29-d183-46ac-907e-13582518ae7f" providerId="AD" clId="Web-{0E7D6613-5F9C-9BF7-FFC7-BBA6CE1575D6}" dt="2025-05-01T16:32:31.260" v="125"/>
          <ac:graphicFrameMkLst>
            <pc:docMk/>
            <pc:sldMk cId="3716420519" sldId="305"/>
            <ac:graphicFrameMk id="14" creationId="{DF3D0A60-7E46-468D-A387-832F86EF0145}"/>
          </ac:graphicFrameMkLst>
        </pc:graphicFrameChg>
      </pc:sldChg>
      <pc:sldChg chg="modSp ord">
        <pc:chgData name="Jagjevan Gill" userId="S::jg3495@nau.edu::40d43e29-d183-46ac-907e-13582518ae7f" providerId="AD" clId="Web-{0E7D6613-5F9C-9BF7-FFC7-BBA6CE1575D6}" dt="2025-05-01T17:09:35.173" v="135" actId="1076"/>
        <pc:sldMkLst>
          <pc:docMk/>
          <pc:sldMk cId="2921339997" sldId="306"/>
        </pc:sldMkLst>
        <pc:spChg chg="mod">
          <ac:chgData name="Jagjevan Gill" userId="S::jg3495@nau.edu::40d43e29-d183-46ac-907e-13582518ae7f" providerId="AD" clId="Web-{0E7D6613-5F9C-9BF7-FFC7-BBA6CE1575D6}" dt="2025-05-01T17:09:35.173" v="135" actId="1076"/>
          <ac:spMkLst>
            <pc:docMk/>
            <pc:sldMk cId="2921339997" sldId="306"/>
            <ac:spMk id="2" creationId="{415F0041-3FC0-E0FC-5241-64458E688CAB}"/>
          </ac:spMkLst>
        </pc:spChg>
        <pc:spChg chg="mod">
          <ac:chgData name="Jagjevan Gill" userId="S::jg3495@nau.edu::40d43e29-d183-46ac-907e-13582518ae7f" providerId="AD" clId="Web-{0E7D6613-5F9C-9BF7-FFC7-BBA6CE1575D6}" dt="2025-05-01T16:31:08.070" v="104" actId="20577"/>
          <ac:spMkLst>
            <pc:docMk/>
            <pc:sldMk cId="2921339997" sldId="306"/>
            <ac:spMk id="3" creationId="{185C2D74-2A47-39D7-7C3F-D502C615223C}"/>
          </ac:spMkLst>
        </pc:spChg>
        <pc:picChg chg="mod">
          <ac:chgData name="Jagjevan Gill" userId="S::jg3495@nau.edu::40d43e29-d183-46ac-907e-13582518ae7f" providerId="AD" clId="Web-{0E7D6613-5F9C-9BF7-FFC7-BBA6CE1575D6}" dt="2025-05-01T16:28:00.610" v="97" actId="1076"/>
          <ac:picMkLst>
            <pc:docMk/>
            <pc:sldMk cId="2921339997" sldId="306"/>
            <ac:picMk id="5" creationId="{7C7DD118-2D3C-CC5D-636F-B361C8C6AAD7}"/>
          </ac:picMkLst>
        </pc:picChg>
      </pc:sldChg>
      <pc:sldChg chg="modSp">
        <pc:chgData name="Jagjevan Gill" userId="S::jg3495@nau.edu::40d43e29-d183-46ac-907e-13582518ae7f" providerId="AD" clId="Web-{0E7D6613-5F9C-9BF7-FFC7-BBA6CE1575D6}" dt="2025-05-01T17:10:39.158" v="152" actId="20577"/>
        <pc:sldMkLst>
          <pc:docMk/>
          <pc:sldMk cId="3826096813" sldId="309"/>
        </pc:sldMkLst>
        <pc:spChg chg="mod">
          <ac:chgData name="Jagjevan Gill" userId="S::jg3495@nau.edu::40d43e29-d183-46ac-907e-13582518ae7f" providerId="AD" clId="Web-{0E7D6613-5F9C-9BF7-FFC7-BBA6CE1575D6}" dt="2025-05-01T17:10:39.158" v="152" actId="20577"/>
          <ac:spMkLst>
            <pc:docMk/>
            <pc:sldMk cId="3826096813" sldId="309"/>
            <ac:spMk id="2" creationId="{F1476DFD-49F4-DCE1-7886-CB04A4D3C0AB}"/>
          </ac:spMkLst>
        </pc:spChg>
      </pc:sldChg>
      <pc:sldChg chg="modSp">
        <pc:chgData name="Jagjevan Gill" userId="S::jg3495@nau.edu::40d43e29-d183-46ac-907e-13582518ae7f" providerId="AD" clId="Web-{0E7D6613-5F9C-9BF7-FFC7-BBA6CE1575D6}" dt="2025-05-01T17:11:08.440" v="166"/>
        <pc:sldMkLst>
          <pc:docMk/>
          <pc:sldMk cId="719190330" sldId="317"/>
        </pc:sldMkLst>
        <pc:graphicFrameChg chg="mod modGraphic">
          <ac:chgData name="Jagjevan Gill" userId="S::jg3495@nau.edu::40d43e29-d183-46ac-907e-13582518ae7f" providerId="AD" clId="Web-{0E7D6613-5F9C-9BF7-FFC7-BBA6CE1575D6}" dt="2025-05-01T17:11:08.440" v="166"/>
          <ac:graphicFrameMkLst>
            <pc:docMk/>
            <pc:sldMk cId="719190330" sldId="317"/>
            <ac:graphicFrameMk id="5" creationId="{9425339F-6D7B-6A31-F02B-A036488750A0}"/>
          </ac:graphicFrameMkLst>
        </pc:graphicFrameChg>
      </pc:sldChg>
      <pc:sldChg chg="modSp">
        <pc:chgData name="Jagjevan Gill" userId="S::jg3495@nau.edu::40d43e29-d183-46ac-907e-13582518ae7f" providerId="AD" clId="Web-{0E7D6613-5F9C-9BF7-FFC7-BBA6CE1575D6}" dt="2025-05-01T17:12:58.068" v="178"/>
        <pc:sldMkLst>
          <pc:docMk/>
          <pc:sldMk cId="126940894" sldId="318"/>
        </pc:sldMkLst>
        <pc:graphicFrameChg chg="mod modGraphic">
          <ac:chgData name="Jagjevan Gill" userId="S::jg3495@nau.edu::40d43e29-d183-46ac-907e-13582518ae7f" providerId="AD" clId="Web-{0E7D6613-5F9C-9BF7-FFC7-BBA6CE1575D6}" dt="2025-05-01T17:12:58.068" v="178"/>
          <ac:graphicFrameMkLst>
            <pc:docMk/>
            <pc:sldMk cId="126940894" sldId="318"/>
            <ac:graphicFrameMk id="7" creationId="{66EB0EB5-E5A6-8962-A1A7-021EC06F5DE5}"/>
          </ac:graphicFrameMkLst>
        </pc:graphicFrameChg>
      </pc:sldChg>
      <pc:sldChg chg="modSp">
        <pc:chgData name="Jagjevan Gill" userId="S::jg3495@nau.edu::40d43e29-d183-46ac-907e-13582518ae7f" providerId="AD" clId="Web-{0E7D6613-5F9C-9BF7-FFC7-BBA6CE1575D6}" dt="2025-05-01T17:10:45.284" v="154" actId="20577"/>
        <pc:sldMkLst>
          <pc:docMk/>
          <pc:sldMk cId="1645380713" sldId="320"/>
        </pc:sldMkLst>
        <pc:spChg chg="mod">
          <ac:chgData name="Jagjevan Gill" userId="S::jg3495@nau.edu::40d43e29-d183-46ac-907e-13582518ae7f" providerId="AD" clId="Web-{0E7D6613-5F9C-9BF7-FFC7-BBA6CE1575D6}" dt="2025-05-01T17:10:45.284" v="154" actId="20577"/>
          <ac:spMkLst>
            <pc:docMk/>
            <pc:sldMk cId="1645380713" sldId="320"/>
            <ac:spMk id="2" creationId="{8F2D2A78-19C6-EF98-3903-0DCA60944509}"/>
          </ac:spMkLst>
        </pc:spChg>
      </pc:sldChg>
      <pc:sldChg chg="addSp delSp modSp add replId">
        <pc:chgData name="Jagjevan Gill" userId="S::jg3495@nau.edu::40d43e29-d183-46ac-907e-13582518ae7f" providerId="AD" clId="Web-{0E7D6613-5F9C-9BF7-FFC7-BBA6CE1575D6}" dt="2025-05-01T16:17:41.887" v="91" actId="1076"/>
        <pc:sldMkLst>
          <pc:docMk/>
          <pc:sldMk cId="3373859154" sldId="323"/>
        </pc:sldMkLst>
        <pc:spChg chg="mod">
          <ac:chgData name="Jagjevan Gill" userId="S::jg3495@nau.edu::40d43e29-d183-46ac-907e-13582518ae7f" providerId="AD" clId="Web-{0E7D6613-5F9C-9BF7-FFC7-BBA6CE1575D6}" dt="2025-05-01T16:11:02.264" v="42" actId="1076"/>
          <ac:spMkLst>
            <pc:docMk/>
            <pc:sldMk cId="3373859154" sldId="323"/>
            <ac:spMk id="2" creationId="{CBBAFB16-8165-1C59-8098-039E4839BF83}"/>
          </ac:spMkLst>
        </pc:spChg>
        <pc:spChg chg="add del mod">
          <ac:chgData name="Jagjevan Gill" userId="S::jg3495@nau.edu::40d43e29-d183-46ac-907e-13582518ae7f" providerId="AD" clId="Web-{0E7D6613-5F9C-9BF7-FFC7-BBA6CE1575D6}" dt="2025-05-01T16:10:03.653" v="4"/>
          <ac:spMkLst>
            <pc:docMk/>
            <pc:sldMk cId="3373859154" sldId="323"/>
            <ac:spMk id="6" creationId="{6B160770-7A63-F778-C260-E29C17E15B01}"/>
          </ac:spMkLst>
        </pc:spChg>
        <pc:spChg chg="del">
          <ac:chgData name="Jagjevan Gill" userId="S::jg3495@nau.edu::40d43e29-d183-46ac-907e-13582518ae7f" providerId="AD" clId="Web-{0E7D6613-5F9C-9BF7-FFC7-BBA6CE1575D6}" dt="2025-05-01T16:09:57.872" v="3"/>
          <ac:spMkLst>
            <pc:docMk/>
            <pc:sldMk cId="3373859154" sldId="323"/>
            <ac:spMk id="7" creationId="{E17975C0-7244-3EAD-9FF8-82A9241E354F}"/>
          </ac:spMkLst>
        </pc:spChg>
        <pc:graphicFrameChg chg="mod modGraphic">
          <ac:chgData name="Jagjevan Gill" userId="S::jg3495@nau.edu::40d43e29-d183-46ac-907e-13582518ae7f" providerId="AD" clId="Web-{0E7D6613-5F9C-9BF7-FFC7-BBA6CE1575D6}" dt="2025-05-01T16:17:41.887" v="91" actId="1076"/>
          <ac:graphicFrameMkLst>
            <pc:docMk/>
            <pc:sldMk cId="3373859154" sldId="323"/>
            <ac:graphicFrameMk id="3" creationId="{5C57F6B4-F5DC-303C-AA87-69C1D1C2C88F}"/>
          </ac:graphicFrameMkLst>
        </pc:graphicFrameChg>
      </pc:sldChg>
    </pc:docChg>
  </pc:docChgLst>
  <pc:docChgLst>
    <pc:chgData name="Jagjevan Gill" userId="S::jg3495@nau.edu::40d43e29-d183-46ac-907e-13582518ae7f" providerId="AD" clId="Web-{ECB6E961-FA56-71ED-231A-52E0B346736E}"/>
    <pc:docChg chg="modSld">
      <pc:chgData name="Jagjevan Gill" userId="S::jg3495@nau.edu::40d43e29-d183-46ac-907e-13582518ae7f" providerId="AD" clId="Web-{ECB6E961-FA56-71ED-231A-52E0B346736E}" dt="2024-10-14T06:19:50.289" v="0"/>
      <pc:docMkLst>
        <pc:docMk/>
      </pc:docMkLst>
      <pc:sldChg chg="delSp">
        <pc:chgData name="Jagjevan Gill" userId="S::jg3495@nau.edu::40d43e29-d183-46ac-907e-13582518ae7f" providerId="AD" clId="Web-{ECB6E961-FA56-71ED-231A-52E0B346736E}" dt="2024-10-14T06:19:50.289" v="0"/>
        <pc:sldMkLst>
          <pc:docMk/>
          <pc:sldMk cId="706889610" sldId="267"/>
        </pc:sldMkLst>
      </pc:sldChg>
    </pc:docChg>
  </pc:docChgLst>
  <pc:docChgLst>
    <pc:chgData name="Jagjevan Gill" userId="S::jg3495@nau.edu::40d43e29-d183-46ac-907e-13582518ae7f" providerId="AD" clId="Web-{F0F0D325-5DB3-4622-169E-17DF4C2DD1F4}"/>
    <pc:docChg chg="modSld">
      <pc:chgData name="Jagjevan Gill" userId="S::jg3495@nau.edu::40d43e29-d183-46ac-907e-13582518ae7f" providerId="AD" clId="Web-{F0F0D325-5DB3-4622-169E-17DF4C2DD1F4}" dt="2024-10-14T18:48:18.757" v="104" actId="20577"/>
      <pc:docMkLst>
        <pc:docMk/>
      </pc:docMkLst>
      <pc:sldChg chg="modSp">
        <pc:chgData name="Jagjevan Gill" userId="S::jg3495@nau.edu::40d43e29-d183-46ac-907e-13582518ae7f" providerId="AD" clId="Web-{F0F0D325-5DB3-4622-169E-17DF4C2DD1F4}" dt="2024-10-14T18:35:44.292" v="9" actId="20577"/>
        <pc:sldMkLst>
          <pc:docMk/>
          <pc:sldMk cId="3771213051" sldId="260"/>
        </pc:sldMkLst>
      </pc:sldChg>
      <pc:sldChg chg="modSp">
        <pc:chgData name="Jagjevan Gill" userId="S::jg3495@nau.edu::40d43e29-d183-46ac-907e-13582518ae7f" providerId="AD" clId="Web-{F0F0D325-5DB3-4622-169E-17DF4C2DD1F4}" dt="2024-10-14T18:48:18.757" v="104" actId="20577"/>
        <pc:sldMkLst>
          <pc:docMk/>
          <pc:sldMk cId="2753630439" sldId="268"/>
        </pc:sldMkLst>
      </pc:sldChg>
    </pc:docChg>
  </pc:docChgLst>
  <pc:docChgLst>
    <pc:chgData name="Jagjevan Gill" userId="S::jg3495@nau.edu::40d43e29-d183-46ac-907e-13582518ae7f" providerId="AD" clId="Web-{7A41381B-BA3A-7445-E1B6-05951C74005B}"/>
    <pc:docChg chg="addSld delSld modSld sldOrd">
      <pc:chgData name="Jagjevan Gill" userId="S::jg3495@nau.edu::40d43e29-d183-46ac-907e-13582518ae7f" providerId="AD" clId="Web-{7A41381B-BA3A-7445-E1B6-05951C74005B}" dt="2025-03-25T19:09:15.872" v="478" actId="20577"/>
      <pc:docMkLst>
        <pc:docMk/>
      </pc:docMkLst>
      <pc:sldChg chg="addSp delSp modSp">
        <pc:chgData name="Jagjevan Gill" userId="S::jg3495@nau.edu::40d43e29-d183-46ac-907e-13582518ae7f" providerId="AD" clId="Web-{7A41381B-BA3A-7445-E1B6-05951C74005B}" dt="2025-03-25T18:35:50.859" v="165" actId="20577"/>
        <pc:sldMkLst>
          <pc:docMk/>
          <pc:sldMk cId="1580984378" sldId="275"/>
        </pc:sldMkLst>
      </pc:sldChg>
      <pc:sldChg chg="modSp del">
        <pc:chgData name="Jagjevan Gill" userId="S::jg3495@nau.edu::40d43e29-d183-46ac-907e-13582518ae7f" providerId="AD" clId="Web-{7A41381B-BA3A-7445-E1B6-05951C74005B}" dt="2025-03-25T18:17:20.383" v="54"/>
        <pc:sldMkLst>
          <pc:docMk/>
          <pc:sldMk cId="1146903514" sldId="276"/>
        </pc:sldMkLst>
      </pc:sldChg>
      <pc:sldChg chg="modSp">
        <pc:chgData name="Jagjevan Gill" userId="S::jg3495@nau.edu::40d43e29-d183-46ac-907e-13582518ae7f" providerId="AD" clId="Web-{7A41381B-BA3A-7445-E1B6-05951C74005B}" dt="2025-03-25T18:46:29.223" v="198" actId="20577"/>
        <pc:sldMkLst>
          <pc:docMk/>
          <pc:sldMk cId="118010046" sldId="278"/>
        </pc:sldMkLst>
      </pc:sldChg>
      <pc:sldChg chg="addSp modSp">
        <pc:chgData name="Jagjevan Gill" userId="S::jg3495@nau.edu::40d43e29-d183-46ac-907e-13582518ae7f" providerId="AD" clId="Web-{7A41381B-BA3A-7445-E1B6-05951C74005B}" dt="2025-03-25T18:52:38.147" v="261" actId="20577"/>
        <pc:sldMkLst>
          <pc:docMk/>
          <pc:sldMk cId="4150040431" sldId="279"/>
        </pc:sldMkLst>
      </pc:sldChg>
      <pc:sldChg chg="modSp">
        <pc:chgData name="Jagjevan Gill" userId="S::jg3495@nau.edu::40d43e29-d183-46ac-907e-13582518ae7f" providerId="AD" clId="Web-{7A41381B-BA3A-7445-E1B6-05951C74005B}" dt="2025-03-25T18:44:44.769" v="184"/>
        <pc:sldMkLst>
          <pc:docMk/>
          <pc:sldMk cId="3035429853" sldId="280"/>
        </pc:sldMkLst>
      </pc:sldChg>
      <pc:sldChg chg="del">
        <pc:chgData name="Jagjevan Gill" userId="S::jg3495@nau.edu::40d43e29-d183-46ac-907e-13582518ae7f" providerId="AD" clId="Web-{7A41381B-BA3A-7445-E1B6-05951C74005B}" dt="2025-03-25T18:24:37.277" v="138"/>
        <pc:sldMkLst>
          <pc:docMk/>
          <pc:sldMk cId="547105916" sldId="293"/>
        </pc:sldMkLst>
      </pc:sldChg>
      <pc:sldChg chg="ord">
        <pc:chgData name="Jagjevan Gill" userId="S::jg3495@nau.edu::40d43e29-d183-46ac-907e-13582518ae7f" providerId="AD" clId="Web-{7A41381B-BA3A-7445-E1B6-05951C74005B}" dt="2025-03-25T18:25:38.230" v="141"/>
        <pc:sldMkLst>
          <pc:docMk/>
          <pc:sldMk cId="3436072643" sldId="294"/>
        </pc:sldMkLst>
      </pc:sldChg>
      <pc:sldChg chg="modSp">
        <pc:chgData name="Jagjevan Gill" userId="S::jg3495@nau.edu::40d43e29-d183-46ac-907e-13582518ae7f" providerId="AD" clId="Web-{7A41381B-BA3A-7445-E1B6-05951C74005B}" dt="2025-03-25T18:37:40.798" v="170" actId="20577"/>
        <pc:sldMkLst>
          <pc:docMk/>
          <pc:sldMk cId="2883724318" sldId="296"/>
        </pc:sldMkLst>
      </pc:sldChg>
      <pc:sldChg chg="modSp">
        <pc:chgData name="Jagjevan Gill" userId="S::jg3495@nau.edu::40d43e29-d183-46ac-907e-13582518ae7f" providerId="AD" clId="Web-{7A41381B-BA3A-7445-E1B6-05951C74005B}" dt="2025-03-25T18:37:45.969" v="171" actId="20577"/>
        <pc:sldMkLst>
          <pc:docMk/>
          <pc:sldMk cId="1850335500" sldId="297"/>
        </pc:sldMkLst>
      </pc:sldChg>
      <pc:sldChg chg="modSp">
        <pc:chgData name="Jagjevan Gill" userId="S::jg3495@nau.edu::40d43e29-d183-46ac-907e-13582518ae7f" providerId="AD" clId="Web-{7A41381B-BA3A-7445-E1B6-05951C74005B}" dt="2025-03-25T18:37:54.282" v="172" actId="20577"/>
        <pc:sldMkLst>
          <pc:docMk/>
          <pc:sldMk cId="66250539" sldId="298"/>
        </pc:sldMkLst>
      </pc:sldChg>
      <pc:sldChg chg="addSp delSp modSp new mod setBg">
        <pc:chgData name="Jagjevan Gill" userId="S::jg3495@nau.edu::40d43e29-d183-46ac-907e-13582518ae7f" providerId="AD" clId="Web-{7A41381B-BA3A-7445-E1B6-05951C74005B}" dt="2025-03-25T18:54:11.226" v="314" actId="20577"/>
        <pc:sldMkLst>
          <pc:docMk/>
          <pc:sldMk cId="4224618326" sldId="299"/>
        </pc:sldMkLst>
      </pc:sldChg>
      <pc:sldChg chg="addSp delSp modSp new">
        <pc:chgData name="Jagjevan Gill" userId="S::jg3495@nau.edu::40d43e29-d183-46ac-907e-13582518ae7f" providerId="AD" clId="Web-{7A41381B-BA3A-7445-E1B6-05951C74005B}" dt="2025-03-25T19:09:15.872" v="478" actId="20577"/>
        <pc:sldMkLst>
          <pc:docMk/>
          <pc:sldMk cId="2244125766" sldId="300"/>
        </pc:sldMkLst>
      </pc:sldChg>
    </pc:docChg>
  </pc:docChgLst>
  <pc:docChgLst>
    <pc:chgData name="Beizhe Shen" userId="S::bs2284@nau.edu::ca6262fb-d8b9-44d0-b053-41c592317563" providerId="AD" clId="Web-{D074C232-96EE-9BCA-7B17-2480C8DB5A54}"/>
    <pc:docChg chg="modSld">
      <pc:chgData name="Beizhe Shen" userId="S::bs2284@nau.edu::ca6262fb-d8b9-44d0-b053-41c592317563" providerId="AD" clId="Web-{D074C232-96EE-9BCA-7B17-2480C8DB5A54}" dt="2024-12-05T20:11:04.113" v="55" actId="20577"/>
      <pc:docMkLst>
        <pc:docMk/>
      </pc:docMkLst>
      <pc:sldChg chg="modSp">
        <pc:chgData name="Beizhe Shen" userId="S::bs2284@nau.edu::ca6262fb-d8b9-44d0-b053-41c592317563" providerId="AD" clId="Web-{D074C232-96EE-9BCA-7B17-2480C8DB5A54}" dt="2024-12-05T20:01:00.021" v="7"/>
        <pc:sldMkLst>
          <pc:docMk/>
          <pc:sldMk cId="1946204248" sldId="282"/>
        </pc:sldMkLst>
      </pc:sldChg>
      <pc:sldChg chg="modSp">
        <pc:chgData name="Beizhe Shen" userId="S::bs2284@nau.edu::ca6262fb-d8b9-44d0-b053-41c592317563" providerId="AD" clId="Web-{D074C232-96EE-9BCA-7B17-2480C8DB5A54}" dt="2024-12-05T20:10:38.876" v="40" actId="20577"/>
        <pc:sldMkLst>
          <pc:docMk/>
          <pc:sldMk cId="189703729" sldId="284"/>
        </pc:sldMkLst>
      </pc:sldChg>
      <pc:sldChg chg="modSp">
        <pc:chgData name="Beizhe Shen" userId="S::bs2284@nau.edu::ca6262fb-d8b9-44d0-b053-41c592317563" providerId="AD" clId="Web-{D074C232-96EE-9BCA-7B17-2480C8DB5A54}" dt="2024-12-05T20:11:04.113" v="55" actId="20577"/>
        <pc:sldMkLst>
          <pc:docMk/>
          <pc:sldMk cId="477884221" sldId="287"/>
        </pc:sldMkLst>
      </pc:sldChg>
    </pc:docChg>
  </pc:docChgLst>
  <pc:docChgLst>
    <pc:chgData name="Jagjevan Gill" userId="40d43e29-d183-46ac-907e-13582518ae7f" providerId="ADAL" clId="{34EEA1AB-734B-422D-B508-C2D2A8A7C8D9}"/>
    <pc:docChg chg="undo custSel addSld delSld modSld addMainMaster delMainMaster">
      <pc:chgData name="Jagjevan Gill" userId="40d43e29-d183-46ac-907e-13582518ae7f" providerId="ADAL" clId="{34EEA1AB-734B-422D-B508-C2D2A8A7C8D9}" dt="2024-10-15T04:47:16.632" v="430" actId="14100"/>
      <pc:docMkLst>
        <pc:docMk/>
      </pc:docMkLst>
      <pc:sldChg chg="addSp delSp modSp mod setBg modClrScheme chgLayout">
        <pc:chgData name="Jagjevan Gill" userId="40d43e29-d183-46ac-907e-13582518ae7f" providerId="ADAL" clId="{34EEA1AB-734B-422D-B508-C2D2A8A7C8D9}" dt="2024-10-14T04:43:05.711" v="270" actId="20577"/>
        <pc:sldMkLst>
          <pc:docMk/>
          <pc:sldMk cId="109857222" sldId="256"/>
        </pc:sldMkLst>
      </pc:sldChg>
      <pc:sldChg chg="modSp new del">
        <pc:chgData name="Jagjevan Gill" userId="40d43e29-d183-46ac-907e-13582518ae7f" providerId="ADAL" clId="{34EEA1AB-734B-422D-B508-C2D2A8A7C8D9}" dt="2024-10-09T21:34:30.276" v="11" actId="680"/>
        <pc:sldMkLst>
          <pc:docMk/>
          <pc:sldMk cId="3488633931" sldId="257"/>
        </pc:sldMkLst>
      </pc:sldChg>
      <pc:sldChg chg="modSp new mod modAnim">
        <pc:chgData name="Jagjevan Gill" userId="40d43e29-d183-46ac-907e-13582518ae7f" providerId="ADAL" clId="{34EEA1AB-734B-422D-B508-C2D2A8A7C8D9}" dt="2024-10-15T03:56:10.097" v="358"/>
        <pc:sldMkLst>
          <pc:docMk/>
          <pc:sldMk cId="3585246680" sldId="257"/>
        </pc:sldMkLst>
      </pc:sldChg>
      <pc:sldChg chg="modSp new mod">
        <pc:chgData name="Jagjevan Gill" userId="40d43e29-d183-46ac-907e-13582518ae7f" providerId="ADAL" clId="{34EEA1AB-734B-422D-B508-C2D2A8A7C8D9}" dt="2024-10-14T04:33:48.216" v="157" actId="255"/>
        <pc:sldMkLst>
          <pc:docMk/>
          <pc:sldMk cId="1613618504" sldId="258"/>
        </pc:sldMkLst>
      </pc:sldChg>
      <pc:sldChg chg="modSp mod">
        <pc:chgData name="Jagjevan Gill" userId="40d43e29-d183-46ac-907e-13582518ae7f" providerId="ADAL" clId="{34EEA1AB-734B-422D-B508-C2D2A8A7C8D9}" dt="2024-10-14T04:35:51.811" v="175" actId="255"/>
        <pc:sldMkLst>
          <pc:docMk/>
          <pc:sldMk cId="579787250" sldId="259"/>
        </pc:sldMkLst>
      </pc:sldChg>
      <pc:sldChg chg="addSp delSp modSp mod">
        <pc:chgData name="Jagjevan Gill" userId="40d43e29-d183-46ac-907e-13582518ae7f" providerId="ADAL" clId="{34EEA1AB-734B-422D-B508-C2D2A8A7C8D9}" dt="2024-10-15T03:56:59.262" v="360" actId="14100"/>
        <pc:sldMkLst>
          <pc:docMk/>
          <pc:sldMk cId="3771213051" sldId="260"/>
        </pc:sldMkLst>
      </pc:sldChg>
      <pc:sldChg chg="modSp mod">
        <pc:chgData name="Jagjevan Gill" userId="40d43e29-d183-46ac-907e-13582518ae7f" providerId="ADAL" clId="{34EEA1AB-734B-422D-B508-C2D2A8A7C8D9}" dt="2024-10-15T00:48:47.391" v="307" actId="20577"/>
        <pc:sldMkLst>
          <pc:docMk/>
          <pc:sldMk cId="3985672853" sldId="261"/>
        </pc:sldMkLst>
      </pc:sldChg>
      <pc:sldChg chg="modSp mod">
        <pc:chgData name="Jagjevan Gill" userId="40d43e29-d183-46ac-907e-13582518ae7f" providerId="ADAL" clId="{34EEA1AB-734B-422D-B508-C2D2A8A7C8D9}" dt="2024-10-14T04:34:24.272" v="161" actId="255"/>
        <pc:sldMkLst>
          <pc:docMk/>
          <pc:sldMk cId="3369495148" sldId="262"/>
        </pc:sldMkLst>
      </pc:sldChg>
      <pc:sldChg chg="addSp delSp modSp mod">
        <pc:chgData name="Jagjevan Gill" userId="40d43e29-d183-46ac-907e-13582518ae7f" providerId="ADAL" clId="{34EEA1AB-734B-422D-B508-C2D2A8A7C8D9}" dt="2024-10-15T03:55:35.845" v="357" actId="1076"/>
        <pc:sldMkLst>
          <pc:docMk/>
          <pc:sldMk cId="2056476346" sldId="263"/>
        </pc:sldMkLst>
      </pc:sldChg>
      <pc:sldChg chg="modSp mod">
        <pc:chgData name="Jagjevan Gill" userId="40d43e29-d183-46ac-907e-13582518ae7f" providerId="ADAL" clId="{34EEA1AB-734B-422D-B508-C2D2A8A7C8D9}" dt="2024-10-14T04:34:47.182" v="164" actId="255"/>
        <pc:sldMkLst>
          <pc:docMk/>
          <pc:sldMk cId="1352157365" sldId="264"/>
        </pc:sldMkLst>
      </pc:sldChg>
      <pc:sldChg chg="modSp mod">
        <pc:chgData name="Jagjevan Gill" userId="40d43e29-d183-46ac-907e-13582518ae7f" providerId="ADAL" clId="{34EEA1AB-734B-422D-B508-C2D2A8A7C8D9}" dt="2024-10-14T04:34:53.385" v="165" actId="255"/>
        <pc:sldMkLst>
          <pc:docMk/>
          <pc:sldMk cId="1235835592" sldId="265"/>
        </pc:sldMkLst>
      </pc:sldChg>
      <pc:sldChg chg="modSp mod">
        <pc:chgData name="Jagjevan Gill" userId="40d43e29-d183-46ac-907e-13582518ae7f" providerId="ADAL" clId="{34EEA1AB-734B-422D-B508-C2D2A8A7C8D9}" dt="2024-10-14T04:35:14.796" v="169" actId="20577"/>
        <pc:sldMkLst>
          <pc:docMk/>
          <pc:sldMk cId="1941395535" sldId="266"/>
        </pc:sldMkLst>
      </pc:sldChg>
      <pc:sldChg chg="modSp mod">
        <pc:chgData name="Jagjevan Gill" userId="40d43e29-d183-46ac-907e-13582518ae7f" providerId="ADAL" clId="{34EEA1AB-734B-422D-B508-C2D2A8A7C8D9}" dt="2024-10-15T04:47:16.632" v="430" actId="14100"/>
        <pc:sldMkLst>
          <pc:docMk/>
          <pc:sldMk cId="706889610" sldId="267"/>
        </pc:sldMkLst>
      </pc:sldChg>
      <pc:sldChg chg="addSp delSp modSp mod">
        <pc:chgData name="Jagjevan Gill" userId="40d43e29-d183-46ac-907e-13582518ae7f" providerId="ADAL" clId="{34EEA1AB-734B-422D-B508-C2D2A8A7C8D9}" dt="2024-10-15T04:46:54.609" v="429" actId="1076"/>
        <pc:sldMkLst>
          <pc:docMk/>
          <pc:sldMk cId="2753630439" sldId="268"/>
        </pc:sldMkLst>
      </pc:sldChg>
      <pc:sldChg chg="modSp mod">
        <pc:chgData name="Jagjevan Gill" userId="40d43e29-d183-46ac-907e-13582518ae7f" providerId="ADAL" clId="{34EEA1AB-734B-422D-B508-C2D2A8A7C8D9}" dt="2024-10-14T04:35:37.199" v="172" actId="255"/>
        <pc:sldMkLst>
          <pc:docMk/>
          <pc:sldMk cId="1878594807" sldId="269"/>
        </pc:sldMkLst>
      </pc:sldChg>
      <pc:sldChg chg="new del">
        <pc:chgData name="Jagjevan Gill" userId="40d43e29-d183-46ac-907e-13582518ae7f" providerId="ADAL" clId="{34EEA1AB-734B-422D-B508-C2D2A8A7C8D9}" dt="2024-10-14T04:36:14.907" v="177" actId="2696"/>
        <pc:sldMkLst>
          <pc:docMk/>
          <pc:sldMk cId="150493160" sldId="270"/>
        </pc:sldMkLst>
      </pc:sldChg>
      <pc:sldMasterChg chg="add del addSldLayout delSldLayout">
        <pc:chgData name="Jagjevan Gill" userId="40d43e29-d183-46ac-907e-13582518ae7f" providerId="ADAL" clId="{34EEA1AB-734B-422D-B508-C2D2A8A7C8D9}" dt="2024-10-09T21:35:55.238" v="17" actId="26606"/>
        <pc:sldMasterMkLst>
          <pc:docMk/>
          <pc:sldMasterMk cId="1968457660" sldId="2147483672"/>
        </pc:sldMasterMkLst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345237436" sldId="2147483673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1241488055" sldId="2147483674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3406118148" sldId="2147483675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457750389" sldId="2147483676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3506770677" sldId="2147483677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3444341331" sldId="2147483678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1529389456" sldId="2147483679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2820071933" sldId="2147483680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101256614" sldId="2147483681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3589555375" sldId="2147483682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165732255" sldId="2147483683"/>
          </pc:sldLayoutMkLst>
        </pc:sldLayoutChg>
      </pc:sldMasterChg>
      <pc:sldMasterChg chg="add del addSldLayout delSldLayout">
        <pc:chgData name="Jagjevan Gill" userId="40d43e29-d183-46ac-907e-13582518ae7f" providerId="ADAL" clId="{34EEA1AB-734B-422D-B508-C2D2A8A7C8D9}" dt="2024-10-09T21:35:55.165" v="16" actId="26606"/>
        <pc:sldMasterMkLst>
          <pc:docMk/>
          <pc:sldMasterMk cId="1126208565" sldId="2147483723"/>
        </pc:sldMasterMkLst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2495989039" sldId="2147483712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2364052389" sldId="2147483713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358262209" sldId="2147483714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2744617882" sldId="2147483715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2385427729" sldId="2147483716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1998710654" sldId="2147483717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548841601" sldId="2147483718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2011473528" sldId="2147483719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3703118019" sldId="2147483720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1367893335" sldId="2147483721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1153496234" sldId="2147483722"/>
          </pc:sldLayoutMkLst>
        </pc:sldLayoutChg>
      </pc:sldMasterChg>
      <pc:sldMasterChg chg="add addSldLayout">
        <pc:chgData name="Jagjevan Gill" userId="40d43e29-d183-46ac-907e-13582518ae7f" providerId="ADAL" clId="{34EEA1AB-734B-422D-B508-C2D2A8A7C8D9}" dt="2024-10-09T21:35:55.238" v="17" actId="26606"/>
        <pc:sldMasterMkLst>
          <pc:docMk/>
          <pc:sldMasterMk cId="4025766905" sldId="2147483762"/>
        </pc:sldMasterMkLst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3884748749" sldId="2147483751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23634533" sldId="2147483752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3137893651" sldId="2147483753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4139644456" sldId="2147483754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139379679" sldId="2147483755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3754043339" sldId="2147483756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2552429371" sldId="2147483757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3650917692" sldId="2147483758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1511468998" sldId="2147483759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2136215242" sldId="2147483760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1087520024" sldId="2147483761"/>
          </pc:sldLayoutMkLst>
        </pc:sldLayoutChg>
      </pc:sldMasterChg>
    </pc:docChg>
  </pc:docChgLst>
  <pc:docChgLst>
    <pc:chgData name="Jagjevan Gill" userId="S::jg3495@nau.edu::40d43e29-d183-46ac-907e-13582518ae7f" providerId="AD" clId="Web-{1508687A-FE20-1FCA-B1BF-E9DAB6365F73}"/>
    <pc:docChg chg="modSld">
      <pc:chgData name="Jagjevan Gill" userId="S::jg3495@nau.edu::40d43e29-d183-46ac-907e-13582518ae7f" providerId="AD" clId="Web-{1508687A-FE20-1FCA-B1BF-E9DAB6365F73}" dt="2025-03-22T20:19:02.212" v="4" actId="20577"/>
      <pc:docMkLst>
        <pc:docMk/>
      </pc:docMkLst>
      <pc:sldChg chg="modSp">
        <pc:chgData name="Jagjevan Gill" userId="S::jg3495@nau.edu::40d43e29-d183-46ac-907e-13582518ae7f" providerId="AD" clId="Web-{1508687A-FE20-1FCA-B1BF-E9DAB6365F73}" dt="2025-03-22T20:19:02.212" v="4" actId="20577"/>
        <pc:sldMkLst>
          <pc:docMk/>
          <pc:sldMk cId="118010046" sldId="278"/>
        </pc:sldMkLst>
      </pc:sldChg>
    </pc:docChg>
  </pc:docChgLst>
  <pc:docChgLst>
    <pc:chgData name="Jagjevan Gill" userId="S::jg3495@nau.edu::40d43e29-d183-46ac-907e-13582518ae7f" providerId="AD" clId="Web-{392A2347-A197-D462-80A9-C86DCCEC9EE1}"/>
    <pc:docChg chg="addSld delSld modSld">
      <pc:chgData name="Jagjevan Gill" userId="S::jg3495@nau.edu::40d43e29-d183-46ac-907e-13582518ae7f" providerId="AD" clId="Web-{392A2347-A197-D462-80A9-C86DCCEC9EE1}" dt="2024-12-04T18:02:09.521" v="152" actId="20577"/>
      <pc:docMkLst>
        <pc:docMk/>
      </pc:docMkLst>
      <pc:sldChg chg="modSp">
        <pc:chgData name="Jagjevan Gill" userId="S::jg3495@nau.edu::40d43e29-d183-46ac-907e-13582518ae7f" providerId="AD" clId="Web-{392A2347-A197-D462-80A9-C86DCCEC9EE1}" dt="2024-12-04T18:02:09.521" v="152" actId="20577"/>
        <pc:sldMkLst>
          <pc:docMk/>
          <pc:sldMk cId="3585246680" sldId="257"/>
        </pc:sldMkLst>
      </pc:sldChg>
      <pc:sldChg chg="delSp modSp add delAnim">
        <pc:chgData name="Jagjevan Gill" userId="S::jg3495@nau.edu::40d43e29-d183-46ac-907e-13582518ae7f" providerId="AD" clId="Web-{392A2347-A197-D462-80A9-C86DCCEC9EE1}" dt="2024-12-04T17:53:04.823" v="51"/>
        <pc:sldMkLst>
          <pc:docMk/>
          <pc:sldMk cId="3771213051" sldId="260"/>
        </pc:sldMkLst>
      </pc:sldChg>
      <pc:sldChg chg="modSp">
        <pc:chgData name="Jagjevan Gill" userId="S::jg3495@nau.edu::40d43e29-d183-46ac-907e-13582518ae7f" providerId="AD" clId="Web-{392A2347-A197-D462-80A9-C86DCCEC9EE1}" dt="2024-12-04T17:46:44.738" v="34" actId="20577"/>
        <pc:sldMkLst>
          <pc:docMk/>
          <pc:sldMk cId="1979907080" sldId="283"/>
        </pc:sldMkLst>
      </pc:sldChg>
      <pc:sldChg chg="modSp">
        <pc:chgData name="Jagjevan Gill" userId="S::jg3495@nau.edu::40d43e29-d183-46ac-907e-13582518ae7f" providerId="AD" clId="Web-{392A2347-A197-D462-80A9-C86DCCEC9EE1}" dt="2024-12-04T17:48:14.396" v="35" actId="20577"/>
        <pc:sldMkLst>
          <pc:docMk/>
          <pc:sldMk cId="189703729" sldId="284"/>
        </pc:sldMkLst>
      </pc:sldChg>
      <pc:sldChg chg="modSp">
        <pc:chgData name="Jagjevan Gill" userId="S::jg3495@nau.edu::40d43e29-d183-46ac-907e-13582518ae7f" providerId="AD" clId="Web-{392A2347-A197-D462-80A9-C86DCCEC9EE1}" dt="2024-12-04T17:53:22.011" v="52" actId="20577"/>
        <pc:sldMkLst>
          <pc:docMk/>
          <pc:sldMk cId="3555186102" sldId="285"/>
        </pc:sldMkLst>
      </pc:sldChg>
      <pc:sldChg chg="modSp">
        <pc:chgData name="Jagjevan Gill" userId="S::jg3495@nau.edu::40d43e29-d183-46ac-907e-13582518ae7f" providerId="AD" clId="Web-{392A2347-A197-D462-80A9-C86DCCEC9EE1}" dt="2024-12-04T17:51:13.024" v="40" actId="14100"/>
        <pc:sldMkLst>
          <pc:docMk/>
          <pc:sldMk cId="2205756897" sldId="286"/>
        </pc:sldMkLst>
      </pc:sldChg>
      <pc:sldChg chg="modSp">
        <pc:chgData name="Jagjevan Gill" userId="S::jg3495@nau.edu::40d43e29-d183-46ac-907e-13582518ae7f" providerId="AD" clId="Web-{392A2347-A197-D462-80A9-C86DCCEC9EE1}" dt="2024-12-04T17:51:46.837" v="42" actId="20577"/>
        <pc:sldMkLst>
          <pc:docMk/>
          <pc:sldMk cId="477884221" sldId="287"/>
        </pc:sldMkLst>
      </pc:sldChg>
      <pc:sldChg chg="modSp">
        <pc:chgData name="Jagjevan Gill" userId="S::jg3495@nau.edu::40d43e29-d183-46ac-907e-13582518ae7f" providerId="AD" clId="Web-{392A2347-A197-D462-80A9-C86DCCEC9EE1}" dt="2024-12-04T17:51:52.150" v="43" actId="20577"/>
        <pc:sldMkLst>
          <pc:docMk/>
          <pc:sldMk cId="1324173869" sldId="288"/>
        </pc:sldMkLst>
      </pc:sldChg>
      <pc:sldChg chg="modSp add replId">
        <pc:chgData name="Jagjevan Gill" userId="S::jg3495@nau.edu::40d43e29-d183-46ac-907e-13582518ae7f" providerId="AD" clId="Web-{392A2347-A197-D462-80A9-C86DCCEC9EE1}" dt="2024-12-04T17:50:35.758" v="39" actId="1076"/>
        <pc:sldMkLst>
          <pc:docMk/>
          <pc:sldMk cId="835247215" sldId="289"/>
        </pc:sldMkLst>
      </pc:sldChg>
      <pc:sldChg chg="new del">
        <pc:chgData name="Jagjevan Gill" userId="S::jg3495@nau.edu::40d43e29-d183-46ac-907e-13582518ae7f" providerId="AD" clId="Web-{392A2347-A197-D462-80A9-C86DCCEC9EE1}" dt="2024-12-04T17:52:37.573" v="47"/>
        <pc:sldMkLst>
          <pc:docMk/>
          <pc:sldMk cId="3950119675" sldId="290"/>
        </pc:sldMkLst>
      </pc:sldChg>
    </pc:docChg>
  </pc:docChgLst>
  <pc:docChgLst>
    <pc:chgData name="Jagjevan Gill" userId="S::jg3495@nau.edu::40d43e29-d183-46ac-907e-13582518ae7f" providerId="AD" clId="Web-{D175D415-F295-6F52-B2AC-99F35AC45B31}"/>
    <pc:docChg chg="addSld modSld sldOrd">
      <pc:chgData name="Jagjevan Gill" userId="S::jg3495@nau.edu::40d43e29-d183-46ac-907e-13582518ae7f" providerId="AD" clId="Web-{D175D415-F295-6F52-B2AC-99F35AC45B31}" dt="2024-12-05T20:37:58.739" v="97" actId="1076"/>
      <pc:docMkLst>
        <pc:docMk/>
      </pc:docMkLst>
      <pc:sldChg chg="addSp modSp ord">
        <pc:chgData name="Jagjevan Gill" userId="S::jg3495@nau.edu::40d43e29-d183-46ac-907e-13582518ae7f" providerId="AD" clId="Web-{D175D415-F295-6F52-B2AC-99F35AC45B31}" dt="2024-12-05T20:35:22.422" v="91" actId="1076"/>
        <pc:sldMkLst>
          <pc:docMk/>
          <pc:sldMk cId="3771213051" sldId="260"/>
        </pc:sldMkLst>
      </pc:sldChg>
      <pc:sldChg chg="modSp">
        <pc:chgData name="Jagjevan Gill" userId="S::jg3495@nau.edu::40d43e29-d183-46ac-907e-13582518ae7f" providerId="AD" clId="Web-{D175D415-F295-6F52-B2AC-99F35AC45B31}" dt="2024-12-05T20:19:29.752" v="36" actId="1076"/>
        <pc:sldMkLst>
          <pc:docMk/>
          <pc:sldMk cId="2527720628" sldId="270"/>
        </pc:sldMkLst>
      </pc:sldChg>
      <pc:sldChg chg="modSp">
        <pc:chgData name="Jagjevan Gill" userId="S::jg3495@nau.edu::40d43e29-d183-46ac-907e-13582518ae7f" providerId="AD" clId="Web-{D175D415-F295-6F52-B2AC-99F35AC45B31}" dt="2024-12-05T20:37:58.739" v="97" actId="1076"/>
        <pc:sldMkLst>
          <pc:docMk/>
          <pc:sldMk cId="1979907080" sldId="283"/>
        </pc:sldMkLst>
      </pc:sldChg>
      <pc:sldChg chg="modSp ord">
        <pc:chgData name="Jagjevan Gill" userId="S::jg3495@nau.edu::40d43e29-d183-46ac-907e-13582518ae7f" providerId="AD" clId="Web-{D175D415-F295-6F52-B2AC-99F35AC45B31}" dt="2024-12-05T20:31:00.773" v="78" actId="20577"/>
        <pc:sldMkLst>
          <pc:docMk/>
          <pc:sldMk cId="3555186102" sldId="285"/>
        </pc:sldMkLst>
      </pc:sldChg>
      <pc:sldChg chg="modSp">
        <pc:chgData name="Jagjevan Gill" userId="S::jg3495@nau.edu::40d43e29-d183-46ac-907e-13582518ae7f" providerId="AD" clId="Web-{D175D415-F295-6F52-B2AC-99F35AC45B31}" dt="2024-12-05T20:18:15.827" v="35" actId="20577"/>
        <pc:sldMkLst>
          <pc:docMk/>
          <pc:sldMk cId="1324173869" sldId="288"/>
        </pc:sldMkLst>
      </pc:sldChg>
      <pc:sldChg chg="modSp add ord replId">
        <pc:chgData name="Jagjevan Gill" userId="S::jg3495@nau.edu::40d43e29-d183-46ac-907e-13582518ae7f" providerId="AD" clId="Web-{D175D415-F295-6F52-B2AC-99F35AC45B31}" dt="2024-12-05T20:35:55.392" v="95" actId="14100"/>
        <pc:sldMkLst>
          <pc:docMk/>
          <pc:sldMk cId="3358317274" sldId="290"/>
        </pc:sldMkLst>
      </pc:sldChg>
      <pc:sldChg chg="modSp new">
        <pc:chgData name="Jagjevan Gill" userId="S::jg3495@nau.edu::40d43e29-d183-46ac-907e-13582518ae7f" providerId="AD" clId="Web-{D175D415-F295-6F52-B2AC-99F35AC45B31}" dt="2024-12-05T20:33:16.637" v="82" actId="20577"/>
        <pc:sldMkLst>
          <pc:docMk/>
          <pc:sldMk cId="3180429103" sldId="291"/>
        </pc:sldMkLst>
      </pc:sldChg>
    </pc:docChg>
  </pc:docChgLst>
  <pc:docChgLst>
    <pc:chgData name="Jagjevan Gill" userId="S::jg3495@nau.edu::40d43e29-d183-46ac-907e-13582518ae7f" providerId="AD" clId="Web-{FE6DF11D-A777-33D4-EC84-CB665B2EF6F0}"/>
    <pc:docChg chg="modSld">
      <pc:chgData name="Jagjevan Gill" userId="S::jg3495@nau.edu::40d43e29-d183-46ac-907e-13582518ae7f" providerId="AD" clId="Web-{FE6DF11D-A777-33D4-EC84-CB665B2EF6F0}" dt="2025-05-01T21:14:55.472" v="52" actId="14100"/>
      <pc:docMkLst>
        <pc:docMk/>
      </pc:docMkLst>
      <pc:sldChg chg="modSp">
        <pc:chgData name="Jagjevan Gill" userId="S::jg3495@nau.edu::40d43e29-d183-46ac-907e-13582518ae7f" providerId="AD" clId="Web-{FE6DF11D-A777-33D4-EC84-CB665B2EF6F0}" dt="2025-05-01T20:49:40.071" v="2" actId="20577"/>
        <pc:sldMkLst>
          <pc:docMk/>
          <pc:sldMk cId="109857222" sldId="256"/>
        </pc:sldMkLst>
        <pc:spChg chg="mod">
          <ac:chgData name="Jagjevan Gill" userId="S::jg3495@nau.edu::40d43e29-d183-46ac-907e-13582518ae7f" providerId="AD" clId="Web-{FE6DF11D-A777-33D4-EC84-CB665B2EF6F0}" dt="2025-05-01T20:49:40.071" v="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setBg">
        <pc:chgData name="Jagjevan Gill" userId="S::jg3495@nau.edu::40d43e29-d183-46ac-907e-13582518ae7f" providerId="AD" clId="Web-{FE6DF11D-A777-33D4-EC84-CB665B2EF6F0}" dt="2025-05-01T21:10:53.979" v="39" actId="20577"/>
        <pc:sldMkLst>
          <pc:docMk/>
          <pc:sldMk cId="3035429853" sldId="280"/>
        </pc:sldMkLst>
        <pc:spChg chg="mod">
          <ac:chgData name="Jagjevan Gill" userId="S::jg3495@nau.edu::40d43e29-d183-46ac-907e-13582518ae7f" providerId="AD" clId="Web-{FE6DF11D-A777-33D4-EC84-CB665B2EF6F0}" dt="2025-05-01T21:10:53.979" v="39" actId="20577"/>
          <ac:spMkLst>
            <pc:docMk/>
            <pc:sldMk cId="3035429853" sldId="280"/>
            <ac:spMk id="2" creationId="{6B07F9E9-4277-42F6-89F3-75D18A03FA24}"/>
          </ac:spMkLst>
        </pc:spChg>
        <pc:spChg chg="mod ord">
          <ac:chgData name="Jagjevan Gill" userId="S::jg3495@nau.edu::40d43e29-d183-46ac-907e-13582518ae7f" providerId="AD" clId="Web-{FE6DF11D-A777-33D4-EC84-CB665B2EF6F0}" dt="2025-05-01T21:08:55.646" v="33"/>
          <ac:spMkLst>
            <pc:docMk/>
            <pc:sldMk cId="3035429853" sldId="280"/>
            <ac:spMk id="4" creationId="{BEE3D567-965A-5322-B5C5-822FC91298BE}"/>
          </ac:spMkLst>
        </pc:spChg>
        <pc:spChg chg="mod ord">
          <ac:chgData name="Jagjevan Gill" userId="S::jg3495@nau.edu::40d43e29-d183-46ac-907e-13582518ae7f" providerId="AD" clId="Web-{FE6DF11D-A777-33D4-EC84-CB665B2EF6F0}" dt="2025-05-01T21:08:55.646" v="33"/>
          <ac:spMkLst>
            <pc:docMk/>
            <pc:sldMk cId="3035429853" sldId="280"/>
            <ac:spMk id="7" creationId="{5EBB2A8E-85CA-DEE4-546A-1C2276D41AB4}"/>
          </ac:spMkLst>
        </pc:spChg>
        <pc:spChg chg="add">
          <ac:chgData name="Jagjevan Gill" userId="S::jg3495@nau.edu::40d43e29-d183-46ac-907e-13582518ae7f" providerId="AD" clId="Web-{FE6DF11D-A777-33D4-EC84-CB665B2EF6F0}" dt="2025-05-01T21:08:55.646" v="33"/>
          <ac:spMkLst>
            <pc:docMk/>
            <pc:sldMk cId="3035429853" sldId="280"/>
            <ac:spMk id="14" creationId="{29B161DF-E457-41D5-83AD-378B43003730}"/>
          </ac:spMkLst>
        </pc:spChg>
        <pc:spChg chg="add">
          <ac:chgData name="Jagjevan Gill" userId="S::jg3495@nau.edu::40d43e29-d183-46ac-907e-13582518ae7f" providerId="AD" clId="Web-{FE6DF11D-A777-33D4-EC84-CB665B2EF6F0}" dt="2025-05-01T21:08:55.646" v="33"/>
          <ac:spMkLst>
            <pc:docMk/>
            <pc:sldMk cId="3035429853" sldId="280"/>
            <ac:spMk id="16" creationId="{107D50C9-F568-423A-A839-B49874AAEE6C}"/>
          </ac:spMkLst>
        </pc:spChg>
        <pc:picChg chg="add del mod">
          <ac:chgData name="Jagjevan Gill" userId="S::jg3495@nau.edu::40d43e29-d183-46ac-907e-13582518ae7f" providerId="AD" clId="Web-{FE6DF11D-A777-33D4-EC84-CB665B2EF6F0}" dt="2025-05-01T21:02:54.664" v="12"/>
          <ac:picMkLst>
            <pc:docMk/>
            <pc:sldMk cId="3035429853" sldId="280"/>
            <ac:picMk id="3" creationId="{97369137-2798-16EB-82ED-67F84218B53E}"/>
          </ac:picMkLst>
        </pc:picChg>
        <pc:picChg chg="add mod">
          <ac:chgData name="Jagjevan Gill" userId="S::jg3495@nau.edu::40d43e29-d183-46ac-907e-13582518ae7f" providerId="AD" clId="Web-{FE6DF11D-A777-33D4-EC84-CB665B2EF6F0}" dt="2025-05-01T21:10:22.462" v="38"/>
          <ac:picMkLst>
            <pc:docMk/>
            <pc:sldMk cId="3035429853" sldId="280"/>
            <ac:picMk id="5" creationId="{579F1A74-48D3-59F2-479C-95CBBBCA80D4}"/>
          </ac:picMkLst>
        </pc:picChg>
        <pc:picChg chg="add del mod">
          <ac:chgData name="Jagjevan Gill" userId="S::jg3495@nau.edu::40d43e29-d183-46ac-907e-13582518ae7f" providerId="AD" clId="Web-{FE6DF11D-A777-33D4-EC84-CB665B2EF6F0}" dt="2025-05-01T21:05:52.561" v="22"/>
          <ac:picMkLst>
            <pc:docMk/>
            <pc:sldMk cId="3035429853" sldId="280"/>
            <ac:picMk id="6" creationId="{81F675B1-851D-C7D2-0450-6E9E7116104B}"/>
          </ac:picMkLst>
        </pc:picChg>
        <pc:picChg chg="add del mod">
          <ac:chgData name="Jagjevan Gill" userId="S::jg3495@nau.edu::40d43e29-d183-46ac-907e-13582518ae7f" providerId="AD" clId="Web-{FE6DF11D-A777-33D4-EC84-CB665B2EF6F0}" dt="2025-05-01T21:05:56.186" v="24"/>
          <ac:picMkLst>
            <pc:docMk/>
            <pc:sldMk cId="3035429853" sldId="280"/>
            <ac:picMk id="8" creationId="{F1AE3192-3616-95A8-6E7B-D7429AF58270}"/>
          </ac:picMkLst>
        </pc:picChg>
        <pc:picChg chg="add mod modCrop">
          <ac:chgData name="Jagjevan Gill" userId="S::jg3495@nau.edu::40d43e29-d183-46ac-907e-13582518ae7f" providerId="AD" clId="Web-{FE6DF11D-A777-33D4-EC84-CB665B2EF6F0}" dt="2025-05-01T21:09:32.351" v="37"/>
          <ac:picMkLst>
            <pc:docMk/>
            <pc:sldMk cId="3035429853" sldId="280"/>
            <ac:picMk id="9" creationId="{D485CBF8-8C94-04E1-E74A-C060B109FC8F}"/>
          </ac:picMkLst>
        </pc:picChg>
      </pc:sldChg>
      <pc:sldChg chg="addSp modSp">
        <pc:chgData name="Jagjevan Gill" userId="S::jg3495@nau.edu::40d43e29-d183-46ac-907e-13582518ae7f" providerId="AD" clId="Web-{FE6DF11D-A777-33D4-EC84-CB665B2EF6F0}" dt="2025-05-01T21:14:55.472" v="52" actId="14100"/>
        <pc:sldMkLst>
          <pc:docMk/>
          <pc:sldMk cId="2244125766" sldId="300"/>
        </pc:sldMkLst>
        <pc:spChg chg="mod">
          <ac:chgData name="Jagjevan Gill" userId="S::jg3495@nau.edu::40d43e29-d183-46ac-907e-13582518ae7f" providerId="AD" clId="Web-{FE6DF11D-A777-33D4-EC84-CB665B2EF6F0}" dt="2025-05-01T21:14:08.814" v="47" actId="1076"/>
          <ac:spMkLst>
            <pc:docMk/>
            <pc:sldMk cId="2244125766" sldId="300"/>
            <ac:spMk id="5" creationId="{FFE67F5E-ABA0-D12A-7E6B-E3D0AAB52C90}"/>
          </ac:spMkLst>
        </pc:spChg>
        <pc:graphicFrameChg chg="mod modGraphic">
          <ac:chgData name="Jagjevan Gill" userId="S::jg3495@nau.edu::40d43e29-d183-46ac-907e-13582518ae7f" providerId="AD" clId="Web-{FE6DF11D-A777-33D4-EC84-CB665B2EF6F0}" dt="2025-05-01T21:14:51.659" v="51"/>
          <ac:graphicFrameMkLst>
            <pc:docMk/>
            <pc:sldMk cId="2244125766" sldId="300"/>
            <ac:graphicFrameMk id="6" creationId="{B6D6D3FC-2395-62D7-6534-DF3EC1FF84E3}"/>
          </ac:graphicFrameMkLst>
        </pc:graphicFrameChg>
        <pc:picChg chg="add mod">
          <ac:chgData name="Jagjevan Gill" userId="S::jg3495@nau.edu::40d43e29-d183-46ac-907e-13582518ae7f" providerId="AD" clId="Web-{FE6DF11D-A777-33D4-EC84-CB665B2EF6F0}" dt="2025-05-01T21:14:55.472" v="52" actId="14100"/>
          <ac:picMkLst>
            <pc:docMk/>
            <pc:sldMk cId="2244125766" sldId="300"/>
            <ac:picMk id="3" creationId="{7032F23B-F84E-9175-C735-8F29D2277A05}"/>
          </ac:picMkLst>
        </pc:picChg>
      </pc:sldChg>
    </pc:docChg>
  </pc:docChgLst>
  <pc:docChgLst>
    <pc:chgData name="Beizhe Shen" userId="S::bs2284@nau.edu::ca6262fb-d8b9-44d0-b053-41c592317563" providerId="AD" clId="Web-{F42F15C3-622F-C9A0-67ED-E209C70AF5A6}"/>
    <pc:docChg chg="modSld">
      <pc:chgData name="Beizhe Shen" userId="S::bs2284@nau.edu::ca6262fb-d8b9-44d0-b053-41c592317563" providerId="AD" clId="Web-{F42F15C3-622F-C9A0-67ED-E209C70AF5A6}" dt="2024-12-03T17:28:21.416" v="38" actId="20577"/>
      <pc:docMkLst>
        <pc:docMk/>
      </pc:docMkLst>
      <pc:sldChg chg="modSp">
        <pc:chgData name="Beizhe Shen" userId="S::bs2284@nau.edu::ca6262fb-d8b9-44d0-b053-41c592317563" providerId="AD" clId="Web-{F42F15C3-622F-C9A0-67ED-E209C70AF5A6}" dt="2024-12-03T17:28:21.416" v="38" actId="20577"/>
        <pc:sldMkLst>
          <pc:docMk/>
          <pc:sldMk cId="1773000128" sldId="278"/>
        </pc:sldMkLst>
      </pc:sldChg>
      <pc:sldChg chg="modSp">
        <pc:chgData name="Beizhe Shen" userId="S::bs2284@nau.edu::ca6262fb-d8b9-44d0-b053-41c592317563" providerId="AD" clId="Web-{F42F15C3-622F-C9A0-67ED-E209C70AF5A6}" dt="2024-12-03T17:21:54.937" v="5"/>
        <pc:sldMkLst>
          <pc:docMk/>
          <pc:sldMk cId="1946204248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E04FC-CE88-4EF1-92F1-2EE81A34EC4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965F-26E3-49D0-B3D3-EDCEE2B2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Jeevan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965F-26E3-49D0-B3D3-EDCEE2B2A1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965F-26E3-49D0-B3D3-EDCEE2B2A1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965F-26E3-49D0-B3D3-EDCEE2B2A1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3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965F-26E3-49D0-B3D3-EDCEE2B2A1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2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965F-26E3-49D0-B3D3-EDCEE2B2A1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965F-26E3-49D0-B3D3-EDCEE2B2A1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8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965F-26E3-49D0-B3D3-EDCEE2B2A1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BE6F-BE1C-42E4-B5A9-2551201F935D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91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F030-92F4-4491-BF28-41E89C678357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7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042A-B00D-4710-8E67-02FC168D1EA2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42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354C-7C6A-46E2-BA6F-EFA290EE6D9F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6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4C40-5257-43BE-BB7E-8BACCAE5341E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1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F22-5A7C-4CDC-A2A1-1824712EF773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52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1B98-75A0-43C2-8713-6ED9C1C10E94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74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CD0D-A5C1-4721-A6D3-65DE06D8782C}" type="datetime1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04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3C42-E3FC-4B9D-B36B-2E1A713CD5B1}" type="datetime1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CD1-DC1C-47E7-AD48-3DAFD5CB35AF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89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868-94E3-4B97-8FB7-4A75A91660A0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4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657541-F96D-4F65-923A-1B62F0BC8226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6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51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ytravelphotos/20711137466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2B394B1-D53C-7BCF-6B0E-AF283DF997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4996" y="1116189"/>
            <a:ext cx="5262008" cy="2953769"/>
          </a:xfrm>
        </p:spPr>
        <p:txBody>
          <a:bodyPr>
            <a:normAutofit/>
          </a:bodyPr>
          <a:lstStyle/>
          <a:p>
            <a:r>
              <a:rPr lang="en-US" sz="3200"/>
              <a:t>Chiricahua National Monument Septic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477128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/>
              <a:t>CENE 486, 5/2/2025</a:t>
            </a:r>
          </a:p>
          <a:p>
            <a:r>
              <a:rPr lang="en-US" sz="2100" b="0" i="0">
                <a:solidFill>
                  <a:srgbClr val="000000"/>
                </a:solidFill>
                <a:effectLst/>
                <a:latin typeface="Aptos"/>
              </a:rPr>
              <a:t>Jeevan Gill, </a:t>
            </a:r>
            <a:r>
              <a:rPr lang="en-US" sz="2100" err="1">
                <a:solidFill>
                  <a:srgbClr val="000000"/>
                </a:solidFill>
                <a:latin typeface="Aptos"/>
              </a:rPr>
              <a:t>Beizhe</a:t>
            </a:r>
            <a:r>
              <a:rPr lang="en-US" sz="2100">
                <a:solidFill>
                  <a:srgbClr val="000000"/>
                </a:solidFill>
                <a:latin typeface="Aptos"/>
              </a:rPr>
              <a:t> Shen</a:t>
            </a:r>
            <a:r>
              <a:rPr lang="en-US" sz="2100" b="0" i="0">
                <a:solidFill>
                  <a:srgbClr val="000000"/>
                </a:solidFill>
                <a:effectLst/>
                <a:latin typeface="Aptos"/>
              </a:rPr>
              <a:t>, and </a:t>
            </a:r>
            <a:r>
              <a:rPr lang="en-US" sz="2100">
                <a:latin typeface="Aptos"/>
              </a:rPr>
              <a:t>Nicholas Wakefield</a:t>
            </a:r>
            <a:r>
              <a:rPr lang="en-US" sz="2100"/>
              <a:t> 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2FADB-F9CE-40FD-B7CD-7F402C44B4BA}"/>
              </a:ext>
            </a:extLst>
          </p:cNvPr>
          <p:cNvSpPr txBox="1"/>
          <p:nvPr/>
        </p:nvSpPr>
        <p:spPr>
          <a:xfrm>
            <a:off x="20" y="6858000"/>
            <a:ext cx="12191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mytravelphotos/2071113746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A1882-9404-416A-8A02-211E4C46A0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5041" y1="59128" x2="56098" y2="72480"/>
                        <a14:foregroundMark x1="56098" y1="72480" x2="60976" y2="59401"/>
                        <a14:foregroundMark x1="60976" y1="59401" x2="59350" y2="58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246" y="148235"/>
            <a:ext cx="3320926" cy="33029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61919-6BF0-986A-9F88-0BC37C1B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>
                <a:solidFill>
                  <a:schemeClr val="bg1"/>
                </a:solidFill>
              </a:rPr>
              <a:t>1</a:t>
            </a:fld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07D50C9-F568-423A-A839-B49874A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9499" y="4590068"/>
            <a:ext cx="624734" cy="62473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B161DF-E457-41D5-83AD-378B43003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7F9E9-4277-42F6-89F3-75D18A03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544" y="298810"/>
            <a:ext cx="5700469" cy="13890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1"/>
                </a:solidFill>
              </a:rPr>
              <a:t>On-Site Wastewater Treatment Systems and Scoring</a:t>
            </a:r>
          </a:p>
        </p:txBody>
      </p:sp>
      <p:pic>
        <p:nvPicPr>
          <p:cNvPr id="5" name="Picture 4" descr="Diagram of a soil and a tank&#10;&#10;Description automatically generated with medium confidence">
            <a:extLst>
              <a:ext uri="{FF2B5EF4-FFF2-40B4-BE49-F238E27FC236}">
                <a16:creationId xmlns:a16="http://schemas.microsoft.com/office/drawing/2014/main" id="{579F1A74-48D3-59F2-479C-95CBBBCA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2" r="18056" b="-2"/>
          <a:stretch/>
        </p:blipFill>
        <p:spPr>
          <a:xfrm>
            <a:off x="643466" y="579155"/>
            <a:ext cx="5130797" cy="2642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eptic Tank Sand Filter System">
            <a:extLst>
              <a:ext uri="{FF2B5EF4-FFF2-40B4-BE49-F238E27FC236}">
                <a16:creationId xmlns:a16="http://schemas.microsoft.com/office/drawing/2014/main" id="{D485CBF8-8C94-04E1-E74A-C060B109FC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6" t="30946" r="-756" b="-1023"/>
          <a:stretch/>
        </p:blipFill>
        <p:spPr>
          <a:xfrm>
            <a:off x="671966" y="3543301"/>
            <a:ext cx="5102302" cy="264625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BB2A8E-85CA-DEE4-546A-1C2276D4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02" y="1810985"/>
            <a:ext cx="5397237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b="1">
                <a:latin typeface="Aptos"/>
              </a:rPr>
              <a:t>1 - Least Optimum</a:t>
            </a:r>
            <a:r>
              <a:rPr lang="en-US" sz="1700">
                <a:latin typeface="Aptos Narrow"/>
              </a:rPr>
              <a:t> - I</a:t>
            </a:r>
            <a:r>
              <a:rPr lang="en-US" sz="1700">
                <a:latin typeface="Aptos"/>
              </a:rPr>
              <a:t>nstallation costs more than $30,000. Spacing requirements do not comply.</a:t>
            </a:r>
            <a:endParaRPr lang="en-US"/>
          </a:p>
          <a:p>
            <a:pPr marL="0" indent="0">
              <a:buNone/>
            </a:pPr>
            <a:endParaRPr lang="en-US" sz="1700">
              <a:latin typeface="Aptos"/>
            </a:endParaRPr>
          </a:p>
          <a:p>
            <a:pPr marL="0" indent="0">
              <a:buNone/>
            </a:pPr>
            <a:r>
              <a:rPr lang="en-US" sz="1700" b="1">
                <a:latin typeface="Aptos"/>
              </a:rPr>
              <a:t>2 - Worse</a:t>
            </a:r>
            <a:r>
              <a:rPr lang="en-US" sz="1700">
                <a:latin typeface="Aptos Narrow"/>
              </a:rPr>
              <a:t> – this score's </a:t>
            </a:r>
            <a:r>
              <a:rPr lang="en-US" sz="1700">
                <a:latin typeface="Aptos"/>
              </a:rPr>
              <a:t>criteria ranges fall between scores one and three.</a:t>
            </a:r>
          </a:p>
          <a:p>
            <a:pPr marL="0" indent="0">
              <a:buNone/>
            </a:pPr>
            <a:endParaRPr lang="en-US" sz="1700">
              <a:latin typeface="Aptos"/>
            </a:endParaRPr>
          </a:p>
          <a:p>
            <a:pPr marL="0" indent="0">
              <a:buNone/>
            </a:pPr>
            <a:r>
              <a:rPr lang="en-US" sz="1700" b="1">
                <a:latin typeface="Aptos"/>
              </a:rPr>
              <a:t>3 - Neutral</a:t>
            </a:r>
            <a:r>
              <a:rPr lang="en-US" sz="1700" b="1">
                <a:latin typeface="Aptos Narrow"/>
              </a:rPr>
              <a:t> </a:t>
            </a:r>
            <a:r>
              <a:rPr lang="en-US" sz="1700">
                <a:latin typeface="Aptos Narrow"/>
              </a:rPr>
              <a:t>- </a:t>
            </a:r>
            <a:r>
              <a:rPr lang="en-US" sz="1700">
                <a:latin typeface="Aptos"/>
              </a:rPr>
              <a:t>Installation costs fall within the more than $10,000 less than $20,000 range. Spacing requirements require some space.</a:t>
            </a:r>
          </a:p>
          <a:p>
            <a:pPr marL="0" indent="0">
              <a:buNone/>
            </a:pPr>
            <a:endParaRPr lang="en-US" sz="1700">
              <a:latin typeface="Aptos"/>
            </a:endParaRPr>
          </a:p>
          <a:p>
            <a:pPr marL="0" indent="0">
              <a:buNone/>
            </a:pPr>
            <a:r>
              <a:rPr lang="en-US" sz="1700" b="1">
                <a:latin typeface="Aptos"/>
              </a:rPr>
              <a:t>4 - Better </a:t>
            </a:r>
            <a:r>
              <a:rPr lang="en-US" sz="1700">
                <a:latin typeface="Aptos Narrow"/>
              </a:rPr>
              <a:t>- </a:t>
            </a:r>
            <a:r>
              <a:rPr lang="en-US" sz="1700">
                <a:latin typeface="Aptos"/>
              </a:rPr>
              <a:t>this score’s criteria ranges fall between the values for scores three and five.</a:t>
            </a:r>
          </a:p>
          <a:p>
            <a:pPr marL="0" indent="0">
              <a:buNone/>
            </a:pPr>
            <a:endParaRPr lang="en-US" sz="1700">
              <a:latin typeface="Aptos"/>
            </a:endParaRPr>
          </a:p>
          <a:p>
            <a:pPr marL="0" indent="0">
              <a:buNone/>
            </a:pPr>
            <a:r>
              <a:rPr lang="en-US" sz="1700" b="1">
                <a:latin typeface="Aptos"/>
              </a:rPr>
              <a:t>5 - Optimum</a:t>
            </a:r>
            <a:r>
              <a:rPr lang="en-US" sz="1700">
                <a:latin typeface="Aptos"/>
              </a:rPr>
              <a:t> </a:t>
            </a:r>
            <a:r>
              <a:rPr lang="en-US" sz="1700">
                <a:latin typeface="Aptos Narrow"/>
              </a:rPr>
              <a:t>- I</a:t>
            </a:r>
            <a:r>
              <a:rPr lang="en-US" sz="1700">
                <a:latin typeface="Aptos"/>
              </a:rPr>
              <a:t>nstallation costs for a score of five are less than $10,000. Spacing requirements represent not needing space.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3D567-965A-5322-B5C5-822FC912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 sz="2800" dirty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2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81683-A38B-55FB-EA77-00DC6A1D2914}"/>
              </a:ext>
            </a:extLst>
          </p:cNvPr>
          <p:cNvSpPr txBox="1"/>
          <p:nvPr/>
        </p:nvSpPr>
        <p:spPr>
          <a:xfrm>
            <a:off x="1381894" y="237443"/>
            <a:ext cx="4390695" cy="3434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12. Septic and Mound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AE0F8-5F7C-DD10-5B85-8C6CEEC25F61}"/>
              </a:ext>
            </a:extLst>
          </p:cNvPr>
          <p:cNvSpPr txBox="1"/>
          <p:nvPr/>
        </p:nvSpPr>
        <p:spPr>
          <a:xfrm>
            <a:off x="1899920" y="6192519"/>
            <a:ext cx="265176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13. RSF System</a:t>
            </a:r>
          </a:p>
        </p:txBody>
      </p:sp>
    </p:spTree>
    <p:extLst>
      <p:ext uri="{BB962C8B-B14F-4D97-AF65-F5344CB8AC3E}">
        <p14:creationId xmlns:p14="http://schemas.microsoft.com/office/powerpoint/2010/main" val="303542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FC069-49FB-2C3A-A710-C71A6F5E3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FB16-8165-1C59-8098-039E4839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903" y="2420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accent1"/>
                </a:solidFill>
              </a:rPr>
              <a:t>Wastewater Treatment System Decision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34C1B-7AED-B82E-7AA1-BC6C43CE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258" y="6356350"/>
            <a:ext cx="2743200" cy="365125"/>
          </a:xfrm>
        </p:spPr>
        <p:txBody>
          <a:bodyPr/>
          <a:lstStyle/>
          <a:p>
            <a:fld id="{4854181D-6920-4594-9A5D-6CE56DC9F8B2}" type="slidenum">
              <a:rPr lang="en-US" sz="2800" dirty="0" smtClean="0"/>
              <a:t>11</a:t>
            </a:fld>
            <a:endParaRPr lang="en-US" sz="28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57F6B4-F5DC-303C-AA87-69C1D1C2C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876965"/>
              </p:ext>
            </p:extLst>
          </p:nvPr>
        </p:nvGraphicFramePr>
        <p:xfrm>
          <a:off x="914793" y="2020688"/>
          <a:ext cx="10364222" cy="3353719"/>
        </p:xfrm>
        <a:graphic>
          <a:graphicData uri="http://schemas.openxmlformats.org/drawingml/2006/table">
            <a:tbl>
              <a:tblPr/>
              <a:tblGrid>
                <a:gridCol w="2587891">
                  <a:extLst>
                    <a:ext uri="{9D8B030D-6E8A-4147-A177-3AD203B41FA5}">
                      <a16:colId xmlns:a16="http://schemas.microsoft.com/office/drawing/2014/main" val="864869658"/>
                    </a:ext>
                  </a:extLst>
                </a:gridCol>
                <a:gridCol w="828684">
                  <a:extLst>
                    <a:ext uri="{9D8B030D-6E8A-4147-A177-3AD203B41FA5}">
                      <a16:colId xmlns:a16="http://schemas.microsoft.com/office/drawing/2014/main" val="1114184182"/>
                    </a:ext>
                  </a:extLst>
                </a:gridCol>
                <a:gridCol w="611348">
                  <a:extLst>
                    <a:ext uri="{9D8B030D-6E8A-4147-A177-3AD203B41FA5}">
                      <a16:colId xmlns:a16="http://schemas.microsoft.com/office/drawing/2014/main" val="2600398518"/>
                    </a:ext>
                  </a:extLst>
                </a:gridCol>
                <a:gridCol w="1100911">
                  <a:extLst>
                    <a:ext uri="{9D8B030D-6E8A-4147-A177-3AD203B41FA5}">
                      <a16:colId xmlns:a16="http://schemas.microsoft.com/office/drawing/2014/main" val="1634130759"/>
                    </a:ext>
                  </a:extLst>
                </a:gridCol>
                <a:gridCol w="654423">
                  <a:extLst>
                    <a:ext uri="{9D8B030D-6E8A-4147-A177-3AD203B41FA5}">
                      <a16:colId xmlns:a16="http://schemas.microsoft.com/office/drawing/2014/main" val="3594106619"/>
                    </a:ext>
                  </a:extLst>
                </a:gridCol>
                <a:gridCol w="1048871">
                  <a:extLst>
                    <a:ext uri="{9D8B030D-6E8A-4147-A177-3AD203B41FA5}">
                      <a16:colId xmlns:a16="http://schemas.microsoft.com/office/drawing/2014/main" val="2498103164"/>
                    </a:ext>
                  </a:extLst>
                </a:gridCol>
                <a:gridCol w="735106">
                  <a:extLst>
                    <a:ext uri="{9D8B030D-6E8A-4147-A177-3AD203B41FA5}">
                      <a16:colId xmlns:a16="http://schemas.microsoft.com/office/drawing/2014/main" val="1658392589"/>
                    </a:ext>
                  </a:extLst>
                </a:gridCol>
                <a:gridCol w="1048870">
                  <a:extLst>
                    <a:ext uri="{9D8B030D-6E8A-4147-A177-3AD203B41FA5}">
                      <a16:colId xmlns:a16="http://schemas.microsoft.com/office/drawing/2014/main" val="3628098891"/>
                    </a:ext>
                  </a:extLst>
                </a:gridCol>
                <a:gridCol w="654424">
                  <a:extLst>
                    <a:ext uri="{9D8B030D-6E8A-4147-A177-3AD203B41FA5}">
                      <a16:colId xmlns:a16="http://schemas.microsoft.com/office/drawing/2014/main" val="596187230"/>
                    </a:ext>
                  </a:extLst>
                </a:gridCol>
                <a:gridCol w="1093694">
                  <a:extLst>
                    <a:ext uri="{9D8B030D-6E8A-4147-A177-3AD203B41FA5}">
                      <a16:colId xmlns:a16="http://schemas.microsoft.com/office/drawing/2014/main" val="3919241030"/>
                    </a:ext>
                  </a:extLst>
                </a:gridCol>
              </a:tblGrid>
              <a:tr h="6856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Design Decision Matrix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Septic System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Sand Filter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Mound System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Biomass Filtration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625363"/>
                  </a:ext>
                </a:extLst>
              </a:tr>
              <a:tr h="685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Criteria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Weight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Score</a:t>
                      </a:r>
                      <a:endParaRPr lang="en-US" b="0"/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Weighted Score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Score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Weighted Score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Score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Weighted Score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Score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Weighted Score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059872"/>
                  </a:ext>
                </a:extLst>
              </a:tr>
              <a:tr h="396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Maintenance Costs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277671"/>
                  </a:ext>
                </a:extLst>
              </a:tr>
              <a:tr h="396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Space Requirements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14960"/>
                  </a:ext>
                </a:extLst>
              </a:tr>
              <a:tr h="396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System Longevity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60933"/>
                  </a:ext>
                </a:extLst>
              </a:tr>
              <a:tr h="396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Cost of Implementation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61947"/>
                  </a:ext>
                </a:extLst>
              </a:tr>
              <a:tr h="396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Total Score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28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94DCF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5814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97A75C-771B-C6B8-F39D-21491442682C}"/>
              </a:ext>
            </a:extLst>
          </p:cNvPr>
          <p:cNvSpPr txBox="1"/>
          <p:nvPr/>
        </p:nvSpPr>
        <p:spPr>
          <a:xfrm>
            <a:off x="3134226" y="1718206"/>
            <a:ext cx="5943600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/>
              <a:t>Table 4 – Decision Matrix</a:t>
            </a:r>
          </a:p>
        </p:txBody>
      </p:sp>
    </p:spTree>
    <p:extLst>
      <p:ext uri="{BB962C8B-B14F-4D97-AF65-F5344CB8AC3E}">
        <p14:creationId xmlns:p14="http://schemas.microsoft.com/office/powerpoint/2010/main" val="337385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0E7D-8A85-4C84-A65E-3C47AA28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ADEQ R18-9-A314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3108F-858E-4215-B19C-C243C3BD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12</a:t>
            </a:fld>
            <a:endParaRPr lang="en-US" sz="2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CFE895-1E28-4C7B-A446-D9559847BE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2"/>
          <a:stretch/>
        </p:blipFill>
        <p:spPr>
          <a:xfrm>
            <a:off x="7358448" y="2446394"/>
            <a:ext cx="4559419" cy="3084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142FB2-73C7-443F-A81F-35EDCC520B26}"/>
              </a:ext>
            </a:extLst>
          </p:cNvPr>
          <p:cNvSpPr txBox="1"/>
          <p:nvPr/>
        </p:nvSpPr>
        <p:spPr>
          <a:xfrm>
            <a:off x="8152793" y="5531625"/>
            <a:ext cx="4269886" cy="378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75"/>
              </a:lnSpc>
            </a:pPr>
            <a:r>
              <a:rPr lang="en-US" sz="1600">
                <a:cs typeface="Segoe UI"/>
              </a:rPr>
              <a:t>Figure 14. Septic System [3]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29992-9830-BDFE-9D99-CF7759CD5E05}"/>
              </a:ext>
            </a:extLst>
          </p:cNvPr>
          <p:cNvSpPr txBox="1"/>
          <p:nvPr/>
        </p:nvSpPr>
        <p:spPr>
          <a:xfrm>
            <a:off x="687805" y="1838522"/>
            <a:ext cx="5943600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/>
              <a:t>Table 5 – ADEQ R18-9 Unit Design Flow Table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419EE1-1B81-B7FB-7F15-2408915E4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947105"/>
              </p:ext>
            </p:extLst>
          </p:nvPr>
        </p:nvGraphicFramePr>
        <p:xfrm>
          <a:off x="141957" y="2143122"/>
          <a:ext cx="7038470" cy="274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52221">
                  <a:extLst>
                    <a:ext uri="{9D8B030D-6E8A-4147-A177-3AD203B41FA5}">
                      <a16:colId xmlns:a16="http://schemas.microsoft.com/office/drawing/2014/main" val="3221404956"/>
                    </a:ext>
                  </a:extLst>
                </a:gridCol>
                <a:gridCol w="1925052">
                  <a:extLst>
                    <a:ext uri="{9D8B030D-6E8A-4147-A177-3AD203B41FA5}">
                      <a16:colId xmlns:a16="http://schemas.microsoft.com/office/drawing/2014/main" val="1744593627"/>
                    </a:ext>
                  </a:extLst>
                </a:gridCol>
                <a:gridCol w="2361197">
                  <a:extLst>
                    <a:ext uri="{9D8B030D-6E8A-4147-A177-3AD203B41FA5}">
                      <a16:colId xmlns:a16="http://schemas.microsoft.com/office/drawing/2014/main" val="33792742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Times New Roman"/>
                        </a:rPr>
                        <a:t>Wastewater Source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Times New Roman"/>
                        </a:rPr>
                        <a:t>Applicable Unit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Times New Roman"/>
                        </a:rPr>
                        <a:t>Sewage Design Flow per Applicable Unit,</a:t>
                      </a:r>
                      <a:br>
                        <a:rPr lang="en-US" sz="1000" b="1" dirty="0">
                          <a:latin typeface="Times New Roman"/>
                        </a:rPr>
                      </a:br>
                      <a:r>
                        <a:rPr lang="en-US" sz="1000" b="1">
                          <a:latin typeface="Times New Roman"/>
                        </a:rPr>
                        <a:t>(gallons per day)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127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latin typeface="Times New Roman"/>
                        </a:rPr>
                        <a:t>Airport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latin typeface="Times New Roman"/>
                        </a:rPr>
                        <a:t>Passenger (average daily number)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>
                          <a:latin typeface="Times New Roman"/>
                        </a:rPr>
                        <a:t>Employee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latin typeface="Times New Roman"/>
                        </a:rPr>
                        <a:t>4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 dirty="0">
                          <a:latin typeface="Times New Roman"/>
                        </a:rPr>
                        <a:t>15</a:t>
                      </a: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562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latin typeface="Times New Roman"/>
                        </a:rPr>
                        <a:t>Auto Wash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latin typeface="Times New Roman"/>
                        </a:rPr>
                        <a:t>Facility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latin typeface="Times New Roman"/>
                        </a:rPr>
                        <a:t>Per manufacturer, if consistent with this Chapter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380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latin typeface="Times New Roman"/>
                        </a:rPr>
                        <a:t>Bar/Lounge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latin typeface="Times New Roman"/>
                        </a:rPr>
                        <a:t>Seat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latin typeface="Times New Roman"/>
                        </a:rPr>
                        <a:t>30</a:t>
                      </a: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125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latin typeface="Times New Roman"/>
                        </a:rPr>
                        <a:t>Barber Shop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latin typeface="Times New Roman"/>
                        </a:rPr>
                        <a:t>Chair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latin typeface="Times New Roman"/>
                        </a:rPr>
                        <a:t>35</a:t>
                      </a: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885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latin typeface="Times New Roman"/>
                        </a:rPr>
                        <a:t>Beauty Parlor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latin typeface="Times New Roman"/>
                        </a:rPr>
                        <a:t>Chair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latin typeface="Times New Roman"/>
                        </a:rPr>
                        <a:t>100</a:t>
                      </a: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108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latin typeface="Times New Roman"/>
                        </a:rPr>
                        <a:t>Bowling Alley (snack bar only)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latin typeface="Times New Roman"/>
                        </a:rPr>
                        <a:t>Lane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latin typeface="Times New Roman"/>
                        </a:rPr>
                        <a:t>75</a:t>
                      </a: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345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latin typeface="Times New Roman"/>
                        </a:rPr>
                        <a:t>Camp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>
                          <a:latin typeface="Times New Roman"/>
                        </a:rPr>
                        <a:t>    Day camp, no cooking facilities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>
                          <a:latin typeface="Times New Roman"/>
                        </a:rPr>
                        <a:t>    Campground, overnight, flush toilets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>
                          <a:latin typeface="Times New Roman"/>
                        </a:rPr>
                        <a:t>    Campground, overnight, flush toilets, and shower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>
                          <a:latin typeface="Times New Roman"/>
                        </a:rPr>
                        <a:t>    Campground, luxury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>
                          <a:latin typeface="Times New Roman"/>
                        </a:rPr>
                        <a:t>    Camp, youth, summer, or seasonal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>
                          <a:latin typeface="Times New Roman"/>
                        </a:rPr>
                        <a:t>Camping unit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>
                          <a:latin typeface="Times New Roman"/>
                        </a:rPr>
                        <a:t>Camping unit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>
                          <a:latin typeface="Times New Roman"/>
                        </a:rPr>
                        <a:t>Camping unit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>
                          <a:latin typeface="Times New Roman"/>
                        </a:rPr>
                        <a:t>Person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>
                          <a:latin typeface="Times New Roman"/>
                        </a:rPr>
                        <a:t>Person</a:t>
                      </a:r>
                      <a:endParaRPr lang="en-US" sz="1000" dirty="0">
                        <a:latin typeface="Times New Roman"/>
                      </a:endParaRP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 dirty="0">
                          <a:latin typeface="Times New Roman"/>
                        </a:rPr>
                        <a:t>30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 dirty="0">
                          <a:latin typeface="Times New Roman"/>
                        </a:rPr>
                        <a:t>75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 dirty="0">
                          <a:latin typeface="Times New Roman"/>
                        </a:rPr>
                        <a:t>150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 dirty="0">
                          <a:latin typeface="Times New Roman"/>
                        </a:rPr>
                        <a:t>100-150</a:t>
                      </a:r>
                      <a:br>
                        <a:rPr lang="en-US" sz="1000" dirty="0">
                          <a:latin typeface="Times New Roman"/>
                        </a:rPr>
                      </a:br>
                      <a:r>
                        <a:rPr lang="en-US" sz="1000" dirty="0">
                          <a:latin typeface="Times New Roman"/>
                        </a:rPr>
                        <a:t>50</a:t>
                      </a:r>
                    </a:p>
                  </a:txBody>
                  <a:tcPr marL="19050" marR="19050" marT="19050" marB="1905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672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29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9C84-F92C-EF5B-54F3-88DBB805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Septic System 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B921A-535F-8416-23E6-11ABF93E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13</a:t>
            </a:fld>
            <a:endParaRPr lang="en-US" sz="28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18D9A1-B58D-41BD-B62A-A4B07CF1E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0801"/>
              </p:ext>
            </p:extLst>
          </p:nvPr>
        </p:nvGraphicFramePr>
        <p:xfrm>
          <a:off x="3050269" y="2283941"/>
          <a:ext cx="6330466" cy="914400"/>
        </p:xfrm>
        <a:graphic>
          <a:graphicData uri="http://schemas.openxmlformats.org/drawingml/2006/table">
            <a:tbl>
              <a:tblPr/>
              <a:tblGrid>
                <a:gridCol w="3165233">
                  <a:extLst>
                    <a:ext uri="{9D8B030D-6E8A-4147-A177-3AD203B41FA5}">
                      <a16:colId xmlns:a16="http://schemas.microsoft.com/office/drawing/2014/main" val="1181801061"/>
                    </a:ext>
                  </a:extLst>
                </a:gridCol>
                <a:gridCol w="3165233">
                  <a:extLst>
                    <a:ext uri="{9D8B030D-6E8A-4147-A177-3AD203B41FA5}">
                      <a16:colId xmlns:a16="http://schemas.microsoft.com/office/drawing/2014/main" val="2001149919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Percolation Test Rate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(Minutes per inch)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SAR, Trench, Chamber, and Pit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(Gal/day/ft^2)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362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15.0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0.50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19921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1125FE4C-BC6F-4D1D-AA02-A64AA21EA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237" y="2276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F3D0A60-7E46-468D-A387-832F86EF0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7225"/>
              </p:ext>
            </p:extLst>
          </p:nvPr>
        </p:nvGraphicFramePr>
        <p:xfrm>
          <a:off x="2116670" y="3781425"/>
          <a:ext cx="7949691" cy="1737360"/>
        </p:xfrm>
        <a:graphic>
          <a:graphicData uri="http://schemas.openxmlformats.org/drawingml/2006/table">
            <a:tbl>
              <a:tblPr/>
              <a:tblGrid>
                <a:gridCol w="2195763">
                  <a:extLst>
                    <a:ext uri="{9D8B030D-6E8A-4147-A177-3AD203B41FA5}">
                      <a16:colId xmlns:a16="http://schemas.microsoft.com/office/drawing/2014/main" val="3639577961"/>
                    </a:ext>
                  </a:extLst>
                </a:gridCol>
                <a:gridCol w="906883">
                  <a:extLst>
                    <a:ext uri="{9D8B030D-6E8A-4147-A177-3AD203B41FA5}">
                      <a16:colId xmlns:a16="http://schemas.microsoft.com/office/drawing/2014/main" val="440051161"/>
                    </a:ext>
                  </a:extLst>
                </a:gridCol>
                <a:gridCol w="1176583">
                  <a:extLst>
                    <a:ext uri="{9D8B030D-6E8A-4147-A177-3AD203B41FA5}">
                      <a16:colId xmlns:a16="http://schemas.microsoft.com/office/drawing/2014/main" val="3737441729"/>
                    </a:ext>
                  </a:extLst>
                </a:gridCol>
                <a:gridCol w="1384462">
                  <a:extLst>
                    <a:ext uri="{9D8B030D-6E8A-4147-A177-3AD203B41FA5}">
                      <a16:colId xmlns:a16="http://schemas.microsoft.com/office/drawing/2014/main" val="329149883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747529022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Design Flow - Units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129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Design Flow Type from A18-9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Quantity per Unit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WordVisiCarriageReturn"/>
                        </a:rPr>
                        <a:t> ​</a:t>
                      </a:r>
                      <a:b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WordVisiCarriageReturn"/>
                        </a:rPr>
                      </a:b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(GPD)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Units on Site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Total Consumption (gal./day)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1727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Campground, overnight, flush toilets and shower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150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Per Site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1050 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146484"/>
                  </a:ext>
                </a:extLst>
              </a:tr>
            </a:tbl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06266F3F-3673-45B9-AD24-0440E068A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278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E26B47-F39F-41ED-BB0E-79541CB25732}"/>
              </a:ext>
            </a:extLst>
          </p:cNvPr>
          <p:cNvSpPr txBox="1"/>
          <p:nvPr/>
        </p:nvSpPr>
        <p:spPr>
          <a:xfrm>
            <a:off x="1859975" y="1577722"/>
            <a:ext cx="769173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Century Gothic"/>
              </a:rPr>
              <a:t>Using R18-9-A310, the SAR </a:t>
            </a:r>
            <a:r>
              <a:rPr lang="en-US">
                <a:solidFill>
                  <a:srgbClr val="000000"/>
                </a:solidFill>
                <a:latin typeface="Century Gothic"/>
              </a:rPr>
              <a:t>(Soil Absorption Ratio)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entury Gothic"/>
              </a:rPr>
              <a:t>is found below. </a:t>
            </a:r>
            <a:endParaRPr lang="en-US">
              <a:latin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BBBC7-C679-BCC5-C5E6-8F3FED83D34C}"/>
              </a:ext>
            </a:extLst>
          </p:cNvPr>
          <p:cNvSpPr txBox="1"/>
          <p:nvPr/>
        </p:nvSpPr>
        <p:spPr>
          <a:xfrm>
            <a:off x="3174332" y="1988915"/>
            <a:ext cx="5943600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/>
              <a:t>Table 6 – SAR 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8CC24-0EBF-426C-88B8-5284AD992364}"/>
              </a:ext>
            </a:extLst>
          </p:cNvPr>
          <p:cNvSpPr txBox="1"/>
          <p:nvPr/>
        </p:nvSpPr>
        <p:spPr>
          <a:xfrm>
            <a:off x="3174332" y="3482837"/>
            <a:ext cx="5943600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/>
              <a:t>Table 7 – Design Flow</a:t>
            </a:r>
          </a:p>
        </p:txBody>
      </p:sp>
    </p:spTree>
    <p:extLst>
      <p:ext uri="{BB962C8B-B14F-4D97-AF65-F5344CB8AC3E}">
        <p14:creationId xmlns:p14="http://schemas.microsoft.com/office/powerpoint/2010/main" val="371642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6DFD-49F4-DCE1-7886-CB04A4D3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6015"/>
            <a:ext cx="2826912" cy="4702175"/>
          </a:xfrm>
        </p:spPr>
        <p:txBody>
          <a:bodyPr/>
          <a:lstStyle/>
          <a:p>
            <a:r>
              <a:rPr lang="en-US">
                <a:solidFill>
                  <a:srgbClr val="046B27"/>
                </a:solidFill>
              </a:rPr>
              <a:t>Proposed Infrastructure and On-Site Wastewater</a:t>
            </a:r>
            <a:br>
              <a:rPr lang="en-US"/>
            </a:br>
            <a:r>
              <a:rPr lang="en-US">
                <a:solidFill>
                  <a:srgbClr val="046B27"/>
                </a:solidFill>
              </a:rPr>
              <a:t>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895C8-973E-39B6-CA4B-24E183B4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84A6E-A7D5-510E-7429-C6E941279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7" y="0"/>
            <a:ext cx="9445623" cy="6685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759C7-97C8-03D2-7992-F151524FDF33}"/>
              </a:ext>
            </a:extLst>
          </p:cNvPr>
          <p:cNvSpPr txBox="1"/>
          <p:nvPr/>
        </p:nvSpPr>
        <p:spPr>
          <a:xfrm>
            <a:off x="6400800" y="601779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15. Septic System​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9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1E8B-2127-AA93-D723-6EBB927B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9" y="299811"/>
            <a:ext cx="2877953" cy="5320242"/>
          </a:xfrm>
        </p:spPr>
        <p:txBody>
          <a:bodyPr>
            <a:normAutofit/>
          </a:bodyPr>
          <a:lstStyle/>
          <a:p>
            <a:r>
              <a:rPr lang="en-US" altLang="zh-CN" sz="3000">
                <a:solidFill>
                  <a:srgbClr val="046B27"/>
                </a:solidFill>
              </a:rPr>
              <a:t>On-Site Wastewater Treatment Map Detail -1</a:t>
            </a:r>
            <a:endParaRPr lang="zh-CN" altLang="en-US" sz="3000">
              <a:solidFill>
                <a:srgbClr val="046B2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09841-DD98-13C0-CB95-FCFAE530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14B22-963B-C754-8E4C-4FA365BB9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06" y="44118"/>
            <a:ext cx="9241145" cy="6813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5D5DA3-D7A5-4C42-B10D-B03EBF0ADF1B}"/>
              </a:ext>
            </a:extLst>
          </p:cNvPr>
          <p:cNvSpPr txBox="1"/>
          <p:nvPr/>
        </p:nvSpPr>
        <p:spPr>
          <a:xfrm>
            <a:off x="4392706" y="6369635"/>
            <a:ext cx="34065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16. Septic System​ Detail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2A78-19C6-EF98-3903-0DCA6094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9" y="260673"/>
            <a:ext cx="2867526" cy="5525536"/>
          </a:xfrm>
        </p:spPr>
        <p:txBody>
          <a:bodyPr>
            <a:normAutofit/>
          </a:bodyPr>
          <a:lstStyle/>
          <a:p>
            <a:r>
              <a:rPr lang="en-US" altLang="zh-CN" sz="3000">
                <a:solidFill>
                  <a:srgbClr val="046B27"/>
                </a:solidFill>
              </a:rPr>
              <a:t>On-Site Wastewater Treatment Map Detail - 2</a:t>
            </a:r>
            <a:endParaRPr lang="zh-CN" altLang="en-US" sz="3000">
              <a:solidFill>
                <a:srgbClr val="046B2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7CBB1-2E9A-A34A-437F-0C136D1E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000" dirty="0" smtClean="0"/>
              <a:t>16</a:t>
            </a:fld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DE724-E0B1-EA0A-E13B-C3F338E1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495" y="-440267"/>
            <a:ext cx="9379503" cy="6848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47F77B-65AF-4B14-9911-BBDFC52BBDA8}"/>
              </a:ext>
            </a:extLst>
          </p:cNvPr>
          <p:cNvSpPr txBox="1"/>
          <p:nvPr/>
        </p:nvSpPr>
        <p:spPr>
          <a:xfrm>
            <a:off x="4392706" y="6369635"/>
            <a:ext cx="34065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17. Septic System​ Detail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80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D699-25DB-454C-9709-99755C5B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solidFill>
                  <a:srgbClr val="046B27"/>
                </a:solidFill>
              </a:rPr>
              <a:t>Septic Pipe Hookup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4784F0-1CA5-4F3A-96D7-2D98EB0BD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353" y="1627935"/>
            <a:ext cx="9301337" cy="39750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C3752-C43B-4802-B444-0494CD60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17</a:t>
            </a:fld>
            <a:endParaRPr lang="en-US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BDDC6B-4D00-4D7A-8BB9-30EA4302E66A}"/>
              </a:ext>
            </a:extLst>
          </p:cNvPr>
          <p:cNvSpPr txBox="1"/>
          <p:nvPr/>
        </p:nvSpPr>
        <p:spPr>
          <a:xfrm>
            <a:off x="3877234" y="5794979"/>
            <a:ext cx="290904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/>
              <a:t>Figure </a:t>
            </a:r>
            <a:r>
              <a:rPr lang="en-US"/>
              <a:t>18</a:t>
            </a:r>
            <a:r>
              <a:rPr lang="en-US" sz="1800"/>
              <a:t>. Hookup Detail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70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CB676E-01DC-EC19-2BFA-89F1D849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95" y="-186322"/>
            <a:ext cx="10515600" cy="1325563"/>
          </a:xfrm>
        </p:spPr>
        <p:txBody>
          <a:bodyPr/>
          <a:lstStyle/>
          <a:p>
            <a:r>
              <a:rPr lang="zh-CN" altLang="en-US">
                <a:solidFill>
                  <a:srgbClr val="046B27"/>
                </a:solidFill>
              </a:rPr>
              <a:t>Septic Tank  Design – Cross Section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CD1274-1C20-B2D0-18B7-BE65D59E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18</a:t>
            </a:fld>
            <a:endParaRPr lang="en-US" sz="28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48CDA6-2BBF-CC87-0DF0-82145B261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4444" y="766177"/>
            <a:ext cx="9685986" cy="595094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8C0805-C6F2-4EAD-8F24-948B60553D21}"/>
              </a:ext>
            </a:extLst>
          </p:cNvPr>
          <p:cNvSpPr txBox="1"/>
          <p:nvPr/>
        </p:nvSpPr>
        <p:spPr>
          <a:xfrm>
            <a:off x="4580642" y="6519446"/>
            <a:ext cx="39268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19. Septic Tank Cross-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A9FB9-0A1D-C86B-FB55-E781E6C7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3" y="2500"/>
            <a:ext cx="10515600" cy="1325563"/>
          </a:xfrm>
        </p:spPr>
        <p:txBody>
          <a:bodyPr/>
          <a:lstStyle/>
          <a:p>
            <a:r>
              <a:rPr lang="zh-CN">
                <a:solidFill>
                  <a:srgbClr val="046B27"/>
                </a:solidFill>
              </a:rPr>
              <a:t>Septic Tank Design – </a:t>
            </a:r>
            <a:r>
              <a:rPr lang="en-US" altLang="zh-CN">
                <a:solidFill>
                  <a:srgbClr val="046B27"/>
                </a:solidFill>
              </a:rPr>
              <a:t>Top View</a:t>
            </a:r>
            <a:endParaRPr lang="zh-CN">
              <a:solidFill>
                <a:srgbClr val="046B2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3DDAE6-2728-EE51-C250-29F692E2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F6723D-D56A-8AF2-CBC1-69944D7DA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64" y="847616"/>
            <a:ext cx="10134427" cy="587185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8FF005-4A3A-47A0-AA74-800D38778D36}"/>
              </a:ext>
            </a:extLst>
          </p:cNvPr>
          <p:cNvSpPr txBox="1"/>
          <p:nvPr/>
        </p:nvSpPr>
        <p:spPr>
          <a:xfrm>
            <a:off x="3974472" y="5841107"/>
            <a:ext cx="39268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20. Septic Tank Top 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A2B4-9C02-A6BD-3105-93BC978C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441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Project Purpose</a:t>
            </a:r>
            <a:endParaRPr lang="en-US" u="sng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E39A-8F77-409A-A41A-CA04C72B1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04" y="1284673"/>
            <a:ext cx="7013356" cy="42830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/>
              <a:t>Chiricahua NM, 30 miles SE of Wilcox, AZ.</a:t>
            </a:r>
          </a:p>
          <a:p>
            <a:r>
              <a:rPr lang="en-US" sz="2200"/>
              <a:t>NPS wants to expand volunteer housing</a:t>
            </a:r>
          </a:p>
          <a:p>
            <a:r>
              <a:rPr lang="en-US" sz="2200"/>
              <a:t>Need new RV pads with delivery &amp; removal hookups.</a:t>
            </a:r>
          </a:p>
          <a:p>
            <a:r>
              <a:rPr lang="en-US" sz="2200"/>
              <a:t>Expected to be 7 units.</a:t>
            </a:r>
          </a:p>
          <a:p>
            <a:r>
              <a:rPr lang="en-US" sz="2200">
                <a:solidFill>
                  <a:srgbClr val="111111"/>
                </a:solidFill>
                <a:ea typeface="+mn-lt"/>
                <a:cs typeface="+mn-lt"/>
              </a:rPr>
              <a:t>Design a wastewater treatment system</a:t>
            </a:r>
            <a:endParaRPr lang="en-US" sz="2200">
              <a:solidFill>
                <a:srgbClr val="111111"/>
              </a:solidFill>
            </a:endParaRPr>
          </a:p>
          <a:p>
            <a:r>
              <a:rPr lang="en-US" sz="2200">
                <a:solidFill>
                  <a:srgbClr val="000000"/>
                </a:solidFill>
              </a:rPr>
              <a:t>Existing wellhead &amp; treatment building</a:t>
            </a:r>
          </a:p>
          <a:p>
            <a:pPr marL="0" indent="0">
              <a:buNone/>
            </a:pPr>
            <a:endParaRPr lang="en-US" sz="2200"/>
          </a:p>
          <a:p>
            <a:r>
              <a:rPr lang="en-US" sz="2200" b="1"/>
              <a:t>Client:</a:t>
            </a:r>
            <a:r>
              <a:rPr lang="en-US" sz="2200"/>
              <a:t> Sam Bell, NPS Chief of Facilities</a:t>
            </a:r>
          </a:p>
          <a:p>
            <a:r>
              <a:rPr lang="en-US" sz="2200" b="1"/>
              <a:t>TA: </a:t>
            </a:r>
            <a:r>
              <a:rPr lang="en-US" sz="2200"/>
              <a:t>Ryan Mahar, CD&amp;E</a:t>
            </a:r>
          </a:p>
          <a:p>
            <a:r>
              <a:rPr lang="en-US" sz="2200" b="1"/>
              <a:t>GI: </a:t>
            </a:r>
            <a:r>
              <a:rPr lang="en-US" sz="2200"/>
              <a:t>Dr. Heiderscheidt, NAU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40108-FC63-A459-079E-BF3AE37B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760"/>
          </a:xfrm>
        </p:spPr>
        <p:txBody>
          <a:bodyPr/>
          <a:lstStyle/>
          <a:p>
            <a:fld id="{4854181D-6920-4594-9A5D-6CE56DC9F8B2}" type="slidenum">
              <a:rPr lang="en-US" sz="2800" dirty="0" smtClean="0"/>
              <a:t>2</a:t>
            </a:fld>
            <a:endParaRPr lang="en-US" sz="2800"/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FDF93DC0-5A17-42DE-AD19-DBCE7B9E3074}"/>
              </a:ext>
            </a:extLst>
          </p:cNvPr>
          <p:cNvSpPr txBox="1"/>
          <p:nvPr/>
        </p:nvSpPr>
        <p:spPr>
          <a:xfrm>
            <a:off x="7997176" y="5962297"/>
            <a:ext cx="47885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/>
              <a:t>Figure 1. Location Map</a:t>
            </a:r>
            <a:endParaRPr lang="en-US" altLang="zh-CN"/>
          </a:p>
        </p:txBody>
      </p:sp>
      <p:pic>
        <p:nvPicPr>
          <p:cNvPr id="5" name="Picture 4" descr="A logo of a national park service&#10;&#10;AI-generated content may be incorrect.">
            <a:extLst>
              <a:ext uri="{FF2B5EF4-FFF2-40B4-BE49-F238E27FC236}">
                <a16:creationId xmlns:a16="http://schemas.microsoft.com/office/drawing/2014/main" id="{D25BED3F-D9FB-7DC7-4BD2-7D031301BB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958" y="4723909"/>
            <a:ext cx="2143125" cy="1233121"/>
          </a:xfrm>
          <a:prstGeom prst="rect">
            <a:avLst/>
          </a:prstGeom>
        </p:spPr>
      </p:pic>
      <p:pic>
        <p:nvPicPr>
          <p:cNvPr id="13" name="Picture 12" descr="A map of the state of arizona&#10;&#10;AI-generated content may be incorrect.">
            <a:extLst>
              <a:ext uri="{FF2B5EF4-FFF2-40B4-BE49-F238E27FC236}">
                <a16:creationId xmlns:a16="http://schemas.microsoft.com/office/drawing/2014/main" id="{F43FC856-64FF-E9E3-E494-A57BA591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245" y="372915"/>
            <a:ext cx="4612041" cy="55786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524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F58D0-75B5-0F38-DB93-9D393528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accent5"/>
                </a:solidFill>
              </a:rPr>
              <a:t>Septic Tank </a:t>
            </a:r>
            <a:r>
              <a:rPr lang="zh-CN" altLang="en-US">
                <a:solidFill>
                  <a:schemeClr val="accent5"/>
                </a:solidFill>
              </a:rPr>
              <a:t>Design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9425339F-6D7B-6A31-F02B-A036488750A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47223232"/>
                  </p:ext>
                </p:extLst>
              </p:nvPr>
            </p:nvGraphicFramePr>
            <p:xfrm>
              <a:off x="2575699" y="1714156"/>
              <a:ext cx="7632442" cy="4344443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4043332">
                      <a:extLst>
                        <a:ext uri="{9D8B030D-6E8A-4147-A177-3AD203B41FA5}">
                          <a16:colId xmlns:a16="http://schemas.microsoft.com/office/drawing/2014/main" val="3180897582"/>
                        </a:ext>
                      </a:extLst>
                    </a:gridCol>
                    <a:gridCol w="3589110">
                      <a:extLst>
                        <a:ext uri="{9D8B030D-6E8A-4147-A177-3AD203B41FA5}">
                          <a16:colId xmlns:a16="http://schemas.microsoft.com/office/drawing/2014/main" val="609310847"/>
                        </a:ext>
                      </a:extLst>
                    </a:gridCol>
                  </a:tblGrid>
                  <a:tr h="324880">
                    <a:tc grid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Internal Design Data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E1F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946135095"/>
                      </a:ext>
                    </a:extLst>
                  </a:tr>
                  <a:tr h="310808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Long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10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3894756"/>
                      </a:ext>
                    </a:extLst>
                  </a:tr>
                  <a:tr h="357659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Wide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5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205000"/>
                      </a:ext>
                    </a:extLst>
                  </a:tr>
                  <a:tr h="310808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Depth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6 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905761"/>
                      </a:ext>
                    </a:extLst>
                  </a:tr>
                  <a:tr h="316529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Volume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300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4570667"/>
                      </a:ext>
                    </a:extLst>
                  </a:tr>
                  <a:tr h="310808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Volume (Gallon)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2240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477319"/>
                      </a:ext>
                    </a:extLst>
                  </a:tr>
                  <a:tr h="310592">
                    <a:tc grid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External Design Data (Include Internal)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E1F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518843543"/>
                      </a:ext>
                    </a:extLst>
                  </a:tr>
                  <a:tr h="310808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Total length (ft)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11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2445632"/>
                      </a:ext>
                    </a:extLst>
                  </a:tr>
                  <a:tr h="310808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Total wide (ft)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6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045534"/>
                      </a:ext>
                    </a:extLst>
                  </a:tr>
                  <a:tr h="310808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Total depth (ft)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8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11958"/>
                      </a:ext>
                    </a:extLst>
                  </a:tr>
                  <a:tr h="316529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Volume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200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)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528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3083989"/>
                      </a:ext>
                    </a:extLst>
                  </a:tr>
                  <a:tr h="310592">
                    <a:tc grid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Free Plate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78099680"/>
                      </a:ext>
                    </a:extLst>
                  </a:tr>
                  <a:tr h="310808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Depth (ft)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1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977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9425339F-6D7B-6A31-F02B-A036488750A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47223232"/>
                  </p:ext>
                </p:extLst>
              </p:nvPr>
            </p:nvGraphicFramePr>
            <p:xfrm>
              <a:off x="2575699" y="1714156"/>
              <a:ext cx="7632442" cy="4344443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4043332">
                      <a:extLst>
                        <a:ext uri="{9D8B030D-6E8A-4147-A177-3AD203B41FA5}">
                          <a16:colId xmlns:a16="http://schemas.microsoft.com/office/drawing/2014/main" val="3180897582"/>
                        </a:ext>
                      </a:extLst>
                    </a:gridCol>
                    <a:gridCol w="3589110">
                      <a:extLst>
                        <a:ext uri="{9D8B030D-6E8A-4147-A177-3AD203B41FA5}">
                          <a16:colId xmlns:a16="http://schemas.microsoft.com/office/drawing/2014/main" val="609310847"/>
                        </a:ext>
                      </a:extLst>
                    </a:gridCol>
                  </a:tblGrid>
                  <a:tr h="332232">
                    <a:tc grid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Internal Design Data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E1F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946135095"/>
                      </a:ext>
                    </a:extLst>
                  </a:tr>
                  <a:tr h="332232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Long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10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3894756"/>
                      </a:ext>
                    </a:extLst>
                  </a:tr>
                  <a:tr h="357659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Wide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5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205000"/>
                      </a:ext>
                    </a:extLst>
                  </a:tr>
                  <a:tr h="332232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Depth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6 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905761"/>
                      </a:ext>
                    </a:extLst>
                  </a:tr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1" t="-418182" r="-89006" b="-8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300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4570667"/>
                      </a:ext>
                    </a:extLst>
                  </a:tr>
                  <a:tr h="332232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Volume (Gallon)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2240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477319"/>
                      </a:ext>
                    </a:extLst>
                  </a:tr>
                  <a:tr h="332232">
                    <a:tc grid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External Design Data (Include Internal)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E1F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518843543"/>
                      </a:ext>
                    </a:extLst>
                  </a:tr>
                  <a:tr h="332232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Total length (ft)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11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2445632"/>
                      </a:ext>
                    </a:extLst>
                  </a:tr>
                  <a:tr h="332232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Total wide (ft)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6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045534"/>
                      </a:ext>
                    </a:extLst>
                  </a:tr>
                  <a:tr h="332232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Total depth (ft)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8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11958"/>
                      </a:ext>
                    </a:extLst>
                  </a:tr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1" t="-1012727" r="-89006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528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3083989"/>
                      </a:ext>
                    </a:extLst>
                  </a:tr>
                  <a:tr h="332232">
                    <a:tc grid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Free Plate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78099680"/>
                      </a:ext>
                    </a:extLst>
                  </a:tr>
                  <a:tr h="332232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ysClr val="windowText" lastClr="000000"/>
                              </a:solidFill>
                              <a:effectLst/>
                              <a:latin typeface="Aptos Narrow"/>
                            </a:rPr>
                            <a:t>Depth (ft)</a:t>
                          </a:r>
                          <a:endParaRPr lang="zh-CN" sz="2000">
                            <a:solidFill>
                              <a:sysClr val="windowText" lastClr="000000"/>
                            </a:solidFill>
                            <a:effectLst/>
                            <a:latin typeface="Aptos Narrow"/>
                            <a:ea typeface="MS Mincho"/>
                            <a:cs typeface="Arial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effectLst/>
                              <a:latin typeface="Aptos Narrow"/>
                            </a:rPr>
                            <a:t>1</a:t>
                          </a:r>
                          <a:endParaRPr lang="zh-CN" sz="2000"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9773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5395F-7B35-938C-11D8-E6294FE5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20</a:t>
            </a:fld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E76C3-3034-80E1-7CFA-8482E9568701}"/>
              </a:ext>
            </a:extLst>
          </p:cNvPr>
          <p:cNvSpPr txBox="1"/>
          <p:nvPr/>
        </p:nvSpPr>
        <p:spPr>
          <a:xfrm>
            <a:off x="3420120" y="1399022"/>
            <a:ext cx="5943600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/>
              <a:t>Table 8 – Septic System Data</a:t>
            </a:r>
          </a:p>
        </p:txBody>
      </p:sp>
    </p:spTree>
    <p:extLst>
      <p:ext uri="{BB962C8B-B14F-4D97-AF65-F5344CB8AC3E}">
        <p14:creationId xmlns:p14="http://schemas.microsoft.com/office/powerpoint/2010/main" val="71919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E0FD-3276-97DB-3316-95C91DCC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783"/>
            <a:ext cx="10515600" cy="1325563"/>
          </a:xfrm>
        </p:spPr>
        <p:txBody>
          <a:bodyPr/>
          <a:lstStyle/>
          <a:p>
            <a:r>
              <a:rPr lang="en-US" altLang="zh-CN">
                <a:solidFill>
                  <a:schemeClr val="accent5"/>
                </a:solidFill>
              </a:rPr>
              <a:t>Distribution Box Design</a:t>
            </a:r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79B2C-AC43-CB13-E20C-1716FF6E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21</a:t>
            </a:fld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058FF-51F9-B6F8-6997-6E26D5646C6F}"/>
              </a:ext>
            </a:extLst>
          </p:cNvPr>
          <p:cNvSpPr txBox="1"/>
          <p:nvPr/>
        </p:nvSpPr>
        <p:spPr>
          <a:xfrm>
            <a:off x="6760178" y="1834226"/>
            <a:ext cx="5943600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/>
              <a:t>Table 9 – Distribution Box Data</a:t>
            </a:r>
          </a:p>
        </p:txBody>
      </p:sp>
      <p:pic>
        <p:nvPicPr>
          <p:cNvPr id="9" name="Content Placeholder 8" descr="A diagram of a tank&#10;&#10;AI-generated content may be incorrect.">
            <a:extLst>
              <a:ext uri="{FF2B5EF4-FFF2-40B4-BE49-F238E27FC236}">
                <a16:creationId xmlns:a16="http://schemas.microsoft.com/office/drawing/2014/main" id="{A4C840BE-940E-AC94-1AD0-0B8B7B10C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279" y="1297305"/>
            <a:ext cx="6867762" cy="425598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6D44E3-4312-4646-A990-1D6E7B592F7B}"/>
              </a:ext>
            </a:extLst>
          </p:cNvPr>
          <p:cNvSpPr txBox="1"/>
          <p:nvPr/>
        </p:nvSpPr>
        <p:spPr>
          <a:xfrm>
            <a:off x="227225" y="5214733"/>
            <a:ext cx="39268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21. Distribution Box Side View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B8D09-4BD6-4F64-99D4-5FB06EA43121}"/>
              </a:ext>
            </a:extLst>
          </p:cNvPr>
          <p:cNvSpPr txBox="1"/>
          <p:nvPr/>
        </p:nvSpPr>
        <p:spPr>
          <a:xfrm>
            <a:off x="4132568" y="5569591"/>
            <a:ext cx="39268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22. Distribution Box Top View</a:t>
            </a:r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A66B449-820D-48C8-A4BE-B4A99E35E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78406"/>
              </p:ext>
            </p:extLst>
          </p:nvPr>
        </p:nvGraphicFramePr>
        <p:xfrm>
          <a:off x="7727253" y="2121150"/>
          <a:ext cx="4285534" cy="2608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147">
                  <a:extLst>
                    <a:ext uri="{9D8B030D-6E8A-4147-A177-3AD203B41FA5}">
                      <a16:colId xmlns:a16="http://schemas.microsoft.com/office/drawing/2014/main" val="2165801335"/>
                    </a:ext>
                  </a:extLst>
                </a:gridCol>
                <a:gridCol w="2099387">
                  <a:extLst>
                    <a:ext uri="{9D8B030D-6E8A-4147-A177-3AD203B41FA5}">
                      <a16:colId xmlns:a16="http://schemas.microsoft.com/office/drawing/2014/main" val="537158740"/>
                    </a:ext>
                  </a:extLst>
                </a:gridCol>
              </a:tblGrid>
              <a:tr h="6667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Aptos Narrow" panose="020B0004020202020204"/>
                        </a:rPr>
                        <a:t>Distribution Box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ptos Narrow" panose="020B00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79120"/>
                  </a:ext>
                </a:extLst>
              </a:tr>
              <a:tr h="4075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Aptos Narrow" panose="020B0004020202020204"/>
                        </a:rPr>
                        <a:t>Side length (ft)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ptos Narrow" panose="020B00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ptos Narrow" panose="020B0004020202020204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10206"/>
                  </a:ext>
                </a:extLst>
              </a:tr>
              <a:tr h="4564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Aptos Narrow" panose="020B0004020202020204"/>
                        </a:rPr>
                        <a:t>Outlet number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ptos Narrow" panose="020B00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ptos Narrow" panose="020B0004020202020204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7190"/>
                  </a:ext>
                </a:extLst>
              </a:tr>
              <a:tr h="4774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Aptos Narrow" panose="020B0004020202020204"/>
                        </a:rPr>
                        <a:t>Inlet number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ptos Narrow" panose="020B00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ptos Narrow" panose="020B0004020202020204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1062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Aptos Narrow" panose="020B0004020202020204"/>
                        </a:rPr>
                        <a:t>Outlet spacing(in)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ptos Narrow" panose="020B00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ptos Narrow" panose="020B0004020202020204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64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40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72A1-83EA-3315-16B9-1F4650AB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74" y="384711"/>
            <a:ext cx="4437761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5"/>
                </a:solidFill>
              </a:rPr>
              <a:t>Leach Field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A0293-A2AC-1BD9-80E9-7933A8BF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22</a:t>
            </a:fld>
            <a:endParaRPr lang="en-US" sz="2800"/>
          </a:p>
        </p:txBody>
      </p:sp>
      <p:pic>
        <p:nvPicPr>
          <p:cNvPr id="6" name="Content Placeholder 5" descr="A drawing of a diagram&#10;&#10;AI-generated content may be incorrect.">
            <a:extLst>
              <a:ext uri="{FF2B5EF4-FFF2-40B4-BE49-F238E27FC236}">
                <a16:creationId xmlns:a16="http://schemas.microsoft.com/office/drawing/2014/main" id="{536E947F-8EA6-7DB5-E2C0-BD30A2673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28" y="382443"/>
            <a:ext cx="5465619" cy="328464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AA3BFF-7D8F-847E-6EF6-6986EB3D7AB9}"/>
              </a:ext>
            </a:extLst>
          </p:cNvPr>
          <p:cNvSpPr txBox="1"/>
          <p:nvPr/>
        </p:nvSpPr>
        <p:spPr>
          <a:xfrm>
            <a:off x="380999" y="1714500"/>
            <a:ext cx="480391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Dimensions are 40 feet by 43 feet.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Perforated HDPE Pipe Throughout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Crushed Stone beneath pipes as filter.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Area above pipe refilled with Earth backfill.</a:t>
            </a:r>
          </a:p>
        </p:txBody>
      </p:sp>
      <p:pic>
        <p:nvPicPr>
          <p:cNvPr id="10" name="Picture 9" descr="Diagram of a cross section of a field&#10;&#10;AI-generated content may be incorrect.">
            <a:extLst>
              <a:ext uri="{FF2B5EF4-FFF2-40B4-BE49-F238E27FC236}">
                <a16:creationId xmlns:a16="http://schemas.microsoft.com/office/drawing/2014/main" id="{628B5A6F-EA52-43DF-1B12-3D5A84316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876372"/>
            <a:ext cx="6410960" cy="2295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FE1B55-3224-4B73-92AA-087DAF2BE658}"/>
              </a:ext>
            </a:extLst>
          </p:cNvPr>
          <p:cNvSpPr txBox="1"/>
          <p:nvPr/>
        </p:nvSpPr>
        <p:spPr>
          <a:xfrm>
            <a:off x="6647168" y="3537818"/>
            <a:ext cx="39268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23. Leach Field Top View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DF392-83AD-4390-B410-C690ADA7AFDD}"/>
              </a:ext>
            </a:extLst>
          </p:cNvPr>
          <p:cNvSpPr txBox="1"/>
          <p:nvPr/>
        </p:nvSpPr>
        <p:spPr>
          <a:xfrm>
            <a:off x="6870072" y="5756278"/>
            <a:ext cx="39268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24. Leach Field Cross-Section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40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1523E-88F9-382E-A251-D585FF35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accent5"/>
                </a:solidFill>
              </a:rPr>
              <a:t>Leach Field Design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F043CA33-9C29-361E-4A79-3C30AB81A33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711644"/>
                  </p:ext>
                </p:extLst>
              </p:nvPr>
            </p:nvGraphicFramePr>
            <p:xfrm>
              <a:off x="2540762" y="1921000"/>
              <a:ext cx="7110474" cy="4185921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3865144">
                      <a:extLst>
                        <a:ext uri="{9D8B030D-6E8A-4147-A177-3AD203B41FA5}">
                          <a16:colId xmlns:a16="http://schemas.microsoft.com/office/drawing/2014/main" val="4276892962"/>
                        </a:ext>
                      </a:extLst>
                    </a:gridCol>
                    <a:gridCol w="3245330">
                      <a:extLst>
                        <a:ext uri="{9D8B030D-6E8A-4147-A177-3AD203B41FA5}">
                          <a16:colId xmlns:a16="http://schemas.microsoft.com/office/drawing/2014/main" val="1876736916"/>
                        </a:ext>
                      </a:extLst>
                    </a:gridCol>
                  </a:tblGrid>
                  <a:tr h="417591">
                    <a:tc grid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Infiltration Trench 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E1F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5035026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Long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40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2164420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Wide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3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488241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Depth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6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81628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Trench number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6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2200206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Space between trenches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5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867233"/>
                      </a:ext>
                    </a:extLst>
                  </a:tr>
                  <a:tr h="417591">
                    <a:tc grid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Leach Field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E1F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1982546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Total length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40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8175551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Total wide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43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7657537"/>
                      </a:ext>
                    </a:extLst>
                  </a:tr>
                  <a:tr h="425572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Area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1720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27091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F043CA33-9C29-361E-4A79-3C30AB81A33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92634107"/>
                  </p:ext>
                </p:extLst>
              </p:nvPr>
            </p:nvGraphicFramePr>
            <p:xfrm>
              <a:off x="2540762" y="1921000"/>
              <a:ext cx="7110475" cy="4185921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4017651">
                      <a:extLst>
                        <a:ext uri="{9D8B030D-6E8A-4147-A177-3AD203B41FA5}">
                          <a16:colId xmlns:a16="http://schemas.microsoft.com/office/drawing/2014/main" val="4276892962"/>
                        </a:ext>
                      </a:extLst>
                    </a:gridCol>
                    <a:gridCol w="3092824">
                      <a:extLst>
                        <a:ext uri="{9D8B030D-6E8A-4147-A177-3AD203B41FA5}">
                          <a16:colId xmlns:a16="http://schemas.microsoft.com/office/drawing/2014/main" val="1876736916"/>
                        </a:ext>
                      </a:extLst>
                    </a:gridCol>
                  </a:tblGrid>
                  <a:tr h="417591">
                    <a:tc grid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Infiltration Trench 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E1F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5035026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Long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40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2164420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Wide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3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488241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Depth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6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81628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Trench number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6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2200206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Space between trenches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5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867233"/>
                      </a:ext>
                    </a:extLst>
                  </a:tr>
                  <a:tr h="417591">
                    <a:tc grid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Leach Field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E1F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1982546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Total length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40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8175551"/>
                      </a:ext>
                    </a:extLst>
                  </a:tr>
                  <a:tr h="417881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Aptos Narrow"/>
                            </a:rPr>
                            <a:t>Total wide (ft)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43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7657537"/>
                      </a:ext>
                    </a:extLst>
                  </a:tr>
                  <a:tr h="425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2" t="-892857" r="-77273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6000"/>
                            </a:lnSpc>
                            <a:buNone/>
                          </a:pPr>
                          <a:r>
                            <a:rPr lang="en-US" sz="2000">
                              <a:effectLst/>
                              <a:latin typeface="Aptos Narrow" panose="020B0004020202020204"/>
                            </a:rPr>
                            <a:t>1720</a:t>
                          </a:r>
                          <a:endParaRPr lang="zh-CN" sz="2000">
                            <a:solidFill>
                              <a:schemeClr val="tx1"/>
                            </a:solidFill>
                            <a:effectLst/>
                            <a:latin typeface="Aptos Narrow" panose="020B0004020202020204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F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27091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3CCB88-ADDC-B778-9A8B-306C6C4C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23</a:t>
            </a:fld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BC50F-3DBD-1E08-42C4-E2D8FDF457CC}"/>
              </a:ext>
            </a:extLst>
          </p:cNvPr>
          <p:cNvSpPr txBox="1"/>
          <p:nvPr/>
        </p:nvSpPr>
        <p:spPr>
          <a:xfrm>
            <a:off x="3196186" y="1544494"/>
            <a:ext cx="5943600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/>
              <a:t>Table 10 – Leach Field Data</a:t>
            </a:r>
          </a:p>
        </p:txBody>
      </p:sp>
    </p:spTree>
    <p:extLst>
      <p:ext uri="{BB962C8B-B14F-4D97-AF65-F5344CB8AC3E}">
        <p14:creationId xmlns:p14="http://schemas.microsoft.com/office/powerpoint/2010/main" val="2104966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E2D6-A9AC-5F09-6777-D6B3BEC2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3" y="-36763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>
                <a:solidFill>
                  <a:schemeClr val="accent5"/>
                </a:solidFill>
              </a:rPr>
              <a:t>Cost Estimate - Wastewater</a:t>
            </a:r>
            <a:endParaRPr lang="zh-CN" altLang="en-US" sz="280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BCD4D-F362-73E1-3946-9E99CDB8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24</a:t>
            </a:fld>
            <a:endParaRPr lang="en-US" sz="28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5F880F2-0B55-3552-5A68-3937FFA3D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178031"/>
              </p:ext>
            </p:extLst>
          </p:nvPr>
        </p:nvGraphicFramePr>
        <p:xfrm>
          <a:off x="2139696" y="832104"/>
          <a:ext cx="7835671" cy="560504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28210">
                  <a:extLst>
                    <a:ext uri="{9D8B030D-6E8A-4147-A177-3AD203B41FA5}">
                      <a16:colId xmlns:a16="http://schemas.microsoft.com/office/drawing/2014/main" val="2182277985"/>
                    </a:ext>
                  </a:extLst>
                </a:gridCol>
                <a:gridCol w="1000873">
                  <a:extLst>
                    <a:ext uri="{9D8B030D-6E8A-4147-A177-3AD203B41FA5}">
                      <a16:colId xmlns:a16="http://schemas.microsoft.com/office/drawing/2014/main" val="1815426727"/>
                    </a:ext>
                  </a:extLst>
                </a:gridCol>
                <a:gridCol w="1226564">
                  <a:extLst>
                    <a:ext uri="{9D8B030D-6E8A-4147-A177-3AD203B41FA5}">
                      <a16:colId xmlns:a16="http://schemas.microsoft.com/office/drawing/2014/main" val="1910467780"/>
                    </a:ext>
                  </a:extLst>
                </a:gridCol>
                <a:gridCol w="1118472">
                  <a:extLst>
                    <a:ext uri="{9D8B030D-6E8A-4147-A177-3AD203B41FA5}">
                      <a16:colId xmlns:a16="http://schemas.microsoft.com/office/drawing/2014/main" val="672589998"/>
                    </a:ext>
                  </a:extLst>
                </a:gridCol>
                <a:gridCol w="1361552">
                  <a:extLst>
                    <a:ext uri="{9D8B030D-6E8A-4147-A177-3AD203B41FA5}">
                      <a16:colId xmlns:a16="http://schemas.microsoft.com/office/drawing/2014/main" val="4017283261"/>
                    </a:ext>
                  </a:extLst>
                </a:gridCol>
              </a:tblGrid>
              <a:tr h="207621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Wastewater Collection System Construction Cost Estimate</a:t>
                      </a:r>
                      <a:endParaRPr lang="zh-CN" sz="13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34405"/>
                  </a:ext>
                </a:extLst>
              </a:tr>
              <a:tr h="4224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Component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</a:t>
                      </a:r>
                      <a:endParaRPr lang="zh-CN" sz="1600" b="1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Quantity Estimate</a:t>
                      </a:r>
                      <a:endParaRPr lang="zh-CN" sz="1600" b="1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 Cost ($)</a:t>
                      </a:r>
                      <a:endParaRPr lang="zh-CN" sz="1600" b="1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Cost ($)</a:t>
                      </a:r>
                      <a:endParaRPr lang="zh-CN" sz="1600" b="1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127802"/>
                  </a:ext>
                </a:extLst>
              </a:tr>
              <a:tr h="3641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4'' HDPE Pipe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ft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870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8,700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54461"/>
                  </a:ext>
                </a:extLst>
              </a:tr>
              <a:tr h="4152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4’’ HDPE perforated Pipe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ft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240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2,400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29309"/>
                  </a:ext>
                </a:extLst>
              </a:tr>
              <a:tr h="341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Septic Tank (2240 gallons)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4,500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4,500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53695"/>
                  </a:ext>
                </a:extLst>
              </a:tr>
              <a:tr h="341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Distribution Box (2' *2', 7 outlets)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200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200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62884"/>
                  </a:ext>
                </a:extLst>
              </a:tr>
              <a:tr h="3855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Crushed Stone (Leach Field Bedding)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107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65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6,955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57992"/>
                  </a:ext>
                </a:extLst>
              </a:tr>
              <a:tr h="3495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Earthwork (Excavation)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CY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161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2,415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11534"/>
                  </a:ext>
                </a:extLst>
              </a:tr>
              <a:tr h="2817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Earthwork (Backfill)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CY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54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810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95304"/>
                  </a:ext>
                </a:extLst>
              </a:tr>
              <a:tr h="2817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45-degree bend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92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18133"/>
                  </a:ext>
                </a:extLst>
              </a:tr>
              <a:tr h="311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45-degree wye junction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186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1,302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771953"/>
                  </a:ext>
                </a:extLst>
              </a:tr>
              <a:tr h="341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45° HDPE Bend (for 90° turn: 2 each)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322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42297"/>
                  </a:ext>
                </a:extLst>
              </a:tr>
              <a:tr h="311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Threaded Cleanout Adapter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126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49074"/>
                  </a:ext>
                </a:extLst>
              </a:tr>
              <a:tr h="296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HDPE Cap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49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34981"/>
                  </a:ext>
                </a:extLst>
              </a:tr>
              <a:tr h="311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Concrete Housekeeping Pad (2'x2')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65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455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837715"/>
                  </a:ext>
                </a:extLst>
              </a:tr>
              <a:tr h="2767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Labor fee</a:t>
                      </a:r>
                      <a:endParaRPr lang="zh-CN" sz="1600" b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　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　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　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14,163</a:t>
                      </a:r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328085"/>
                  </a:ext>
                </a:extLst>
              </a:tr>
              <a:tr h="291287">
                <a:tc>
                  <a:txBody>
                    <a:bodyPr/>
                    <a:lstStyle/>
                    <a:p>
                      <a:pPr algn="l" fontAlgn="t"/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sz="160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　</a:t>
                      </a:r>
                      <a:endParaRPr lang="zh-CN" altLang="en-US" sz="160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Total cost</a:t>
                      </a:r>
                      <a:endParaRPr lang="zh-CN" sz="1600" b="1" u="none" strike="noStrike">
                        <a:solidFill>
                          <a:schemeClr val="tx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$42,489 </a:t>
                      </a:r>
                      <a:endParaRPr lang="zh-CN" sz="1600" b="1" u="none" strike="noStrike">
                        <a:solidFill>
                          <a:schemeClr val="tx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166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273EB4-D90D-97F9-6AB1-E8BCBFA03427}"/>
              </a:ext>
            </a:extLst>
          </p:cNvPr>
          <p:cNvSpPr txBox="1"/>
          <p:nvPr/>
        </p:nvSpPr>
        <p:spPr>
          <a:xfrm>
            <a:off x="4100349" y="481807"/>
            <a:ext cx="576602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zh-CN" altLang="en-US" sz="1200"/>
              <a:t>Table </a:t>
            </a:r>
            <a:r>
              <a:rPr lang="en-US" altLang="zh-CN" sz="1200"/>
              <a:t>11</a:t>
            </a:r>
            <a:r>
              <a:rPr lang="zh-CN" altLang="en-US" sz="1200"/>
              <a:t> – </a:t>
            </a:r>
            <a:r>
              <a:rPr lang="en-US" altLang="zh-CN" sz="1200" dirty="0"/>
              <a:t>Wastewater cost estimate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3893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B5B09-E31E-E9DC-99D6-62CB1D3D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25</a:t>
            </a:fld>
            <a:endParaRPr lang="en-US" sz="28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B88173-983D-24CC-236F-5B517FF35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82544"/>
              </p:ext>
            </p:extLst>
          </p:nvPr>
        </p:nvGraphicFramePr>
        <p:xfrm>
          <a:off x="2543796" y="982838"/>
          <a:ext cx="6837303" cy="5417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6079">
                  <a:extLst>
                    <a:ext uri="{9D8B030D-6E8A-4147-A177-3AD203B41FA5}">
                      <a16:colId xmlns:a16="http://schemas.microsoft.com/office/drawing/2014/main" val="824363546"/>
                    </a:ext>
                  </a:extLst>
                </a:gridCol>
                <a:gridCol w="660589">
                  <a:extLst>
                    <a:ext uri="{9D8B030D-6E8A-4147-A177-3AD203B41FA5}">
                      <a16:colId xmlns:a16="http://schemas.microsoft.com/office/drawing/2014/main" val="745204294"/>
                    </a:ext>
                  </a:extLst>
                </a:gridCol>
                <a:gridCol w="1182409">
                  <a:extLst>
                    <a:ext uri="{9D8B030D-6E8A-4147-A177-3AD203B41FA5}">
                      <a16:colId xmlns:a16="http://schemas.microsoft.com/office/drawing/2014/main" val="2926806820"/>
                    </a:ext>
                  </a:extLst>
                </a:gridCol>
                <a:gridCol w="1339113">
                  <a:extLst>
                    <a:ext uri="{9D8B030D-6E8A-4147-A177-3AD203B41FA5}">
                      <a16:colId xmlns:a16="http://schemas.microsoft.com/office/drawing/2014/main" val="1786012299"/>
                    </a:ext>
                  </a:extLst>
                </a:gridCol>
                <a:gridCol w="1339113">
                  <a:extLst>
                    <a:ext uri="{9D8B030D-6E8A-4147-A177-3AD203B41FA5}">
                      <a16:colId xmlns:a16="http://schemas.microsoft.com/office/drawing/2014/main" val="1610931722"/>
                    </a:ext>
                  </a:extLst>
                </a:gridCol>
              </a:tblGrid>
              <a:tr h="19620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>
                          <a:effectLst/>
                          <a:latin typeface="Aptos Narrow"/>
                        </a:rPr>
                        <a:t>Freshwater Cost Estimate</a:t>
                      </a:r>
                      <a:endParaRPr lang="zh-CN" sz="13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291969"/>
                  </a:ext>
                </a:extLst>
              </a:tr>
              <a:tr h="196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  <a:latin typeface="Aptos Narrow"/>
                        </a:rPr>
                        <a:t>Component</a:t>
                      </a:r>
                      <a:endParaRPr lang="zh-CN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Aptos Narrow"/>
                        </a:rPr>
                        <a:t>Unit</a:t>
                      </a:r>
                      <a:endParaRPr lang="zh-CN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Aptos Narrow"/>
                        </a:rPr>
                        <a:t>Quantity Estimate</a:t>
                      </a:r>
                      <a:endParaRPr lang="zh-CN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Aptos Narrow"/>
                        </a:rPr>
                        <a:t>Unit Cost ($)</a:t>
                      </a:r>
                      <a:endParaRPr lang="zh-CN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Aptos Narrow"/>
                        </a:rPr>
                        <a:t>Cost ($)</a:t>
                      </a:r>
                      <a:endParaRPr lang="zh-CN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FE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017109"/>
                  </a:ext>
                </a:extLst>
              </a:tr>
              <a:tr h="347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2’’ HDPE pipe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Ft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363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2.2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799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677277"/>
                  </a:ext>
                </a:extLst>
              </a:tr>
              <a:tr h="347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1'' HDPE pipe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Ft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146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0.8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117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603578"/>
                  </a:ext>
                </a:extLst>
              </a:tr>
              <a:tr h="300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0.75'' HDPE pipe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Ft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10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0.6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6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188313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Valve (Brass)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Unit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8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65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520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76277"/>
                  </a:ext>
                </a:extLst>
              </a:tr>
              <a:tr h="300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Service Hookups (RV Pads)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Unit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7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150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1,050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543276"/>
                  </a:ext>
                </a:extLst>
              </a:tr>
              <a:tr h="3308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Earthwork (Excavation)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CY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4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15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60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52424"/>
                  </a:ext>
                </a:extLst>
              </a:tr>
              <a:tr h="271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Earthwork (Backfill)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CY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4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15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60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19567"/>
                  </a:ext>
                </a:extLst>
              </a:tr>
              <a:tr h="255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1'' 25 Degree Bend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unit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6.2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7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11901"/>
                  </a:ext>
                </a:extLst>
              </a:tr>
              <a:tr h="196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1'' 45 Degree Bend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unit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6.2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7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848468"/>
                  </a:ext>
                </a:extLst>
              </a:tr>
              <a:tr h="196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2'' 45 Degree Bend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unit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4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13.2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53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956234"/>
                  </a:ext>
                </a:extLst>
              </a:tr>
              <a:tr h="196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2'' 90 Degree Bend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unit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7.4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8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79455"/>
                  </a:ext>
                </a:extLst>
              </a:tr>
              <a:tr h="196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1'' 90 Degree Bend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unit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2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6.2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13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67800"/>
                  </a:ext>
                </a:extLst>
              </a:tr>
              <a:tr h="196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2'' 90 Degree Tee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unit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6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13.2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80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0398"/>
                  </a:ext>
                </a:extLst>
              </a:tr>
              <a:tr h="196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2'' to 1'' Fitting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unit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2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9.2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19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75885"/>
                  </a:ext>
                </a:extLst>
              </a:tr>
              <a:tr h="196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2'' to 0.75'' Fitting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unit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5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9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45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90745"/>
                  </a:ext>
                </a:extLst>
              </a:tr>
              <a:tr h="2105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effectLst/>
                          <a:latin typeface="Aptos Narrow"/>
                        </a:rPr>
                        <a:t>Labor fee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　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　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　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14,400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97602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 algn="l" fontAlgn="t"/>
                      <a:r>
                        <a:rPr lang="zh-CN" sz="1600" u="none" strike="noStrike">
                          <a:effectLst/>
                          <a:latin typeface="Aptos Narrow"/>
                        </a:rPr>
                        <a:t>　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ptos Narrow"/>
                        </a:rPr>
                        <a:t>　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sz="1600" u="none" strike="noStrike">
                          <a:effectLst/>
                          <a:latin typeface="Aptos Narrow"/>
                        </a:rPr>
                        <a:t>　</a:t>
                      </a:r>
                      <a:endParaRPr lang="zh-CN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Aptos Narrow"/>
                        </a:rPr>
                        <a:t>Total cost</a:t>
                      </a:r>
                      <a:endParaRPr lang="zh-CN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Aptos Narrow"/>
                        </a:rPr>
                        <a:t>$17,244</a:t>
                      </a:r>
                      <a:endParaRPr lang="zh-CN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  <a:ea typeface="等线"/>
                      </a:endParaRPr>
                    </a:p>
                  </a:txBody>
                  <a:tcPr marL="2001" marR="2001" marT="2001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FE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8473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3E966E-2A7C-CB10-CAD8-030E320EAE5C}"/>
              </a:ext>
            </a:extLst>
          </p:cNvPr>
          <p:cNvSpPr txBox="1"/>
          <p:nvPr/>
        </p:nvSpPr>
        <p:spPr>
          <a:xfrm>
            <a:off x="4141710" y="685817"/>
            <a:ext cx="609447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zh-CN" altLang="en-US" sz="1200"/>
              <a:t>Table </a:t>
            </a:r>
            <a:r>
              <a:rPr lang="en-US" altLang="zh-CN" sz="1200"/>
              <a:t>12</a:t>
            </a:r>
            <a:r>
              <a:rPr lang="zh-CN" altLang="en-US" sz="1200"/>
              <a:t> – </a:t>
            </a:r>
            <a:r>
              <a:rPr lang="en-US" altLang="zh-CN" sz="1200" dirty="0"/>
              <a:t>Potable water cost estimate</a:t>
            </a:r>
            <a:endParaRPr lang="zh-CN" alt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048779-DB0A-0EF1-47DE-04BD13A8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0" y="-21723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>
                <a:solidFill>
                  <a:schemeClr val="accent5"/>
                </a:solidFill>
              </a:rPr>
              <a:t>Cost Estimate - Potable</a:t>
            </a:r>
            <a:endParaRPr lang="zh-CN" alt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15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0A541-CE01-0335-560D-93D81093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Project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403EE-7137-5A1B-5B78-9E32274E8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b="1" u="sng"/>
              <a:t>Environmental</a:t>
            </a:r>
          </a:p>
          <a:p>
            <a:pPr marL="342900" indent="-342900"/>
            <a:r>
              <a:rPr lang="en-US" sz="1500">
                <a:latin typeface="Arial"/>
                <a:cs typeface="Arial"/>
              </a:rPr>
              <a:t>Effluent is treated, through septic tank and leach field, removes harmful discharge to the local soil</a:t>
            </a:r>
          </a:p>
          <a:p>
            <a:pPr marL="342900" indent="-342900"/>
            <a:r>
              <a:rPr lang="en-US" sz="1500">
                <a:latin typeface="Arial"/>
                <a:cs typeface="Arial"/>
              </a:rPr>
              <a:t>NPS site, having a smaller site, minimal site disturbance for the local plants or wildlife</a:t>
            </a:r>
          </a:p>
          <a:p>
            <a:pPr marL="0" indent="0">
              <a:buNone/>
            </a:pPr>
            <a:r>
              <a:rPr lang="en-US" sz="1600" b="1" u="sng"/>
              <a:t>Economic</a:t>
            </a:r>
          </a:p>
          <a:p>
            <a:pPr marL="342900" indent="-342900"/>
            <a:r>
              <a:rPr lang="en-US" sz="1500">
                <a:latin typeface="Arial"/>
                <a:cs typeface="Arial"/>
              </a:rPr>
              <a:t>Smaller site area, costs for installing and maintaining this project will be relatively cheap compared to large scale commercial projects</a:t>
            </a:r>
            <a:endParaRPr lang="en-US" sz="1500" b="1" u="sng">
              <a:latin typeface="Arial"/>
              <a:cs typeface="Arial"/>
            </a:endParaRPr>
          </a:p>
          <a:p>
            <a:pPr marL="342900" indent="-342900"/>
            <a:r>
              <a:rPr lang="en-US" sz="1500">
                <a:latin typeface="Arial"/>
                <a:cs typeface="Arial"/>
              </a:rPr>
              <a:t>Provides jobs for local workers and park service employees who will live in RV housing</a:t>
            </a:r>
          </a:p>
          <a:p>
            <a:pPr marL="342900" indent="-342900"/>
            <a:r>
              <a:rPr lang="en-US" sz="1500">
                <a:latin typeface="Arial"/>
                <a:cs typeface="Arial"/>
              </a:rPr>
              <a:t>Long-term savings for the NPS, as the low operation and maintenance costs for a septic system</a:t>
            </a:r>
          </a:p>
          <a:p>
            <a:pPr marL="0" indent="0">
              <a:buNone/>
            </a:pPr>
            <a:r>
              <a:rPr lang="en-US" sz="1600" b="1" u="sng"/>
              <a:t>Societal</a:t>
            </a:r>
          </a:p>
          <a:p>
            <a:pPr marL="342900" indent="-342900"/>
            <a:r>
              <a:rPr lang="en-US" sz="1500">
                <a:latin typeface="Arial"/>
                <a:cs typeface="Arial"/>
              </a:rPr>
              <a:t>Public health and local health, as there is no risk of exposure to untreated wastewater or sewage to those living in the area</a:t>
            </a:r>
          </a:p>
          <a:p>
            <a:pPr marL="342900" indent="-342900"/>
            <a:r>
              <a:rPr lang="en-US" sz="1500">
                <a:latin typeface="Arial"/>
                <a:cs typeface="Arial"/>
              </a:rPr>
              <a:t>Seasonal employees positively affected as there is clean and safe water on site, promotes workforce's wellbeing</a:t>
            </a:r>
          </a:p>
          <a:p>
            <a:pPr marL="342900" indent="-342900"/>
            <a:r>
              <a:rPr lang="en-US" sz="1500">
                <a:latin typeface="Arial"/>
                <a:cs typeface="Arial"/>
              </a:rPr>
              <a:t>Volunteers can enjoy the neighboring plants and vegetation being planted on the project 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15D5A-ACD8-CF5D-C8C9-ADFE5E0E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 sz="2800" dirty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2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76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7" descr="A diagram of a septic tank cross section&#10;&#10;AI-generated content may be incorrect.">
            <a:extLst>
              <a:ext uri="{FF2B5EF4-FFF2-40B4-BE49-F238E27FC236}">
                <a16:creationId xmlns:a16="http://schemas.microsoft.com/office/drawing/2014/main" id="{EA830DF0-9D84-F56A-ECCE-3F3B21B333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6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F31C8-8589-4F93-C1C3-D060B954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96932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505CE-00E4-47F0-16D0-6EFFF8FED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636465"/>
            <a:ext cx="9144000" cy="6467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Septic system best choice for on-site wastewater treatment.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81CCF-64A6-2A51-4E54-0DD6F735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Aft>
                <a:spcPts val="600"/>
              </a:spcAft>
              <a:defRPr/>
            </a:pPr>
            <a:fld id="{4854181D-6920-4594-9A5D-6CE56DC9F8B2}" type="slidenum">
              <a:rPr lang="en-US" sz="2800" dirty="0">
                <a:solidFill>
                  <a:schemeClr val="bg1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27</a:t>
            </a:fld>
            <a:endParaRPr lang="en-US" sz="280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8445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0580-DB78-3CAD-4641-C25A3A74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785FFF4-D13D-342F-0376-2B84FB8DD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415197"/>
              </p:ext>
            </p:extLst>
          </p:nvPr>
        </p:nvGraphicFramePr>
        <p:xfrm>
          <a:off x="838200" y="1825625"/>
          <a:ext cx="10515599" cy="30157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7006">
                  <a:extLst>
                    <a:ext uri="{9D8B030D-6E8A-4147-A177-3AD203B41FA5}">
                      <a16:colId xmlns:a16="http://schemas.microsoft.com/office/drawing/2014/main" val="3535292460"/>
                    </a:ext>
                  </a:extLst>
                </a:gridCol>
                <a:gridCol w="9958593">
                  <a:extLst>
                    <a:ext uri="{9D8B030D-6E8A-4147-A177-3AD203B41FA5}">
                      <a16:colId xmlns:a16="http://schemas.microsoft.com/office/drawing/2014/main" val="1260202828"/>
                    </a:ext>
                  </a:extLst>
                </a:gridCol>
              </a:tblGrid>
              <a:tr h="91087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b="0" i="0">
                          <a:effectLst/>
                          <a:latin typeface="Aptos"/>
                        </a:rPr>
                        <a:t>[1]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fr-FR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​"</a:t>
                      </a:r>
                      <a:r>
                        <a:rPr lang="fr-FR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Ariz</a:t>
                      </a:r>
                      <a:r>
                        <a:rPr lang="fr-FR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Admin Code 18-9-A310," [Online]. </a:t>
                      </a:r>
                      <a:r>
                        <a:rPr lang="fr-FR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  <a:r>
                        <a:rPr lang="fr-FR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https://casetext.com/regulation/arizona-administrative-code/title-18-environmental-quality/chapter-9-department-of-environmental-quality-water-pollution-control/article-3-aquifer-protection-permits-general-permits/part-a-general-provisions/section-r18-9-a. </a:t>
                      </a:r>
                      <a:endParaRPr lang="en-US" b="0" i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103171"/>
                  </a:ext>
                </a:extLst>
              </a:tr>
              <a:tr h="91087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b="0" i="0">
                          <a:effectLst/>
                          <a:latin typeface="Aptos"/>
                        </a:rPr>
                        <a:t>[2]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b="0" i="0">
                          <a:effectLst/>
                          <a:latin typeface="+mn-lt"/>
                        </a:rPr>
                        <a:t>https://websoilsurvey.nrcs.usda.gov/app/WebSoilSurvey.aspx [Online].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821770"/>
                  </a:ext>
                </a:extLst>
              </a:tr>
              <a:tr h="119095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b="0" i="0">
                          <a:effectLst/>
                          <a:latin typeface="Aptos"/>
                        </a:rPr>
                        <a:t>[3]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800" b="0" i="0">
                          <a:effectLst/>
                          <a:latin typeface="+mn-lt"/>
                        </a:rPr>
                        <a:t>https://www.cleanearthseptic.com/septic-system-101-how-things-work [Online].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520312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808407D-CF23-2C84-9198-3221A0B1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3000" smtClean="0"/>
              <a:t>28</a:t>
            </a:fld>
            <a:endParaRPr lang="en-US" sz="30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EF275F-7C4F-42FB-AFEA-8815066A5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45839"/>
              </p:ext>
            </p:extLst>
          </p:nvPr>
        </p:nvGraphicFramePr>
        <p:xfrm>
          <a:off x="838200" y="4409027"/>
          <a:ext cx="10515599" cy="9139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7006">
                  <a:extLst>
                    <a:ext uri="{9D8B030D-6E8A-4147-A177-3AD203B41FA5}">
                      <a16:colId xmlns:a16="http://schemas.microsoft.com/office/drawing/2014/main" val="1961830618"/>
                    </a:ext>
                  </a:extLst>
                </a:gridCol>
                <a:gridCol w="9958593">
                  <a:extLst>
                    <a:ext uri="{9D8B030D-6E8A-4147-A177-3AD203B41FA5}">
                      <a16:colId xmlns:a16="http://schemas.microsoft.com/office/drawing/2014/main" val="3755184916"/>
                    </a:ext>
                  </a:extLst>
                </a:gridCol>
              </a:tblGrid>
              <a:tr h="53583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b="0" i="0">
                          <a:effectLst/>
                          <a:latin typeface="Aptos"/>
                        </a:rPr>
                        <a:t>[4]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800"/>
                        <a:t>TITLE 18. ENVIRONMENTAL QUALITY CHAPTER 9. DEPARTMENT OF ENVIRONMENTAL QUALITY WATER POLLUTION CONTROL, [Online]. Available: https://www.maricopa.gov/DocumentCenter/View/7495/Arizona-Administrative-Code-Title-18-Chapter-9-Articles-1-2-3-4-PDF</a:t>
                      </a:r>
                      <a:endParaRPr lang="en-US" sz="1800" b="0" i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10197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4A875C-8EBC-4C05-A116-BC40A2978583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5003629"/>
          <a:ext cx="10445319" cy="5888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3283">
                  <a:extLst>
                    <a:ext uri="{9D8B030D-6E8A-4147-A177-3AD203B41FA5}">
                      <a16:colId xmlns:a16="http://schemas.microsoft.com/office/drawing/2014/main" val="4043350161"/>
                    </a:ext>
                  </a:extLst>
                </a:gridCol>
                <a:gridCol w="9892036">
                  <a:extLst>
                    <a:ext uri="{9D8B030D-6E8A-4147-A177-3AD203B41FA5}">
                      <a16:colId xmlns:a16="http://schemas.microsoft.com/office/drawing/2014/main" val="3288198084"/>
                    </a:ext>
                  </a:extLst>
                </a:gridCol>
              </a:tblGrid>
              <a:tr h="58889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endParaRPr lang="en-US" b="0" i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endParaRPr lang="en-US" sz="1200" b="0" i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87564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B0416E88-95B7-2C8E-0EF2-F474B065FD40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5479878"/>
          <a:ext cx="10445319" cy="5888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3283">
                  <a:extLst>
                    <a:ext uri="{9D8B030D-6E8A-4147-A177-3AD203B41FA5}">
                      <a16:colId xmlns:a16="http://schemas.microsoft.com/office/drawing/2014/main" val="4043350161"/>
                    </a:ext>
                  </a:extLst>
                </a:gridCol>
                <a:gridCol w="9892036">
                  <a:extLst>
                    <a:ext uri="{9D8B030D-6E8A-4147-A177-3AD203B41FA5}">
                      <a16:colId xmlns:a16="http://schemas.microsoft.com/office/drawing/2014/main" val="3288198084"/>
                    </a:ext>
                  </a:extLst>
                </a:gridCol>
              </a:tblGrid>
              <a:tr h="58889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endParaRPr lang="en-US" b="0" i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endParaRPr lang="en-US" sz="1200" b="0" i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8756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D09443-6DCA-B00E-9DB8-25C21587E595}"/>
              </a:ext>
            </a:extLst>
          </p:cNvPr>
          <p:cNvGraphicFramePr>
            <a:graphicFrameLocks noGrp="1"/>
          </p:cNvGraphicFramePr>
          <p:nvPr/>
        </p:nvGraphicFramePr>
        <p:xfrm>
          <a:off x="873361" y="6059705"/>
          <a:ext cx="10445277" cy="5869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3279">
                  <a:extLst>
                    <a:ext uri="{9D8B030D-6E8A-4147-A177-3AD203B41FA5}">
                      <a16:colId xmlns:a16="http://schemas.microsoft.com/office/drawing/2014/main" val="873816409"/>
                    </a:ext>
                  </a:extLst>
                </a:gridCol>
                <a:gridCol w="9891998">
                  <a:extLst>
                    <a:ext uri="{9D8B030D-6E8A-4147-A177-3AD203B41FA5}">
                      <a16:colId xmlns:a16="http://schemas.microsoft.com/office/drawing/2014/main" val="3869252007"/>
                    </a:ext>
                  </a:extLst>
                </a:gridCol>
              </a:tblGrid>
              <a:tr h="586940">
                <a:tc>
                  <a:txBody>
                    <a:bodyPr/>
                    <a:lstStyle/>
                    <a:p>
                      <a:pPr rtl="0" fontAlgn="base">
                        <a:lnSpc>
                          <a:spcPts val="1451"/>
                        </a:lnSpc>
                      </a:pPr>
                      <a:endParaRPr lang="en-US">
                        <a:effectLst/>
                      </a:endParaRPr>
                    </a:p>
                  </a:txBody>
                  <a:tcPr marL="84582" marR="84582" marT="42291" marB="42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451"/>
                        </a:lnSpc>
                      </a:pPr>
                      <a:endParaRPr lang="en-US" sz="1200">
                        <a:effectLst/>
                        <a:latin typeface="Aptos"/>
                      </a:endParaRPr>
                    </a:p>
                  </a:txBody>
                  <a:tcPr marL="84582" marR="84582" marT="42291" marB="42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02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318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9651FA3-B4A1-4E98-9B71-4CF82087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A582D-4694-68E6-9531-1D23E0CC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26" y="67394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48E8F-B9E8-A0C1-65B0-387C77ED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1904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Aft>
                <a:spcPts val="600"/>
              </a:spcAft>
              <a:defRPr/>
            </a:pPr>
            <a:fld id="{4854181D-6920-4594-9A5D-6CE56DC9F8B2}" type="slidenum">
              <a:rPr lang="en-US" sz="2800" dirty="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400">
                <a:spcAft>
                  <a:spcPts val="600"/>
                </a:spcAft>
                <a:defRPr/>
              </a:pPr>
              <a:t>29</a:t>
            </a:fld>
            <a:endParaRPr lang="en-US" sz="280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D830724-4583-92EF-1E06-27E77F46F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5041" y1="59128" x2="56098" y2="72480"/>
                        <a14:foregroundMark x1="56098" y1="72480" x2="60976" y2="59401"/>
                        <a14:foregroundMark x1="60976" y1="59401" x2="59350" y2="58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44" b="2"/>
          <a:stretch/>
        </p:blipFill>
        <p:spPr>
          <a:xfrm>
            <a:off x="6595884" y="57974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3A99EB-0863-6641-E354-7953586D39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75" t="11637" r="14039" b="42485"/>
          <a:stretch/>
        </p:blipFill>
        <p:spPr>
          <a:xfrm>
            <a:off x="5332934" y="3951961"/>
            <a:ext cx="2264171" cy="2069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B115F3-99BD-747A-CCE7-8601DA86A3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88" t="14037" r="16802" b="38794"/>
          <a:stretch/>
        </p:blipFill>
        <p:spPr>
          <a:xfrm>
            <a:off x="2864749" y="3996180"/>
            <a:ext cx="2149106" cy="2032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A22C01-9001-BF58-C1F0-32E319F0F3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31" t="7577" r="14534" b="45464"/>
          <a:stretch/>
        </p:blipFill>
        <p:spPr>
          <a:xfrm>
            <a:off x="483965" y="3970627"/>
            <a:ext cx="2140889" cy="2032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Graphic 14" descr="Pointed Hat with solid fill">
            <a:extLst>
              <a:ext uri="{FF2B5EF4-FFF2-40B4-BE49-F238E27FC236}">
                <a16:creationId xmlns:a16="http://schemas.microsoft.com/office/drawing/2014/main" id="{6DF1C125-1E04-35FF-61C4-4AD6CB8A71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2379" y="3137665"/>
            <a:ext cx="1427010" cy="1427010"/>
          </a:xfrm>
          <a:prstGeom prst="rect">
            <a:avLst/>
          </a:prstGeom>
        </p:spPr>
      </p:pic>
      <p:pic>
        <p:nvPicPr>
          <p:cNvPr id="19" name="Graphic 18" descr="Pointed Hat with solid fill">
            <a:extLst>
              <a:ext uri="{FF2B5EF4-FFF2-40B4-BE49-F238E27FC236}">
                <a16:creationId xmlns:a16="http://schemas.microsoft.com/office/drawing/2014/main" id="{D47AA3BB-21D9-84BE-6FC7-B6DE64814E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4449" y="3212903"/>
            <a:ext cx="1427010" cy="1427010"/>
          </a:xfrm>
          <a:prstGeom prst="rect">
            <a:avLst/>
          </a:prstGeom>
        </p:spPr>
      </p:pic>
      <p:pic>
        <p:nvPicPr>
          <p:cNvPr id="21" name="Graphic 20" descr="Pointed Hat with solid fill">
            <a:extLst>
              <a:ext uri="{FF2B5EF4-FFF2-40B4-BE49-F238E27FC236}">
                <a16:creationId xmlns:a16="http://schemas.microsoft.com/office/drawing/2014/main" id="{7B1510EA-1953-39F8-FA92-2C10B570F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673" y="3282675"/>
            <a:ext cx="1427010" cy="14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6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5C15-F623-4963-A4D8-58460616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76" y="1185"/>
            <a:ext cx="10495006" cy="1160807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Project Location and Vicinity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B822-8D56-7F7C-3F71-A05733BE9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849" y="1599084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E52B1-C028-3E65-46BE-0E352077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3</a:t>
            </a:fld>
            <a:endParaRPr lang="en-US" sz="28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6E647A-1291-A69B-830C-1C4C7EF0709F}"/>
              </a:ext>
            </a:extLst>
          </p:cNvPr>
          <p:cNvSpPr txBox="1"/>
          <p:nvPr/>
        </p:nvSpPr>
        <p:spPr>
          <a:xfrm>
            <a:off x="2926698" y="4430346"/>
            <a:ext cx="158505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52F6146-98DF-2526-1230-917CA5A4CF52}"/>
              </a:ext>
            </a:extLst>
          </p:cNvPr>
          <p:cNvSpPr txBox="1"/>
          <p:nvPr/>
        </p:nvSpPr>
        <p:spPr>
          <a:xfrm>
            <a:off x="988882" y="5778222"/>
            <a:ext cx="51041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/>
              <a:t>Figure </a:t>
            </a:r>
            <a:r>
              <a:rPr lang="en-US" altLang="zh-CN"/>
              <a:t>2</a:t>
            </a:r>
            <a:r>
              <a:rPr lang="zh-CN" altLang="en-US"/>
              <a:t>. Vicinity Map</a:t>
            </a:r>
          </a:p>
        </p:txBody>
      </p:sp>
      <p:pic>
        <p:nvPicPr>
          <p:cNvPr id="11" name="Picture 10" descr="A map of a project location&#10;&#10;AI-generated content may be incorrect.">
            <a:extLst>
              <a:ext uri="{FF2B5EF4-FFF2-40B4-BE49-F238E27FC236}">
                <a16:creationId xmlns:a16="http://schemas.microsoft.com/office/drawing/2014/main" id="{2A4E7A0D-01DE-3CDA-B352-19A0BAF57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6" y="917812"/>
            <a:ext cx="6825587" cy="4863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14AFA1-F8D8-89FB-D1DF-CCB8F8CF0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193" y="1597991"/>
            <a:ext cx="4291428" cy="3886849"/>
          </a:xfrm>
          <a:prstGeom prst="rect">
            <a:avLst/>
          </a:prstGeom>
        </p:spPr>
      </p:pic>
      <p:sp>
        <p:nvSpPr>
          <p:cNvPr id="13" name="文本框 9">
            <a:extLst>
              <a:ext uri="{FF2B5EF4-FFF2-40B4-BE49-F238E27FC236}">
                <a16:creationId xmlns:a16="http://schemas.microsoft.com/office/drawing/2014/main" id="{7C5D4B04-ACE4-53FE-78F4-DD73C0046F8A}"/>
              </a:ext>
            </a:extLst>
          </p:cNvPr>
          <p:cNvSpPr txBox="1"/>
          <p:nvPr/>
        </p:nvSpPr>
        <p:spPr>
          <a:xfrm>
            <a:off x="7207354" y="5595130"/>
            <a:ext cx="47885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/>
              <a:t>Figure 3. </a:t>
            </a:r>
            <a:r>
              <a:rPr lang="en-US" altLang="zh-CN"/>
              <a:t>Monument Reference Map [4]</a:t>
            </a:r>
            <a:endParaRPr lang="zh-CN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61D28F-7A54-B38A-D4D2-065499509842}"/>
              </a:ext>
            </a:extLst>
          </p:cNvPr>
          <p:cNvSpPr/>
          <p:nvPr/>
        </p:nvSpPr>
        <p:spPr>
          <a:xfrm>
            <a:off x="7231965" y="3881753"/>
            <a:ext cx="461384" cy="40123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2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E86DA2-281F-DBBB-976D-8F89F48B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641"/>
            <a:ext cx="10515600" cy="1325563"/>
          </a:xfrm>
          <a:ln>
            <a:noFill/>
          </a:ln>
        </p:spPr>
        <p:txBody>
          <a:bodyPr/>
          <a:lstStyle/>
          <a:p>
            <a:r>
              <a:rPr lang="zh-CN">
                <a:solidFill>
                  <a:srgbClr val="046B27"/>
                </a:solidFill>
                <a:ea typeface="+mj-lt"/>
                <a:cs typeface="+mj-lt"/>
              </a:rPr>
              <a:t>Existing </a:t>
            </a:r>
            <a:r>
              <a:rPr lang="en-US" altLang="zh-CN">
                <a:solidFill>
                  <a:srgbClr val="046B27"/>
                </a:solidFill>
                <a:ea typeface="+mj-lt"/>
                <a:cs typeface="+mj-lt"/>
              </a:rPr>
              <a:t>I</a:t>
            </a:r>
            <a:r>
              <a:rPr lang="zh-CN">
                <a:solidFill>
                  <a:srgbClr val="046B27"/>
                </a:solidFill>
                <a:ea typeface="+mj-lt"/>
                <a:cs typeface="+mj-lt"/>
              </a:rPr>
              <a:t>nfrastructure</a:t>
            </a:r>
            <a:endParaRPr lang="zh-CN">
              <a:solidFill>
                <a:srgbClr val="046B2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7A07A2-D317-6CA8-34C4-6792EF7C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4</a:t>
            </a:fld>
            <a:endParaRPr lang="en-US" sz="280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30508F0-1A53-EA1E-BF74-EDF5E3070F00}"/>
              </a:ext>
            </a:extLst>
          </p:cNvPr>
          <p:cNvSpPr txBox="1"/>
          <p:nvPr/>
        </p:nvSpPr>
        <p:spPr>
          <a:xfrm>
            <a:off x="4321679" y="6356000"/>
            <a:ext cx="3557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/>
              <a:t>Figure 4. Existing infrastructure</a:t>
            </a:r>
          </a:p>
        </p:txBody>
      </p:sp>
      <p:pic>
        <p:nvPicPr>
          <p:cNvPr id="8" name="Content Placeholder 7" descr="A map of a project&#10;&#10;Description automatically generated">
            <a:extLst>
              <a:ext uri="{FF2B5EF4-FFF2-40B4-BE49-F238E27FC236}">
                <a16:creationId xmlns:a16="http://schemas.microsoft.com/office/drawing/2014/main" id="{7BCCCAE2-C762-FB6F-C637-98D42AB28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2873" y="1341730"/>
            <a:ext cx="6865393" cy="4833968"/>
          </a:xfrm>
        </p:spPr>
      </p:pic>
    </p:spTree>
    <p:extLst>
      <p:ext uri="{BB962C8B-B14F-4D97-AF65-F5344CB8AC3E}">
        <p14:creationId xmlns:p14="http://schemas.microsoft.com/office/powerpoint/2010/main" val="150000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BC8D-785D-672B-550C-E715FCD6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46B27"/>
                </a:solidFill>
              </a:rPr>
              <a:t>Site Visit and Percolation Testing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10DF8-19C8-957F-AC9A-3D8BFC1CD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2909" cy="3176708"/>
          </a:xfrm>
        </p:spPr>
        <p:txBody>
          <a:bodyPr/>
          <a:lstStyle/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</a:rPr>
              <a:t>Two on-site percolation tests. </a:t>
            </a:r>
            <a:r>
              <a:rPr lang="en-US" sz="16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</a:rPr>
              <a:t>First test scrapped, second test in best location on site.</a:t>
            </a:r>
            <a:r>
              <a:rPr lang="en-US" sz="16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</a:rPr>
              <a:t>Utilized ASTM D5921</a:t>
            </a:r>
            <a:r>
              <a:rPr lang="en-US" sz="16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</a:rPr>
              <a:t>1 cu. ft. hole.</a:t>
            </a:r>
            <a:r>
              <a:rPr lang="en-US" sz="16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</a:rPr>
              <a:t>Results in table 1.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lnSpc>
                <a:spcPts val="1350"/>
              </a:lnSpc>
              <a:buNone/>
            </a:pPr>
            <a:endParaRPr lang="en-US">
              <a:solidFill>
                <a:srgbClr val="000000"/>
              </a:solidFill>
            </a:endParaRPr>
          </a:p>
          <a:p>
            <a:pPr marL="0" indent="0" algn="l" rtl="0" fontAlgn="base">
              <a:lnSpc>
                <a:spcPts val="1350"/>
              </a:lnSpc>
              <a:buNone/>
            </a:pPr>
            <a:endParaRPr lang="en-US" b="0" i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lnSpc>
                <a:spcPts val="1350"/>
              </a:lnSpc>
              <a:buNone/>
            </a:pPr>
            <a:endParaRPr lang="en-US">
              <a:solidFill>
                <a:srgbClr val="000000"/>
              </a:solidFill>
            </a:endParaRPr>
          </a:p>
          <a:p>
            <a:pPr marL="0" indent="0" algn="l" rtl="0" fontAlgn="base">
              <a:lnSpc>
                <a:spcPts val="1350"/>
              </a:lnSpc>
              <a:buNone/>
            </a:pPr>
            <a:endParaRPr lang="en-US" b="0" i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lnSpc>
                <a:spcPts val="1350"/>
              </a:lnSpc>
              <a:buNone/>
            </a:pPr>
            <a:endParaRPr lang="en-US">
              <a:solidFill>
                <a:srgbClr val="000000"/>
              </a:solidFill>
            </a:endParaRPr>
          </a:p>
          <a:p>
            <a:pPr fontAlgn="base">
              <a:lnSpc>
                <a:spcPts val="1350"/>
              </a:lnSpc>
            </a:pPr>
            <a:endParaRPr lang="en-US" sz="1600">
              <a:solidFill>
                <a:srgbClr val="000000"/>
              </a:solidFill>
            </a:endParaRPr>
          </a:p>
          <a:p>
            <a:pPr fontAlgn="base">
              <a:lnSpc>
                <a:spcPts val="1350"/>
              </a:lnSpc>
            </a:pPr>
            <a:endParaRPr lang="en-US" sz="1600" b="0" i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7CF1D-B847-8E47-B026-D7F10B64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5</a:t>
            </a:fld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C65024-AB5A-E21A-9D9C-B7019889D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64446"/>
              </p:ext>
            </p:extLst>
          </p:nvPr>
        </p:nvGraphicFramePr>
        <p:xfrm>
          <a:off x="838200" y="3649148"/>
          <a:ext cx="5943600" cy="1415415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373336695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776779106"/>
                    </a:ext>
                  </a:extLst>
                </a:gridCol>
              </a:tblGrid>
              <a:tr h="276225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Percolation test result (Time / inch) 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991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Trial number 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Time 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3663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Trial 1 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 minutes 40 seconds 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038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Trial 2 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 minutes 38 seconds 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651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Trial 3 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 minutes 10 seconds 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34524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15F6975-4DE1-2F3F-0B5F-E094259E5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483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2CAE2-CD55-1BD5-20D5-C3AB9FBEC3C5}"/>
              </a:ext>
            </a:extLst>
          </p:cNvPr>
          <p:cNvSpPr txBox="1"/>
          <p:nvPr/>
        </p:nvSpPr>
        <p:spPr>
          <a:xfrm>
            <a:off x="838200" y="3382574"/>
            <a:ext cx="5943600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/>
              <a:t>Table 1 – Percolation Test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549FD-FB9A-EC35-6C4F-7C89AA690BBA}"/>
              </a:ext>
            </a:extLst>
          </p:cNvPr>
          <p:cNvSpPr txBox="1"/>
          <p:nvPr/>
        </p:nvSpPr>
        <p:spPr>
          <a:xfrm>
            <a:off x="6781800" y="1658034"/>
            <a:ext cx="4479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</a:rPr>
              <a:t>Rate: 12 minutes, 16 seconds per inch.</a:t>
            </a:r>
            <a:r>
              <a:rPr lang="en-US" sz="1600" b="0" i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</a:rPr>
              <a:t>0.081 in/min</a:t>
            </a:r>
            <a:r>
              <a:rPr lang="en-US" sz="1600" b="0" i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</a:rPr>
              <a:t>ADEQ R18-9-A310 req. 1-30 mins/inch [1]</a:t>
            </a:r>
            <a:endParaRPr lang="en-US" sz="1600" b="0" i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B799A2-C4C2-C1BE-827A-F076CF6FA9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859" y="2738799"/>
            <a:ext cx="4320250" cy="32401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E1DC46-4BEA-0E27-E358-69C650AE05F2}"/>
              </a:ext>
            </a:extLst>
          </p:cNvPr>
          <p:cNvSpPr txBox="1"/>
          <p:nvPr/>
        </p:nvSpPr>
        <p:spPr>
          <a:xfrm>
            <a:off x="7242859" y="5985935"/>
            <a:ext cx="380590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/>
              <a:t>Figure 5. Percolation Test Hole</a:t>
            </a:r>
          </a:p>
          <a:p>
            <a:r>
              <a:rPr lang="en-US" altLang="zh-CN"/>
              <a:t>Photo by J. Gill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52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BB20E-1969-7F29-72E4-152567BC6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8DC8-50FE-A692-544C-CB56BEEE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Proctor Compaction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EAD2-2344-9335-F9A6-1C540CF24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520"/>
            <a:ext cx="7715693" cy="3859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Modified Proctor Compaction (ASTM D1557)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BECCF-9FCD-E4E6-3036-DE422020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6</a:t>
            </a:fld>
            <a:endParaRPr lang="en-US" sz="2800"/>
          </a:p>
        </p:txBody>
      </p:sp>
      <p:pic>
        <p:nvPicPr>
          <p:cNvPr id="5" name="Picture 4" descr="A person using a tool to make a plant&#10;&#10;AI-generated content may be incorrect.">
            <a:extLst>
              <a:ext uri="{FF2B5EF4-FFF2-40B4-BE49-F238E27FC236}">
                <a16:creationId xmlns:a16="http://schemas.microsoft.com/office/drawing/2014/main" id="{E6150C9C-1851-4E44-C638-59BD41A666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349" y="2473732"/>
            <a:ext cx="3123979" cy="3434538"/>
          </a:xfrm>
          <a:prstGeom prst="rect">
            <a:avLst/>
          </a:prstGeom>
        </p:spPr>
      </p:pic>
      <p:pic>
        <p:nvPicPr>
          <p:cNvPr id="6" name="Picture 5" descr="A group of blue cans on a piece of paper&#10;&#10;AI-generated content may be incorrect.">
            <a:extLst>
              <a:ext uri="{FF2B5EF4-FFF2-40B4-BE49-F238E27FC236}">
                <a16:creationId xmlns:a16="http://schemas.microsoft.com/office/drawing/2014/main" id="{B10A5944-CB0A-C3B6-A775-6AAF4B8800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14" b="-340"/>
          <a:stretch/>
        </p:blipFill>
        <p:spPr>
          <a:xfrm>
            <a:off x="8258730" y="2951533"/>
            <a:ext cx="3173985" cy="2620729"/>
          </a:xfrm>
          <a:prstGeom prst="rect">
            <a:avLst/>
          </a:prstGeom>
        </p:spPr>
      </p:pic>
      <p:pic>
        <p:nvPicPr>
          <p:cNvPr id="8" name="Picture 7" descr="A cylinder on a metal surface&#10;&#10;AI-generated content may be incorrect.">
            <a:extLst>
              <a:ext uri="{FF2B5EF4-FFF2-40B4-BE49-F238E27FC236}">
                <a16:creationId xmlns:a16="http://schemas.microsoft.com/office/drawing/2014/main" id="{CD7A5E2B-E256-1B05-484F-98CE9AF43A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284" y="2948875"/>
            <a:ext cx="3035595" cy="2626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2F144F-CC6A-9FF3-C7F4-F01D28BD5AF2}"/>
              </a:ext>
            </a:extLst>
          </p:cNvPr>
          <p:cNvSpPr txBox="1"/>
          <p:nvPr/>
        </p:nvSpPr>
        <p:spPr>
          <a:xfrm>
            <a:off x="1127051" y="5840819"/>
            <a:ext cx="3354572" cy="6989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75"/>
              </a:lnSpc>
            </a:pPr>
            <a:r>
              <a:rPr lang="en-US" sz="1600">
                <a:cs typeface="Segoe UI"/>
              </a:rPr>
              <a:t>Figure 6. Proctor Compaction</a:t>
            </a:r>
          </a:p>
          <a:p>
            <a:pPr>
              <a:lnSpc>
                <a:spcPts val="2475"/>
              </a:lnSpc>
            </a:pPr>
            <a:r>
              <a:rPr lang="en-US" sz="1600">
                <a:cs typeface="Segoe UI"/>
              </a:rPr>
              <a:t>Photo by J. Gill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5608A1-5638-8612-0415-5C79EC400059}"/>
              </a:ext>
            </a:extLst>
          </p:cNvPr>
          <p:cNvSpPr txBox="1"/>
          <p:nvPr/>
        </p:nvSpPr>
        <p:spPr>
          <a:xfrm>
            <a:off x="4688958" y="5557284"/>
            <a:ext cx="3354572" cy="6989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75"/>
              </a:lnSpc>
            </a:pPr>
            <a:r>
              <a:rPr lang="en-US" sz="1600">
                <a:cs typeface="Segoe UI"/>
              </a:rPr>
              <a:t>Figure 7. Saturated Sample</a:t>
            </a:r>
          </a:p>
          <a:p>
            <a:pPr>
              <a:lnSpc>
                <a:spcPts val="2475"/>
              </a:lnSpc>
            </a:pPr>
            <a:r>
              <a:rPr lang="en-US" sz="1600">
                <a:cs typeface="Segoe UI"/>
              </a:rPr>
              <a:t>Photo by J. Gill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02CD2-FA3C-443C-FDA4-18ABB8B4E1EA}"/>
              </a:ext>
            </a:extLst>
          </p:cNvPr>
          <p:cNvSpPr txBox="1"/>
          <p:nvPr/>
        </p:nvSpPr>
        <p:spPr>
          <a:xfrm>
            <a:off x="8162259" y="5557283"/>
            <a:ext cx="3354572" cy="6989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75"/>
              </a:lnSpc>
            </a:pPr>
            <a:r>
              <a:rPr lang="en-US" sz="1600">
                <a:cs typeface="Segoe UI"/>
              </a:rPr>
              <a:t>Figure 8. Moisture Content Cans</a:t>
            </a:r>
          </a:p>
          <a:p>
            <a:pPr>
              <a:lnSpc>
                <a:spcPts val="2475"/>
              </a:lnSpc>
            </a:pPr>
            <a:r>
              <a:rPr lang="en-US" sz="1600">
                <a:cs typeface="Segoe UI"/>
              </a:rPr>
              <a:t>Photo by J. Gill</a:t>
            </a:r>
          </a:p>
        </p:txBody>
      </p:sp>
    </p:spTree>
    <p:extLst>
      <p:ext uri="{BB962C8B-B14F-4D97-AF65-F5344CB8AC3E}">
        <p14:creationId xmlns:p14="http://schemas.microsoft.com/office/powerpoint/2010/main" val="423507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BEB7D-7F9E-E60F-1CA3-853E29C2C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D059-2BAA-1F80-FFC4-2606E6A9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33" y="365125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Proctor Compaction Data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19671F-0EA7-FBD6-9EBD-D7D248C21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793916"/>
              </p:ext>
            </p:extLst>
          </p:nvPr>
        </p:nvGraphicFramePr>
        <p:xfrm>
          <a:off x="442954" y="1900096"/>
          <a:ext cx="6106432" cy="2324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560">
                  <a:extLst>
                    <a:ext uri="{9D8B030D-6E8A-4147-A177-3AD203B41FA5}">
                      <a16:colId xmlns:a16="http://schemas.microsoft.com/office/drawing/2014/main" val="2858180901"/>
                    </a:ext>
                  </a:extLst>
                </a:gridCol>
                <a:gridCol w="939449">
                  <a:extLst>
                    <a:ext uri="{9D8B030D-6E8A-4147-A177-3AD203B41FA5}">
                      <a16:colId xmlns:a16="http://schemas.microsoft.com/office/drawing/2014/main" val="2991717656"/>
                    </a:ext>
                  </a:extLst>
                </a:gridCol>
                <a:gridCol w="855944">
                  <a:extLst>
                    <a:ext uri="{9D8B030D-6E8A-4147-A177-3AD203B41FA5}">
                      <a16:colId xmlns:a16="http://schemas.microsoft.com/office/drawing/2014/main" val="869985132"/>
                    </a:ext>
                  </a:extLst>
                </a:gridCol>
                <a:gridCol w="908137">
                  <a:extLst>
                    <a:ext uri="{9D8B030D-6E8A-4147-A177-3AD203B41FA5}">
                      <a16:colId xmlns:a16="http://schemas.microsoft.com/office/drawing/2014/main" val="2962541377"/>
                    </a:ext>
                  </a:extLst>
                </a:gridCol>
                <a:gridCol w="908137">
                  <a:extLst>
                    <a:ext uri="{9D8B030D-6E8A-4147-A177-3AD203B41FA5}">
                      <a16:colId xmlns:a16="http://schemas.microsoft.com/office/drawing/2014/main" val="4158005370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1405944282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Proctor Data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8649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MODIFIED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 (6%)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2 (9%)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3 (12%)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4 (15%)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 (18%)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7349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W1 (g)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cs typeface="Times New Roman"/>
                        </a:rPr>
                        <a:t>4610</a:t>
                      </a:r>
                      <a:endParaRPr lang="en-US" sz="1400">
                        <a:effectLst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72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D (in)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4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87363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H (in)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6.63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491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W2 (g)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cs typeface="Times New Roman"/>
                        </a:rPr>
                        <a:t>6571</a:t>
                      </a:r>
                      <a:endParaRPr lang="en-US" sz="1400">
                        <a:effectLst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cs typeface="Times New Roman"/>
                        </a:rPr>
                        <a:t>6584</a:t>
                      </a:r>
                      <a:endParaRPr lang="en-US" sz="1400">
                        <a:effectLst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cs typeface="Times New Roman"/>
                        </a:rPr>
                        <a:t>6567</a:t>
                      </a:r>
                      <a:endParaRPr lang="en-US" sz="1400">
                        <a:effectLst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cs typeface="Times New Roman"/>
                        </a:rPr>
                        <a:t>6497</a:t>
                      </a:r>
                      <a:endParaRPr lang="en-US" sz="1400">
                        <a:effectLst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cs typeface="Times New Roman"/>
                        </a:rPr>
                        <a:t>6467</a:t>
                      </a:r>
                      <a:endParaRPr lang="en-US" sz="1400">
                        <a:effectLst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291125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Moisture Content Data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81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Can weight (g)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13.2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13.4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13.4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13.7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13.8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966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Can + wet soil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50.4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48.2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47.7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58.4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64.4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874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Can + dried soil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46.9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43.4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42.6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50.6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/>
                        </a:rPr>
                        <a:t>55.2</a:t>
                      </a:r>
                      <a:endParaRPr lang="en-US" sz="140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9828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00D37-9538-0A00-999B-D45B7CECE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7</a:t>
            </a:fld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95DD2-58F5-1040-C70C-295EE824A31B}"/>
              </a:ext>
            </a:extLst>
          </p:cNvPr>
          <p:cNvSpPr txBox="1"/>
          <p:nvPr/>
        </p:nvSpPr>
        <p:spPr>
          <a:xfrm>
            <a:off x="2574702" y="4844845"/>
            <a:ext cx="4928252" cy="141577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400">
                <a:solidFill>
                  <a:srgbClr val="000000"/>
                </a:solidFill>
              </a:rPr>
              <a:t>Where: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W1 = Mold weight + base plate</a:t>
            </a:r>
            <a:endParaRPr lang="en-US" sz="1400" b="0" i="0">
              <a:solidFill>
                <a:srgbClr val="000000"/>
              </a:solidFill>
              <a:effectLst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D = Diameter</a:t>
            </a:r>
            <a:endParaRPr lang="en-US" sz="1400" b="0" i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H =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W2 = Mold + base plate +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pic>
        <p:nvPicPr>
          <p:cNvPr id="11" name="Picture 10" descr="Standard Proctor Compaction Mold, 4&quot;">
            <a:extLst>
              <a:ext uri="{FF2B5EF4-FFF2-40B4-BE49-F238E27FC236}">
                <a16:creationId xmlns:a16="http://schemas.microsoft.com/office/drawing/2014/main" id="{249910F8-1E07-92B5-5AA7-952518D156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67" y="4654922"/>
            <a:ext cx="1202816" cy="1573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A53C55-33CA-EBD6-012F-702665ADABFC}"/>
              </a:ext>
            </a:extLst>
          </p:cNvPr>
          <p:cNvSpPr txBox="1"/>
          <p:nvPr/>
        </p:nvSpPr>
        <p:spPr>
          <a:xfrm>
            <a:off x="124280" y="6230543"/>
            <a:ext cx="2920522" cy="37830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75"/>
              </a:lnSpc>
            </a:pPr>
            <a:r>
              <a:rPr lang="en-US" sz="1400">
                <a:cs typeface="Segoe UI"/>
              </a:rPr>
              <a:t>Figure 9. Proctor Mold </a:t>
            </a:r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597F9-85F1-1199-EF89-E7A7066AEAFC}"/>
              </a:ext>
            </a:extLst>
          </p:cNvPr>
          <p:cNvSpPr txBox="1"/>
          <p:nvPr/>
        </p:nvSpPr>
        <p:spPr>
          <a:xfrm>
            <a:off x="444467" y="1529714"/>
            <a:ext cx="5943600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/>
              <a:t>Table 2 – Proctor Test Results</a:t>
            </a:r>
          </a:p>
        </p:txBody>
      </p:sp>
      <p:pic>
        <p:nvPicPr>
          <p:cNvPr id="3" name="Picture 2" descr="Modified Proctor Test - Soil Mechanics - Civil Engineering - Elementary  Engineering Library">
            <a:extLst>
              <a:ext uri="{FF2B5EF4-FFF2-40B4-BE49-F238E27FC236}">
                <a16:creationId xmlns:a16="http://schemas.microsoft.com/office/drawing/2014/main" id="{D4780E37-88DC-92AE-0A69-D118FD3331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667" t="-607" r="400" b="25606"/>
          <a:stretch/>
        </p:blipFill>
        <p:spPr>
          <a:xfrm>
            <a:off x="7624694" y="1529415"/>
            <a:ext cx="3829768" cy="312268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21003F-67AA-F8EF-39E8-4357C1E755CF}"/>
              </a:ext>
            </a:extLst>
          </p:cNvPr>
          <p:cNvSpPr txBox="1"/>
          <p:nvPr/>
        </p:nvSpPr>
        <p:spPr>
          <a:xfrm>
            <a:off x="7062785" y="4736619"/>
            <a:ext cx="5027271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/>
              <a:t>Graph 1 – Moisture Content Graph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55A302-368E-9675-8F16-4A1C65A4A163}"/>
              </a:ext>
            </a:extLst>
          </p:cNvPr>
          <p:cNvSpPr txBox="1"/>
          <p:nvPr/>
        </p:nvSpPr>
        <p:spPr>
          <a:xfrm>
            <a:off x="8315011" y="2059912"/>
            <a:ext cx="27214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950C"/>
                </a:solidFill>
              </a:rPr>
              <a:t>Max Dry Density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FC624-E926-0621-64FA-BE0D02C95184}"/>
              </a:ext>
            </a:extLst>
          </p:cNvPr>
          <p:cNvSpPr txBox="1"/>
          <p:nvPr/>
        </p:nvSpPr>
        <p:spPr>
          <a:xfrm>
            <a:off x="9679910" y="3751384"/>
            <a:ext cx="24199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80C9FF"/>
                </a:solidFill>
              </a:rPr>
              <a:t>Optimum Moisture Content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7124AD47-4182-DB62-ED5B-7D48B52A2030}"/>
              </a:ext>
            </a:extLst>
          </p:cNvPr>
          <p:cNvCxnSpPr/>
          <p:nvPr/>
        </p:nvCxnSpPr>
        <p:spPr>
          <a:xfrm flipH="1">
            <a:off x="9420330" y="4010967"/>
            <a:ext cx="326571" cy="234461"/>
          </a:xfrm>
          <a:prstGeom prst="curvedConnector3">
            <a:avLst/>
          </a:prstGeom>
          <a:ln w="28575">
            <a:solidFill>
              <a:srgbClr val="80C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DA2366B-C8FC-5808-02D4-7ED5FF8F0C47}"/>
              </a:ext>
            </a:extLst>
          </p:cNvPr>
          <p:cNvCxnSpPr>
            <a:cxnSpLocks/>
          </p:cNvCxnSpPr>
          <p:nvPr/>
        </p:nvCxnSpPr>
        <p:spPr>
          <a:xfrm flipH="1">
            <a:off x="8013560" y="2219010"/>
            <a:ext cx="326571" cy="234461"/>
          </a:xfrm>
          <a:prstGeom prst="curvedConnector3">
            <a:avLst/>
          </a:prstGeom>
          <a:ln w="28575">
            <a:solidFill>
              <a:srgbClr val="FF95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20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58F3-98F2-22E3-24DA-C9DE3D72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7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046B27"/>
                </a:solidFill>
              </a:rPr>
              <a:t>Potable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B6BA6A-440F-5064-201C-6997730C8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271" y="966507"/>
            <a:ext cx="7702662" cy="5578634"/>
          </a:xfr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B4691-D0E7-58D1-0E35-EBF7D4AC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8</a:t>
            </a:fld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498E-EB96-0486-8592-C01B555390AF}"/>
              </a:ext>
            </a:extLst>
          </p:cNvPr>
          <p:cNvSpPr txBox="1"/>
          <p:nvPr/>
        </p:nvSpPr>
        <p:spPr>
          <a:xfrm>
            <a:off x="9672320" y="5659120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10. Septic Wide 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F0041-3FC0-E0FC-5241-64458E68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76" y="391325"/>
            <a:ext cx="5219218" cy="1325563"/>
          </a:xfrm>
        </p:spPr>
        <p:txBody>
          <a:bodyPr>
            <a:normAutofit/>
          </a:bodyPr>
          <a:lstStyle/>
          <a:p>
            <a:r>
              <a:rPr lang="en-US" sz="2900">
                <a:solidFill>
                  <a:srgbClr val="046B27"/>
                </a:solidFill>
              </a:rPr>
              <a:t>Potable Design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C2D74-2A47-39D7-7C3F-D502C6152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37" y="1542921"/>
            <a:ext cx="5257800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Utilized Energy Equation and solved for pressure to determine pressure at various points.</a:t>
            </a:r>
          </a:p>
          <a:p>
            <a:r>
              <a:rPr lang="en-US" sz="1800"/>
              <a:t>HDPE used system wide, used standard C = 150.</a:t>
            </a:r>
          </a:p>
          <a:p>
            <a:r>
              <a:rPr lang="en-US" sz="1800"/>
              <a:t>Hazen-Williams equation for determining </a:t>
            </a:r>
            <a:r>
              <a:rPr lang="en-US" sz="1800" err="1"/>
              <a:t>headloss</a:t>
            </a:r>
            <a:r>
              <a:rPr lang="en-US" sz="1800"/>
              <a:t> between points (below).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F3AB1-8FA9-208D-DF7E-CC2421EF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 sz="2800" dirty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28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7C7DD118-2D3C-CC5D-636F-B361C8C6AA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23" b="-543"/>
          <a:stretch/>
        </p:blipFill>
        <p:spPr>
          <a:xfrm>
            <a:off x="1085315" y="3883901"/>
            <a:ext cx="3521314" cy="2318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4C5E31-A7BE-5653-EFD9-98AC51089985}"/>
              </a:ext>
            </a:extLst>
          </p:cNvPr>
          <p:cNvSpPr txBox="1"/>
          <p:nvPr/>
        </p:nvSpPr>
        <p:spPr>
          <a:xfrm>
            <a:off x="5795134" y="1162697"/>
            <a:ext cx="5943600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/>
              <a:t>Table 3 – Pressure at 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ED3FC-DA0C-ED5B-EF1D-629B9E3DC696}"/>
              </a:ext>
            </a:extLst>
          </p:cNvPr>
          <p:cNvSpPr txBox="1"/>
          <p:nvPr/>
        </p:nvSpPr>
        <p:spPr>
          <a:xfrm>
            <a:off x="4682345" y="5932604"/>
            <a:ext cx="392176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11. Hazen-Williams Head-loss</a:t>
            </a:r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5B8F8B-C1FA-4F7D-A673-0ED130B6E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56669"/>
              </p:ext>
            </p:extLst>
          </p:nvPr>
        </p:nvGraphicFramePr>
        <p:xfrm>
          <a:off x="5903088" y="1456481"/>
          <a:ext cx="5728151" cy="3503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0767">
                  <a:extLst>
                    <a:ext uri="{9D8B030D-6E8A-4147-A177-3AD203B41FA5}">
                      <a16:colId xmlns:a16="http://schemas.microsoft.com/office/drawing/2014/main" val="2071626550"/>
                    </a:ext>
                  </a:extLst>
                </a:gridCol>
                <a:gridCol w="1075149">
                  <a:extLst>
                    <a:ext uri="{9D8B030D-6E8A-4147-A177-3AD203B41FA5}">
                      <a16:colId xmlns:a16="http://schemas.microsoft.com/office/drawing/2014/main" val="4123858408"/>
                    </a:ext>
                  </a:extLst>
                </a:gridCol>
                <a:gridCol w="1764082">
                  <a:extLst>
                    <a:ext uri="{9D8B030D-6E8A-4147-A177-3AD203B41FA5}">
                      <a16:colId xmlns:a16="http://schemas.microsoft.com/office/drawing/2014/main" val="3482700454"/>
                    </a:ext>
                  </a:extLst>
                </a:gridCol>
                <a:gridCol w="1918153">
                  <a:extLst>
                    <a:ext uri="{9D8B030D-6E8A-4147-A177-3AD203B41FA5}">
                      <a16:colId xmlns:a16="http://schemas.microsoft.com/office/drawing/2014/main" val="426369507"/>
                    </a:ext>
                  </a:extLst>
                </a:gridCol>
              </a:tblGrid>
              <a:tr h="3312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Location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FE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End</a:t>
                      </a:r>
                      <a:br>
                        <a:rPr lang="en-US" sz="1700" u="none" strike="noStrike" dirty="0">
                          <a:effectLst/>
                        </a:rPr>
                      </a:br>
                      <a:r>
                        <a:rPr lang="en-US" sz="1700" u="none" strike="noStrike" dirty="0">
                          <a:effectLst/>
                        </a:rPr>
                        <a:t>Elevation (ft)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FE1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Pressures (psi)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FE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277024"/>
                  </a:ext>
                </a:extLst>
              </a:tr>
              <a:tr h="331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Well @ 40psi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Well @ 60psi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461070"/>
                  </a:ext>
                </a:extLst>
              </a:tr>
              <a:tr h="331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Trailer 1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5145.36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40.11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60.11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71150"/>
                  </a:ext>
                </a:extLst>
              </a:tr>
              <a:tr h="347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Trailer 2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5145.92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39.79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59.79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283533"/>
                  </a:ext>
                </a:extLst>
              </a:tr>
              <a:tr h="347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Trailer 3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5144.68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39.87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59.87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94045"/>
                  </a:ext>
                </a:extLst>
              </a:tr>
              <a:tr h="331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Trailer 4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5144.71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40.46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60.46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35434"/>
                  </a:ext>
                </a:extLst>
              </a:tr>
              <a:tr h="347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Trailer 5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5143.20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41.05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61.05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10740"/>
                  </a:ext>
                </a:extLst>
              </a:tr>
              <a:tr h="331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Trailer 6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5141.91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41.59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61.52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48061"/>
                  </a:ext>
                </a:extLst>
              </a:tr>
              <a:tr h="331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Trailer 7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5139.87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42.07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62.00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07552"/>
                  </a:ext>
                </a:extLst>
              </a:tr>
              <a:tr h="347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Laundry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9F0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5141.49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41.37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61.37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70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339997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BD2AD1C48D34B82C3A70F742EC048" ma:contentTypeVersion="11" ma:contentTypeDescription="Create a new document." ma:contentTypeScope="" ma:versionID="6f195c7eccf46d5b2110031db823c0da">
  <xsd:schema xmlns:xsd="http://www.w3.org/2001/XMLSchema" xmlns:xs="http://www.w3.org/2001/XMLSchema" xmlns:p="http://schemas.microsoft.com/office/2006/metadata/properties" xmlns:ns2="5a67763d-5cab-485d-a9ad-9fc9652770bf" xmlns:ns3="52ee2c55-fe4d-4fbc-b03a-21e1d5342ee0" targetNamespace="http://schemas.microsoft.com/office/2006/metadata/properties" ma:root="true" ma:fieldsID="71d7f061e4d0090511b9f0ce2fa9a83b" ns2:_="" ns3:_="">
    <xsd:import namespace="5a67763d-5cab-485d-a9ad-9fc9652770bf"/>
    <xsd:import namespace="52ee2c55-fe4d-4fbc-b03a-21e1d5342e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7763d-5cab-485d-a9ad-9fc965277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e2c55-fe4d-4fbc-b03a-21e1d5342e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eb9367-ab21-4472-bb54-522f3608e9f1}" ma:internalName="TaxCatchAll" ma:showField="CatchAllData" ma:web="52ee2c55-fe4d-4fbc-b03a-21e1d5342e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67763d-5cab-485d-a9ad-9fc9652770bf">
      <Terms xmlns="http://schemas.microsoft.com/office/infopath/2007/PartnerControls"/>
    </lcf76f155ced4ddcb4097134ff3c332f>
    <TaxCatchAll xmlns="52ee2c55-fe4d-4fbc-b03a-21e1d5342ee0" xsi:nil="true"/>
  </documentManagement>
</p:properties>
</file>

<file path=customXml/itemProps1.xml><?xml version="1.0" encoding="utf-8"?>
<ds:datastoreItem xmlns:ds="http://schemas.openxmlformats.org/officeDocument/2006/customXml" ds:itemID="{2310F575-2739-46DE-8606-4E33BF773C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40311C-901D-48DB-B283-137397059A14}">
  <ds:schemaRefs>
    <ds:schemaRef ds:uri="52ee2c55-fe4d-4fbc-b03a-21e1d5342ee0"/>
    <ds:schemaRef ds:uri="5a67763d-5cab-485d-a9ad-9fc9652770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190D0AB-DA75-43DF-B157-64790C4CA937}">
  <ds:schemaRefs>
    <ds:schemaRef ds:uri="52ee2c55-fe4d-4fbc-b03a-21e1d5342ee0"/>
    <ds:schemaRef ds:uri="5a67763d-5cab-485d-a9ad-9fc9652770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1937</Words>
  <Application>Microsoft Office PowerPoint</Application>
  <PresentationFormat>Widescreen</PresentationFormat>
  <Paragraphs>592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Aptos</vt:lpstr>
      <vt:lpstr>Aptos Narrow</vt:lpstr>
      <vt:lpstr>WordVisiCarriageReturn</vt:lpstr>
      <vt:lpstr>Arial</vt:lpstr>
      <vt:lpstr>Calibri</vt:lpstr>
      <vt:lpstr>Cambria Math</vt:lpstr>
      <vt:lpstr>Century Gothic</vt:lpstr>
      <vt:lpstr>Times</vt:lpstr>
      <vt:lpstr>Times New Roman</vt:lpstr>
      <vt:lpstr>ShapesVTI</vt:lpstr>
      <vt:lpstr>Chiricahua National Monument Septic Design</vt:lpstr>
      <vt:lpstr>Project Purpose</vt:lpstr>
      <vt:lpstr>Project Location and Vicinity Maps</vt:lpstr>
      <vt:lpstr>Existing Infrastructure</vt:lpstr>
      <vt:lpstr>Site Visit and Percolation Testing</vt:lpstr>
      <vt:lpstr>Proctor Compaction Testing</vt:lpstr>
      <vt:lpstr>Proctor Compaction Data</vt:lpstr>
      <vt:lpstr>Potable Design</vt:lpstr>
      <vt:lpstr>Potable Design Calculations</vt:lpstr>
      <vt:lpstr>On-Site Wastewater Treatment Systems and Scoring</vt:lpstr>
      <vt:lpstr>Wastewater Treatment System Decision Matrix</vt:lpstr>
      <vt:lpstr>ADEQ R18-9-A314</vt:lpstr>
      <vt:lpstr>Septic System Design</vt:lpstr>
      <vt:lpstr>Proposed Infrastructure and On-Site Wastewater Map</vt:lpstr>
      <vt:lpstr>On-Site Wastewater Treatment Map Detail -1</vt:lpstr>
      <vt:lpstr>On-Site Wastewater Treatment Map Detail - 2</vt:lpstr>
      <vt:lpstr>Septic Pipe Hookup</vt:lpstr>
      <vt:lpstr>Septic Tank  Design – Cross Section</vt:lpstr>
      <vt:lpstr>Septic Tank Design – Top View</vt:lpstr>
      <vt:lpstr>Septic Tank Design Data</vt:lpstr>
      <vt:lpstr>Distribution Box Design</vt:lpstr>
      <vt:lpstr>Leach Field Design</vt:lpstr>
      <vt:lpstr>Leach Field Design Data</vt:lpstr>
      <vt:lpstr>Cost Estimate - Wastewater</vt:lpstr>
      <vt:lpstr>Cost Estimate - Potable</vt:lpstr>
      <vt:lpstr>Project Impacts</vt:lpstr>
      <vt:lpstr>Conclusion</vt:lpstr>
      <vt:lpstr>References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</dc:title>
  <dc:creator>Jagjevan Gill</dc:creator>
  <cp:lastModifiedBy>Jagjevan Gill</cp:lastModifiedBy>
  <cp:revision>130</cp:revision>
  <dcterms:created xsi:type="dcterms:W3CDTF">2024-10-09T21:25:52Z</dcterms:created>
  <dcterms:modified xsi:type="dcterms:W3CDTF">2025-05-06T16:47:44Z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0x010100892BD2AD1C48D34B82C3A70F742EC048</vt:lpwstr>
  </property>
  <property fmtid="{D5CDD505-2E9C-101B-9397-08002B2CF9AE}" pid="3" name="MediaServiceImageTags">
    <vt:lpwstr/>
  </property>
</Properties>
</file>