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23"/>
  </p:notesMasterIdLst>
  <p:sldIdLst>
    <p:sldId id="256" r:id="rId5"/>
    <p:sldId id="257" r:id="rId6"/>
    <p:sldId id="293" r:id="rId7"/>
    <p:sldId id="276" r:id="rId8"/>
    <p:sldId id="292" r:id="rId9"/>
    <p:sldId id="277" r:id="rId10"/>
    <p:sldId id="289" r:id="rId11"/>
    <p:sldId id="290" r:id="rId12"/>
    <p:sldId id="286" r:id="rId13"/>
    <p:sldId id="287" r:id="rId14"/>
    <p:sldId id="288" r:id="rId15"/>
    <p:sldId id="282" r:id="rId16"/>
    <p:sldId id="278" r:id="rId17"/>
    <p:sldId id="280" r:id="rId18"/>
    <p:sldId id="281" r:id="rId19"/>
    <p:sldId id="279" r:id="rId20"/>
    <p:sldId id="259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D90F26-71EB-FB5E-B1C1-1959B9773A4C}" name="Jorja C Whitcher" initials="JW" userId="S::jcw429@nau.edu::f8e779df-b4f9-4de7-9446-74a059f8b24c" providerId="AD"/>
  <p188:author id="{AC3BE52E-6E42-2E82-D09A-0B7EE7199AFB}" name="Bowie E Ching" initials="BC" userId="S::bec295@nau.edu::8430b0d1-431b-4e4d-b38c-b68905541b19" providerId="AD"/>
  <p188:author id="{93B3FC76-B632-01F2-937A-9AC7C38F9C3B}" name="Andres Armando Garcia Rico" initials="AR" userId="S::aag579@nau.edu::a0026949-a5af-4469-90ef-463f956aaa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C7C7C-CA14-43B9-89C7-437C98983807}" v="1" dt="2024-12-06T04:03:38.966"/>
    <p1510:client id="{3ED0C964-91EC-C8D4-F803-7E0F9B0B90FA}" v="257" dt="2024-12-06T21:25:19.947"/>
    <p1510:client id="{674E00F1-8069-4084-BC34-D6D78A290A56}" v="51" dt="2024-12-06T03:55:44.850"/>
    <p1510:client id="{6B1AFDCF-C6BC-474E-B8D8-0681028E499A}" v="2" dt="2024-12-06T03:57:43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ja C Whitcher" userId="S::jcw429@nau.edu::f8e779df-b4f9-4de7-9446-74a059f8b24c" providerId="AD" clId="Web-{E3BD969F-7F9F-70CF-F2B0-3A5AC01680CD}"/>
    <pc:docChg chg="modSld">
      <pc:chgData name="Jorja C Whitcher" userId="S::jcw429@nau.edu::f8e779df-b4f9-4de7-9446-74a059f8b24c" providerId="AD" clId="Web-{E3BD969F-7F9F-70CF-F2B0-3A5AC01680CD}" dt="2024-11-25T23:55:32.670" v="86" actId="20577"/>
      <pc:docMkLst>
        <pc:docMk/>
      </pc:docMkLst>
      <pc:sldChg chg="modSp">
        <pc:chgData name="Jorja C Whitcher" userId="S::jcw429@nau.edu::f8e779df-b4f9-4de7-9446-74a059f8b24c" providerId="AD" clId="Web-{E3BD969F-7F9F-70CF-F2B0-3A5AC01680CD}" dt="2024-11-25T23:55:32.670" v="86" actId="20577"/>
        <pc:sldMkLst>
          <pc:docMk/>
          <pc:sldMk cId="109857222" sldId="256"/>
        </pc:sldMkLst>
        <pc:spChg chg="mod">
          <ac:chgData name="Jorja C Whitcher" userId="S::jcw429@nau.edu::f8e779df-b4f9-4de7-9446-74a059f8b24c" providerId="AD" clId="Web-{E3BD969F-7F9F-70CF-F2B0-3A5AC01680CD}" dt="2024-11-25T23:55:32.670" v="86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">
        <pc:chgData name="Jorja C Whitcher" userId="S::jcw429@nau.edu::f8e779df-b4f9-4de7-9446-74a059f8b24c" providerId="AD" clId="Web-{E3BD969F-7F9F-70CF-F2B0-3A5AC01680CD}" dt="2024-11-25T22:51:20.557" v="45" actId="20577"/>
        <pc:sldMkLst>
          <pc:docMk/>
          <pc:sldMk cId="39258766" sldId="257"/>
        </pc:sldMkLst>
        <pc:spChg chg="del mod">
          <ac:chgData name="Jorja C Whitcher" userId="S::jcw429@nau.edu::f8e779df-b4f9-4de7-9446-74a059f8b24c" providerId="AD" clId="Web-{E3BD969F-7F9F-70CF-F2B0-3A5AC01680CD}" dt="2024-11-25T22:48:51.335" v="11"/>
          <ac:spMkLst>
            <pc:docMk/>
            <pc:sldMk cId="39258766" sldId="257"/>
            <ac:spMk id="2" creationId="{31F15507-E6DB-5203-3CC1-F7BEFE4E17D7}"/>
          </ac:spMkLst>
        </pc:spChg>
        <pc:spChg chg="mod">
          <ac:chgData name="Jorja C Whitcher" userId="S::jcw429@nau.edu::f8e779df-b4f9-4de7-9446-74a059f8b24c" providerId="AD" clId="Web-{E3BD969F-7F9F-70CF-F2B0-3A5AC01680CD}" dt="2024-11-25T22:51:20.557" v="45" actId="20577"/>
          <ac:spMkLst>
            <pc:docMk/>
            <pc:sldMk cId="39258766" sldId="257"/>
            <ac:spMk id="3" creationId="{F9054C4C-A1ED-F0A6-C609-FB8A33743BD9}"/>
          </ac:spMkLst>
        </pc:spChg>
        <pc:spChg chg="add mod">
          <ac:chgData name="Jorja C Whitcher" userId="S::jcw429@nau.edu::f8e779df-b4f9-4de7-9446-74a059f8b24c" providerId="AD" clId="Web-{E3BD969F-7F9F-70CF-F2B0-3A5AC01680CD}" dt="2024-11-25T22:49:03.663" v="13" actId="20577"/>
          <ac:spMkLst>
            <pc:docMk/>
            <pc:sldMk cId="39258766" sldId="257"/>
            <ac:spMk id="5" creationId="{33BA753B-CC65-0B57-1A9B-79BA19E3CFD1}"/>
          </ac:spMkLst>
        </pc:spChg>
      </pc:sldChg>
      <pc:sldChg chg="addSp delSp modSp">
        <pc:chgData name="Jorja C Whitcher" userId="S::jcw429@nau.edu::f8e779df-b4f9-4de7-9446-74a059f8b24c" providerId="AD" clId="Web-{E3BD969F-7F9F-70CF-F2B0-3A5AC01680CD}" dt="2024-11-25T22:50:00.587" v="28" actId="14100"/>
        <pc:sldMkLst>
          <pc:docMk/>
          <pc:sldMk cId="2156377197" sldId="273"/>
        </pc:sldMkLst>
        <pc:spChg chg="del">
          <ac:chgData name="Jorja C Whitcher" userId="S::jcw429@nau.edu::f8e779df-b4f9-4de7-9446-74a059f8b24c" providerId="AD" clId="Web-{E3BD969F-7F9F-70CF-F2B0-3A5AC01680CD}" dt="2024-11-25T22:49:50.555" v="25"/>
          <ac:spMkLst>
            <pc:docMk/>
            <pc:sldMk cId="2156377197" sldId="273"/>
            <ac:spMk id="2" creationId="{0ECEE14F-C773-4F64-8A67-6DC6BA902973}"/>
          </ac:spMkLst>
        </pc:spChg>
        <pc:spChg chg="add mod">
          <ac:chgData name="Jorja C Whitcher" userId="S::jcw429@nau.edu::f8e779df-b4f9-4de7-9446-74a059f8b24c" providerId="AD" clId="Web-{E3BD969F-7F9F-70CF-F2B0-3A5AC01680CD}" dt="2024-11-25T22:50:00.587" v="28" actId="14100"/>
          <ac:spMkLst>
            <pc:docMk/>
            <pc:sldMk cId="2156377197" sldId="273"/>
            <ac:spMk id="5" creationId="{F700F05F-3374-534B-5F0F-639D3095BB81}"/>
          </ac:spMkLst>
        </pc:spChg>
        <pc:spChg chg="add del mod">
          <ac:chgData name="Jorja C Whitcher" userId="S::jcw429@nau.edu::f8e779df-b4f9-4de7-9446-74a059f8b24c" providerId="AD" clId="Web-{E3BD969F-7F9F-70CF-F2B0-3A5AC01680CD}" dt="2024-11-25T22:49:53.461" v="26"/>
          <ac:spMkLst>
            <pc:docMk/>
            <pc:sldMk cId="2156377197" sldId="273"/>
            <ac:spMk id="9" creationId="{12048CDC-3E35-0925-3FD1-610FC70C0F0C}"/>
          </ac:spMkLst>
        </pc:spChg>
      </pc:sldChg>
      <pc:sldChg chg="addSp delSp modSp">
        <pc:chgData name="Jorja C Whitcher" userId="S::jcw429@nau.edu::f8e779df-b4f9-4de7-9446-74a059f8b24c" providerId="AD" clId="Web-{E3BD969F-7F9F-70CF-F2B0-3A5AC01680CD}" dt="2024-11-25T22:50:46.838" v="42" actId="1076"/>
        <pc:sldMkLst>
          <pc:docMk/>
          <pc:sldMk cId="2291263225" sldId="276"/>
        </pc:sldMkLst>
        <pc:spChg chg="del">
          <ac:chgData name="Jorja C Whitcher" userId="S::jcw429@nau.edu::f8e779df-b4f9-4de7-9446-74a059f8b24c" providerId="AD" clId="Web-{E3BD969F-7F9F-70CF-F2B0-3A5AC01680CD}" dt="2024-11-25T22:50:13.353" v="29"/>
          <ac:spMkLst>
            <pc:docMk/>
            <pc:sldMk cId="2291263225" sldId="276"/>
            <ac:spMk id="2" creationId="{0ECEE14F-C773-4F64-8A67-6DC6BA902973}"/>
          </ac:spMkLst>
        </pc:spChg>
        <pc:spChg chg="add del mod">
          <ac:chgData name="Jorja C Whitcher" userId="S::jcw429@nau.edu::f8e779df-b4f9-4de7-9446-74a059f8b24c" providerId="AD" clId="Web-{E3BD969F-7F9F-70CF-F2B0-3A5AC01680CD}" dt="2024-11-25T22:50:19.431" v="31"/>
          <ac:spMkLst>
            <pc:docMk/>
            <pc:sldMk cId="2291263225" sldId="276"/>
            <ac:spMk id="4" creationId="{83911FC5-32A2-6127-59E7-8D21FBC0CBF4}"/>
          </ac:spMkLst>
        </pc:spChg>
        <pc:spChg chg="add mod">
          <ac:chgData name="Jorja C Whitcher" userId="S::jcw429@nau.edu::f8e779df-b4f9-4de7-9446-74a059f8b24c" providerId="AD" clId="Web-{E3BD969F-7F9F-70CF-F2B0-3A5AC01680CD}" dt="2024-11-25T22:50:46.838" v="42" actId="1076"/>
          <ac:spMkLst>
            <pc:docMk/>
            <pc:sldMk cId="2291263225" sldId="276"/>
            <ac:spMk id="9" creationId="{D6ECA38B-E409-789B-641F-A3EC8633A359}"/>
          </ac:spMkLst>
        </pc:spChg>
      </pc:sldChg>
      <pc:sldChg chg="addSp delSp modSp">
        <pc:chgData name="Jorja C Whitcher" userId="S::jcw429@nau.edu::f8e779df-b4f9-4de7-9446-74a059f8b24c" providerId="AD" clId="Web-{E3BD969F-7F9F-70CF-F2B0-3A5AC01680CD}" dt="2024-11-25T22:50:38.431" v="41" actId="20577"/>
        <pc:sldMkLst>
          <pc:docMk/>
          <pc:sldMk cId="206302838" sldId="277"/>
        </pc:sldMkLst>
        <pc:spChg chg="del">
          <ac:chgData name="Jorja C Whitcher" userId="S::jcw429@nau.edu::f8e779df-b4f9-4de7-9446-74a059f8b24c" providerId="AD" clId="Web-{E3BD969F-7F9F-70CF-F2B0-3A5AC01680CD}" dt="2024-11-25T22:50:26.681" v="32"/>
          <ac:spMkLst>
            <pc:docMk/>
            <pc:sldMk cId="206302838" sldId="277"/>
            <ac:spMk id="2" creationId="{0ECEE14F-C773-4F64-8A67-6DC6BA902973}"/>
          </ac:spMkLst>
        </pc:spChg>
        <pc:spChg chg="add del mod">
          <ac:chgData name="Jorja C Whitcher" userId="S::jcw429@nau.edu::f8e779df-b4f9-4de7-9446-74a059f8b24c" providerId="AD" clId="Web-{E3BD969F-7F9F-70CF-F2B0-3A5AC01680CD}" dt="2024-11-25T22:50:28.869" v="33"/>
          <ac:spMkLst>
            <pc:docMk/>
            <pc:sldMk cId="206302838" sldId="277"/>
            <ac:spMk id="4" creationId="{DC27DD40-99A6-3454-88DA-27BE9982948E}"/>
          </ac:spMkLst>
        </pc:spChg>
        <pc:spChg chg="add mod">
          <ac:chgData name="Jorja C Whitcher" userId="S::jcw429@nau.edu::f8e779df-b4f9-4de7-9446-74a059f8b24c" providerId="AD" clId="Web-{E3BD969F-7F9F-70CF-F2B0-3A5AC01680CD}" dt="2024-11-25T22:50:38.431" v="41" actId="20577"/>
          <ac:spMkLst>
            <pc:docMk/>
            <pc:sldMk cId="206302838" sldId="277"/>
            <ac:spMk id="9" creationId="{6350C3CF-3B4C-D1B8-323F-005CD74FD575}"/>
          </ac:spMkLst>
        </pc:spChg>
      </pc:sldChg>
    </pc:docChg>
  </pc:docChgLst>
  <pc:docChgLst>
    <pc:chgData name="Jorja C Whitcher" userId="S::jcw429@nau.edu::f8e779df-b4f9-4de7-9446-74a059f8b24c" providerId="AD" clId="Web-{818E0E1B-26A4-B20F-3315-E62F575AAD89}"/>
    <pc:docChg chg="modSld">
      <pc:chgData name="Jorja C Whitcher" userId="S::jcw429@nau.edu::f8e779df-b4f9-4de7-9446-74a059f8b24c" providerId="AD" clId="Web-{818E0E1B-26A4-B20F-3315-E62F575AAD89}" dt="2024-11-25T00:09:50.333" v="42" actId="20577"/>
      <pc:docMkLst>
        <pc:docMk/>
      </pc:docMkLst>
      <pc:sldChg chg="modSp">
        <pc:chgData name="Jorja C Whitcher" userId="S::jcw429@nau.edu::f8e779df-b4f9-4de7-9446-74a059f8b24c" providerId="AD" clId="Web-{818E0E1B-26A4-B20F-3315-E62F575AAD89}" dt="2024-11-25T00:07:09.345" v="18" actId="20577"/>
        <pc:sldMkLst>
          <pc:docMk/>
          <pc:sldMk cId="39258766" sldId="257"/>
        </pc:sldMkLst>
        <pc:spChg chg="mod">
          <ac:chgData name="Jorja C Whitcher" userId="S::jcw429@nau.edu::f8e779df-b4f9-4de7-9446-74a059f8b24c" providerId="AD" clId="Web-{818E0E1B-26A4-B20F-3315-E62F575AAD89}" dt="2024-11-25T00:07:09.345" v="18" actId="20577"/>
          <ac:spMkLst>
            <pc:docMk/>
            <pc:sldMk cId="39258766" sldId="257"/>
            <ac:spMk id="9" creationId="{32C60200-08FA-B927-71B3-4B4470650C4E}"/>
          </ac:spMkLst>
        </pc:spChg>
      </pc:sldChg>
      <pc:sldChg chg="addSp modSp">
        <pc:chgData name="Jorja C Whitcher" userId="S::jcw429@nau.edu::f8e779df-b4f9-4de7-9446-74a059f8b24c" providerId="AD" clId="Web-{818E0E1B-26A4-B20F-3315-E62F575AAD89}" dt="2024-11-25T00:09:50.333" v="42" actId="20577"/>
        <pc:sldMkLst>
          <pc:docMk/>
          <pc:sldMk cId="1277781876" sldId="259"/>
        </pc:sldMkLst>
        <pc:spChg chg="add mod">
          <ac:chgData name="Jorja C Whitcher" userId="S::jcw429@nau.edu::f8e779df-b4f9-4de7-9446-74a059f8b24c" providerId="AD" clId="Web-{818E0E1B-26A4-B20F-3315-E62F575AAD89}" dt="2024-11-25T00:09:50.333" v="42" actId="20577"/>
          <ac:spMkLst>
            <pc:docMk/>
            <pc:sldMk cId="1277781876" sldId="259"/>
            <ac:spMk id="4" creationId="{04980939-172C-F868-165D-D9BAD303E423}"/>
          </ac:spMkLst>
        </pc:spChg>
      </pc:sldChg>
      <pc:sldChg chg="modSp">
        <pc:chgData name="Jorja C Whitcher" userId="S::jcw429@nau.edu::f8e779df-b4f9-4de7-9446-74a059f8b24c" providerId="AD" clId="Web-{818E0E1B-26A4-B20F-3315-E62F575AAD89}" dt="2024-11-25T00:07:55.158" v="20" actId="20577"/>
        <pc:sldMkLst>
          <pc:docMk/>
          <pc:sldMk cId="2156377197" sldId="273"/>
        </pc:sldMkLst>
        <pc:spChg chg="mod">
          <ac:chgData name="Jorja C Whitcher" userId="S::jcw429@nau.edu::f8e779df-b4f9-4de7-9446-74a059f8b24c" providerId="AD" clId="Web-{818E0E1B-26A4-B20F-3315-E62F575AAD89}" dt="2024-11-25T00:07:55.158" v="20" actId="20577"/>
          <ac:spMkLst>
            <pc:docMk/>
            <pc:sldMk cId="2156377197" sldId="273"/>
            <ac:spMk id="7" creationId="{75977817-9450-44D1-92B0-061A823A402D}"/>
          </ac:spMkLst>
        </pc:spChg>
      </pc:sldChg>
      <pc:sldChg chg="modSp">
        <pc:chgData name="Jorja C Whitcher" userId="S::jcw429@nau.edu::f8e779df-b4f9-4de7-9446-74a059f8b24c" providerId="AD" clId="Web-{818E0E1B-26A4-B20F-3315-E62F575AAD89}" dt="2024-11-25T00:08:24.831" v="28" actId="20577"/>
        <pc:sldMkLst>
          <pc:docMk/>
          <pc:sldMk cId="2291263225" sldId="276"/>
        </pc:sldMkLst>
        <pc:spChg chg="mod">
          <ac:chgData name="Jorja C Whitcher" userId="S::jcw429@nau.edu::f8e779df-b4f9-4de7-9446-74a059f8b24c" providerId="AD" clId="Web-{818E0E1B-26A4-B20F-3315-E62F575AAD89}" dt="2024-11-25T00:08:24.831" v="28" actId="20577"/>
          <ac:spMkLst>
            <pc:docMk/>
            <pc:sldMk cId="2291263225" sldId="276"/>
            <ac:spMk id="8" creationId="{AE9EC204-35A1-4CF1-BECA-D62B242BA8EC}"/>
          </ac:spMkLst>
        </pc:spChg>
      </pc:sldChg>
    </pc:docChg>
  </pc:docChgLst>
  <pc:docChgLst>
    <pc:chgData name="Jorja C Whitcher" userId="S::jcw429@nau.edu::f8e779df-b4f9-4de7-9446-74a059f8b24c" providerId="AD" clId="Web-{9A9EEC59-B296-9995-8B33-853E0A0860DB}"/>
    <pc:docChg chg="modSld">
      <pc:chgData name="Jorja C Whitcher" userId="S::jcw429@nau.edu::f8e779df-b4f9-4de7-9446-74a059f8b24c" providerId="AD" clId="Web-{9A9EEC59-B296-9995-8B33-853E0A0860DB}" dt="2024-11-29T20:43:22.508" v="25" actId="14100"/>
      <pc:docMkLst>
        <pc:docMk/>
      </pc:docMkLst>
      <pc:sldChg chg="modSp">
        <pc:chgData name="Jorja C Whitcher" userId="S::jcw429@nau.edu::f8e779df-b4f9-4de7-9446-74a059f8b24c" providerId="AD" clId="Web-{9A9EEC59-B296-9995-8B33-853E0A0860DB}" dt="2024-11-29T20:41:02.529" v="6" actId="20577"/>
        <pc:sldMkLst>
          <pc:docMk/>
          <pc:sldMk cId="2291263225" sldId="276"/>
        </pc:sldMkLst>
        <pc:spChg chg="mod">
          <ac:chgData name="Jorja C Whitcher" userId="S::jcw429@nau.edu::f8e779df-b4f9-4de7-9446-74a059f8b24c" providerId="AD" clId="Web-{9A9EEC59-B296-9995-8B33-853E0A0860DB}" dt="2024-11-29T20:41:02.529" v="6" actId="20577"/>
          <ac:spMkLst>
            <pc:docMk/>
            <pc:sldMk cId="2291263225" sldId="276"/>
            <ac:spMk id="9" creationId="{D6ECA38B-E409-789B-641F-A3EC8633A359}"/>
          </ac:spMkLst>
        </pc:spChg>
      </pc:sldChg>
      <pc:sldChg chg="modSp">
        <pc:chgData name="Jorja C Whitcher" userId="S::jcw429@nau.edu::f8e779df-b4f9-4de7-9446-74a059f8b24c" providerId="AD" clId="Web-{9A9EEC59-B296-9995-8B33-853E0A0860DB}" dt="2024-11-29T20:43:22.508" v="25" actId="14100"/>
        <pc:sldMkLst>
          <pc:docMk/>
          <pc:sldMk cId="237013135" sldId="278"/>
        </pc:sldMkLst>
        <pc:spChg chg="mod">
          <ac:chgData name="Jorja C Whitcher" userId="S::jcw429@nau.edu::f8e779df-b4f9-4de7-9446-74a059f8b24c" providerId="AD" clId="Web-{9A9EEC59-B296-9995-8B33-853E0A0860DB}" dt="2024-11-29T20:43:22.508" v="25" actId="14100"/>
          <ac:spMkLst>
            <pc:docMk/>
            <pc:sldMk cId="237013135" sldId="278"/>
            <ac:spMk id="6" creationId="{791983F8-82C8-1C65-7075-B26A1146125B}"/>
          </ac:spMkLst>
        </pc:spChg>
        <pc:picChg chg="mod modCrop">
          <ac:chgData name="Jorja C Whitcher" userId="S::jcw429@nau.edu::f8e779df-b4f9-4de7-9446-74a059f8b24c" providerId="AD" clId="Web-{9A9EEC59-B296-9995-8B33-853E0A0860DB}" dt="2024-11-29T20:43:22.508" v="24" actId="14100"/>
          <ac:picMkLst>
            <pc:docMk/>
            <pc:sldMk cId="237013135" sldId="278"/>
            <ac:picMk id="8" creationId="{78E646C5-B108-FD86-6B3D-964C5EA60E37}"/>
          </ac:picMkLst>
        </pc:picChg>
      </pc:sldChg>
    </pc:docChg>
  </pc:docChgLst>
  <pc:docChgLst>
    <pc:chgData name="Zachary Richard Kauranen" userId="S::zrk9@nau.edu::e7a96d61-f890-4e21-a387-28666876c11b" providerId="AD" clId="Web-{13E30888-4B5D-4853-B29E-6528E03A54CB}"/>
    <pc:docChg chg="modSld">
      <pc:chgData name="Zachary Richard Kauranen" userId="S::zrk9@nau.edu::e7a96d61-f890-4e21-a387-28666876c11b" providerId="AD" clId="Web-{13E30888-4B5D-4853-B29E-6528E03A54CB}" dt="2024-11-25T03:39:02.627" v="2" actId="20577"/>
      <pc:docMkLst>
        <pc:docMk/>
      </pc:docMkLst>
      <pc:sldChg chg="addSp modSp mod setBg setClrOvrMap">
        <pc:chgData name="Zachary Richard Kauranen" userId="S::zrk9@nau.edu::e7a96d61-f890-4e21-a387-28666876c11b" providerId="AD" clId="Web-{13E30888-4B5D-4853-B29E-6528E03A54CB}" dt="2024-11-25T03:39:02.627" v="2" actId="20577"/>
        <pc:sldMkLst>
          <pc:docMk/>
          <pc:sldMk cId="109857222" sldId="256"/>
        </pc:sldMkLst>
        <pc:spChg chg="mod">
          <ac:chgData name="Zachary Richard Kauranen" userId="S::zrk9@nau.edu::e7a96d61-f890-4e21-a387-28666876c11b" providerId="AD" clId="Web-{13E30888-4B5D-4853-B29E-6528E03A54CB}" dt="2024-11-25T03:39:02.627" v="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Zachary Richard Kauranen" userId="S::zrk9@nau.edu::e7a96d61-f890-4e21-a387-28666876c11b" providerId="AD" clId="Web-{13E30888-4B5D-4853-B29E-6528E03A54CB}" dt="2024-11-25T03:38:49.767" v="0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Zachary Richard Kauranen" userId="S::zrk9@nau.edu::e7a96d61-f890-4e21-a387-28666876c11b" providerId="AD" clId="Web-{13E30888-4B5D-4853-B29E-6528E03A54CB}" dt="2024-11-25T03:38:49.767" v="0"/>
          <ac:spMkLst>
            <pc:docMk/>
            <pc:sldMk cId="109857222" sldId="256"/>
            <ac:spMk id="5" creationId="{9765254F-3F8B-054B-C33B-5E9D8D066D1F}"/>
          </ac:spMkLst>
        </pc:spChg>
        <pc:spChg chg="add">
          <ac:chgData name="Zachary Richard Kauranen" userId="S::zrk9@nau.edu::e7a96d61-f890-4e21-a387-28666876c11b" providerId="AD" clId="Web-{13E30888-4B5D-4853-B29E-6528E03A54CB}" dt="2024-11-25T03:38:49.767" v="0"/>
          <ac:spMkLst>
            <pc:docMk/>
            <pc:sldMk cId="109857222" sldId="256"/>
            <ac:spMk id="10" creationId="{6F5A5072-7B47-4D32-B52A-4EBBF590B8A5}"/>
          </ac:spMkLst>
        </pc:spChg>
        <pc:spChg chg="add">
          <ac:chgData name="Zachary Richard Kauranen" userId="S::zrk9@nau.edu::e7a96d61-f890-4e21-a387-28666876c11b" providerId="AD" clId="Web-{13E30888-4B5D-4853-B29E-6528E03A54CB}" dt="2024-11-25T03:38:49.767" v="0"/>
          <ac:spMkLst>
            <pc:docMk/>
            <pc:sldMk cId="109857222" sldId="256"/>
            <ac:spMk id="12" creationId="{9715DAF0-AE1B-46C9-8A6B-DB2AA05AB91D}"/>
          </ac:spMkLst>
        </pc:spChg>
        <pc:spChg chg="add">
          <ac:chgData name="Zachary Richard Kauranen" userId="S::zrk9@nau.edu::e7a96d61-f890-4e21-a387-28666876c11b" providerId="AD" clId="Web-{13E30888-4B5D-4853-B29E-6528E03A54CB}" dt="2024-11-25T03:38:49.767" v="0"/>
          <ac:spMkLst>
            <pc:docMk/>
            <pc:sldMk cId="109857222" sldId="256"/>
            <ac:spMk id="14" creationId="{6016219D-510E-4184-9090-6D5578A87BD1}"/>
          </ac:spMkLst>
        </pc:spChg>
        <pc:spChg chg="add">
          <ac:chgData name="Zachary Richard Kauranen" userId="S::zrk9@nau.edu::e7a96d61-f890-4e21-a387-28666876c11b" providerId="AD" clId="Web-{13E30888-4B5D-4853-B29E-6528E03A54CB}" dt="2024-11-25T03:38:49.767" v="0"/>
          <ac:spMkLst>
            <pc:docMk/>
            <pc:sldMk cId="109857222" sldId="256"/>
            <ac:spMk id="16" creationId="{AFF4A713-7B75-4B21-90D7-5AB19547C728}"/>
          </ac:spMkLst>
        </pc:spChg>
        <pc:spChg chg="add">
          <ac:chgData name="Zachary Richard Kauranen" userId="S::zrk9@nau.edu::e7a96d61-f890-4e21-a387-28666876c11b" providerId="AD" clId="Web-{13E30888-4B5D-4853-B29E-6528E03A54CB}" dt="2024-11-25T03:38:49.767" v="0"/>
          <ac:spMkLst>
            <pc:docMk/>
            <pc:sldMk cId="109857222" sldId="256"/>
            <ac:spMk id="18" creationId="{DC631C0B-6DA6-4E57-8231-CE32B3434A7E}"/>
          </ac:spMkLst>
        </pc:spChg>
        <pc:spChg chg="add">
          <ac:chgData name="Zachary Richard Kauranen" userId="S::zrk9@nau.edu::e7a96d61-f890-4e21-a387-28666876c11b" providerId="AD" clId="Web-{13E30888-4B5D-4853-B29E-6528E03A54CB}" dt="2024-11-25T03:38:49.767" v="0"/>
          <ac:spMkLst>
            <pc:docMk/>
            <pc:sldMk cId="109857222" sldId="256"/>
            <ac:spMk id="20" creationId="{C29501E6-A978-4A61-9689-9085AF97A53A}"/>
          </ac:spMkLst>
        </pc:spChg>
      </pc:sldChg>
    </pc:docChg>
  </pc:docChgLst>
  <pc:docChgLst>
    <pc:chgData name="Jorja C Whitcher" userId="S::jcw429@nau.edu::f8e779df-b4f9-4de7-9446-74a059f8b24c" providerId="AD" clId="Web-{A295D134-BDFB-F896-DF9A-CEA3F60F3633}"/>
    <pc:docChg chg="modSld">
      <pc:chgData name="Jorja C Whitcher" userId="S::jcw429@nau.edu::f8e779df-b4f9-4de7-9446-74a059f8b24c" providerId="AD" clId="Web-{A295D134-BDFB-F896-DF9A-CEA3F60F3633}" dt="2024-12-03T20:10:48.088" v="54" actId="20577"/>
      <pc:docMkLst>
        <pc:docMk/>
      </pc:docMkLst>
      <pc:sldChg chg="modSp">
        <pc:chgData name="Jorja C Whitcher" userId="S::jcw429@nau.edu::f8e779df-b4f9-4de7-9446-74a059f8b24c" providerId="AD" clId="Web-{A295D134-BDFB-F896-DF9A-CEA3F60F3633}" dt="2024-12-03T20:10:48.088" v="54" actId="20577"/>
        <pc:sldMkLst>
          <pc:docMk/>
          <pc:sldMk cId="39258766" sldId="257"/>
        </pc:sldMkLst>
        <pc:spChg chg="mod">
          <ac:chgData name="Jorja C Whitcher" userId="S::jcw429@nau.edu::f8e779df-b4f9-4de7-9446-74a059f8b24c" providerId="AD" clId="Web-{A295D134-BDFB-F896-DF9A-CEA3F60F3633}" dt="2024-12-03T20:05:57.951" v="39" actId="20577"/>
          <ac:spMkLst>
            <pc:docMk/>
            <pc:sldMk cId="39258766" sldId="257"/>
            <ac:spMk id="3" creationId="{F9054C4C-A1ED-F0A6-C609-FB8A33743BD9}"/>
          </ac:spMkLst>
        </pc:spChg>
        <pc:spChg chg="mod">
          <ac:chgData name="Jorja C Whitcher" userId="S::jcw429@nau.edu::f8e779df-b4f9-4de7-9446-74a059f8b24c" providerId="AD" clId="Web-{A295D134-BDFB-F896-DF9A-CEA3F60F3633}" dt="2024-12-03T20:10:48.088" v="54" actId="20577"/>
          <ac:spMkLst>
            <pc:docMk/>
            <pc:sldMk cId="39258766" sldId="257"/>
            <ac:spMk id="9" creationId="{32C60200-08FA-B927-71B3-4B4470650C4E}"/>
          </ac:spMkLst>
        </pc:spChg>
      </pc:sldChg>
    </pc:docChg>
  </pc:docChgLst>
  <pc:docChgLst>
    <pc:chgData name="Andres Armando Garcia Rico" userId="S::aag579@nau.edu::a0026949-a5af-4469-90ef-463f956aaa66" providerId="AD" clId="Web-{765DAC4F-526F-4657-A552-A84DE8FB2CFA}"/>
    <pc:docChg chg="modSld">
      <pc:chgData name="Andres Armando Garcia Rico" userId="S::aag579@nau.edu::a0026949-a5af-4469-90ef-463f956aaa66" providerId="AD" clId="Web-{765DAC4F-526F-4657-A552-A84DE8FB2CFA}" dt="2024-12-02T23:29:24.039" v="134" actId="1076"/>
      <pc:docMkLst>
        <pc:docMk/>
      </pc:docMkLst>
      <pc:sldChg chg="modSp">
        <pc:chgData name="Andres Armando Garcia Rico" userId="S::aag579@nau.edu::a0026949-a5af-4469-90ef-463f956aaa66" providerId="AD" clId="Web-{765DAC4F-526F-4657-A552-A84DE8FB2CFA}" dt="2024-12-02T23:16:39.897" v="71" actId="20577"/>
        <pc:sldMkLst>
          <pc:docMk/>
          <pc:sldMk cId="109857222" sldId="256"/>
        </pc:sldMkLst>
        <pc:spChg chg="mod">
          <ac:chgData name="Andres Armando Garcia Rico" userId="S::aag579@nau.edu::a0026949-a5af-4469-90ef-463f956aaa66" providerId="AD" clId="Web-{765DAC4F-526F-4657-A552-A84DE8FB2CFA}" dt="2024-12-02T23:16:39.897" v="7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Andres Armando Garcia Rico" userId="S::aag579@nau.edu::a0026949-a5af-4469-90ef-463f956aaa66" providerId="AD" clId="Web-{765DAC4F-526F-4657-A552-A84DE8FB2CFA}" dt="2024-12-02T23:29:24.039" v="134" actId="1076"/>
        <pc:sldMkLst>
          <pc:docMk/>
          <pc:sldMk cId="3238350717" sldId="282"/>
        </pc:sldMkLst>
        <pc:spChg chg="mod">
          <ac:chgData name="Andres Armando Garcia Rico" userId="S::aag579@nau.edu::a0026949-a5af-4469-90ef-463f956aaa66" providerId="AD" clId="Web-{765DAC4F-526F-4657-A552-A84DE8FB2CFA}" dt="2024-12-02T23:29:24.039" v="133" actId="1076"/>
          <ac:spMkLst>
            <pc:docMk/>
            <pc:sldMk cId="3238350717" sldId="282"/>
            <ac:spMk id="3" creationId="{F8E0C891-672E-544B-B359-7822EF6E307D}"/>
          </ac:spMkLst>
        </pc:spChg>
        <pc:spChg chg="mod">
          <ac:chgData name="Andres Armando Garcia Rico" userId="S::aag579@nau.edu::a0026949-a5af-4469-90ef-463f956aaa66" providerId="AD" clId="Web-{765DAC4F-526F-4657-A552-A84DE8FB2CFA}" dt="2024-12-02T23:29:24.039" v="134" actId="1076"/>
          <ac:spMkLst>
            <pc:docMk/>
            <pc:sldMk cId="3238350717" sldId="282"/>
            <ac:spMk id="7" creationId="{F193D43F-B14D-9F5A-EBFD-CB583F071754}"/>
          </ac:spMkLst>
        </pc:spChg>
      </pc:sldChg>
      <pc:sldChg chg="modSp">
        <pc:chgData name="Andres Armando Garcia Rico" userId="S::aag579@nau.edu::a0026949-a5af-4469-90ef-463f956aaa66" providerId="AD" clId="Web-{765DAC4F-526F-4657-A552-A84DE8FB2CFA}" dt="2024-12-02T23:18:36.243" v="130" actId="20577"/>
        <pc:sldMkLst>
          <pc:docMk/>
          <pc:sldMk cId="3559656245" sldId="290"/>
        </pc:sldMkLst>
        <pc:spChg chg="mod">
          <ac:chgData name="Andres Armando Garcia Rico" userId="S::aag579@nau.edu::a0026949-a5af-4469-90ef-463f956aaa66" providerId="AD" clId="Web-{765DAC4F-526F-4657-A552-A84DE8FB2CFA}" dt="2024-12-02T23:18:23.024" v="129" actId="14100"/>
          <ac:spMkLst>
            <pc:docMk/>
            <pc:sldMk cId="3559656245" sldId="290"/>
            <ac:spMk id="3" creationId="{F949B637-1282-EA5E-6253-4700ACA9D6B5}"/>
          </ac:spMkLst>
        </pc:spChg>
        <pc:spChg chg="mod">
          <ac:chgData name="Andres Armando Garcia Rico" userId="S::aag579@nau.edu::a0026949-a5af-4469-90ef-463f956aaa66" providerId="AD" clId="Web-{765DAC4F-526F-4657-A552-A84DE8FB2CFA}" dt="2024-12-02T23:18:36.243" v="130" actId="20577"/>
          <ac:spMkLst>
            <pc:docMk/>
            <pc:sldMk cId="3559656245" sldId="290"/>
            <ac:spMk id="4" creationId="{6951A2A5-ECD0-4BE9-51C7-A38EE30AE54F}"/>
          </ac:spMkLst>
        </pc:spChg>
      </pc:sldChg>
    </pc:docChg>
  </pc:docChgLst>
  <pc:docChgLst>
    <pc:chgData name="Andres Armando Garcia Rico" userId="a0026949-a5af-4469-90ef-463f956aaa66" providerId="ADAL" clId="{82844FE3-BB5C-4862-92DA-6D2774034DF2}"/>
    <pc:docChg chg="undo redo custSel addSld delSld modSld sldOrd">
      <pc:chgData name="Andres Armando Garcia Rico" userId="a0026949-a5af-4469-90ef-463f956aaa66" providerId="ADAL" clId="{82844FE3-BB5C-4862-92DA-6D2774034DF2}" dt="2024-12-04T01:59:02.152" v="486"/>
      <pc:docMkLst>
        <pc:docMk/>
      </pc:docMkLst>
      <pc:sldChg chg="delCm">
        <pc:chgData name="Andres Armando Garcia Rico" userId="a0026949-a5af-4469-90ef-463f956aaa66" providerId="ADAL" clId="{82844FE3-BB5C-4862-92DA-6D2774034DF2}" dt="2024-12-04T01:59:02.152" v="486"/>
        <pc:sldMkLst>
          <pc:docMk/>
          <pc:sldMk cId="109857222" sldId="256"/>
        </pc:sldMkLst>
      </pc:sldChg>
      <pc:sldChg chg="addSp delSp modSp mod">
        <pc:chgData name="Andres Armando Garcia Rico" userId="a0026949-a5af-4469-90ef-463f956aaa66" providerId="ADAL" clId="{82844FE3-BB5C-4862-92DA-6D2774034DF2}" dt="2024-12-04T01:39:07.250" v="172" actId="14100"/>
        <pc:sldMkLst>
          <pc:docMk/>
          <pc:sldMk cId="39258766" sldId="257"/>
        </pc:sldMkLst>
        <pc:spChg chg="mod">
          <ac:chgData name="Andres Armando Garcia Rico" userId="a0026949-a5af-4469-90ef-463f956aaa66" providerId="ADAL" clId="{82844FE3-BB5C-4862-92DA-6D2774034DF2}" dt="2024-12-04T01:39:07.250" v="172" actId="14100"/>
          <ac:spMkLst>
            <pc:docMk/>
            <pc:sldMk cId="39258766" sldId="257"/>
            <ac:spMk id="3" creationId="{F9054C4C-A1ED-F0A6-C609-FB8A33743BD9}"/>
          </ac:spMkLst>
        </pc:spChg>
        <pc:spChg chg="mod">
          <ac:chgData name="Andres Armando Garcia Rico" userId="a0026949-a5af-4469-90ef-463f956aaa66" providerId="ADAL" clId="{82844FE3-BB5C-4862-92DA-6D2774034DF2}" dt="2024-12-04T01:33:08.107" v="98" actId="1076"/>
          <ac:spMkLst>
            <pc:docMk/>
            <pc:sldMk cId="39258766" sldId="257"/>
            <ac:spMk id="5" creationId="{33BA753B-CC65-0B57-1A9B-79BA19E3CFD1}"/>
          </ac:spMkLst>
        </pc:spChg>
        <pc:spChg chg="del">
          <ac:chgData name="Andres Armando Garcia Rico" userId="a0026949-a5af-4469-90ef-463f956aaa66" providerId="ADAL" clId="{82844FE3-BB5C-4862-92DA-6D2774034DF2}" dt="2024-12-04T01:32:37.044" v="91" actId="478"/>
          <ac:spMkLst>
            <pc:docMk/>
            <pc:sldMk cId="39258766" sldId="257"/>
            <ac:spMk id="9" creationId="{32C60200-08FA-B927-71B3-4B4470650C4E}"/>
          </ac:spMkLst>
        </pc:spChg>
        <pc:spChg chg="add mod">
          <ac:chgData name="Andres Armando Garcia Rico" userId="a0026949-a5af-4469-90ef-463f956aaa66" providerId="ADAL" clId="{82844FE3-BB5C-4862-92DA-6D2774034DF2}" dt="2024-12-04T01:34:45.338" v="117" actId="1076"/>
          <ac:spMkLst>
            <pc:docMk/>
            <pc:sldMk cId="39258766" sldId="257"/>
            <ac:spMk id="10" creationId="{41A99F56-01E8-4F41-ABB9-A7F698BFB3B1}"/>
          </ac:spMkLst>
        </pc:spChg>
        <pc:graphicFrameChg chg="del">
          <ac:chgData name="Andres Armando Garcia Rico" userId="a0026949-a5af-4469-90ef-463f956aaa66" providerId="ADAL" clId="{82844FE3-BB5C-4862-92DA-6D2774034DF2}" dt="2024-12-04T01:32:38.275" v="92" actId="478"/>
          <ac:graphicFrameMkLst>
            <pc:docMk/>
            <pc:sldMk cId="39258766" sldId="257"/>
            <ac:graphicFrameMk id="7" creationId="{4AD64C3B-8327-8602-D7BB-5015C311FF45}"/>
          </ac:graphicFrameMkLst>
        </pc:graphicFrameChg>
        <pc:picChg chg="add mod">
          <ac:chgData name="Andres Armando Garcia Rico" userId="a0026949-a5af-4469-90ef-463f956aaa66" providerId="ADAL" clId="{82844FE3-BB5C-4862-92DA-6D2774034DF2}" dt="2024-12-04T01:34:41.281" v="116" actId="1076"/>
          <ac:picMkLst>
            <pc:docMk/>
            <pc:sldMk cId="39258766" sldId="257"/>
            <ac:picMk id="8" creationId="{D3699057-77F4-4CA4-981C-8A734F8DE694}"/>
          </ac:picMkLst>
        </pc:picChg>
      </pc:sldChg>
      <pc:sldChg chg="modSp mod">
        <pc:chgData name="Andres Armando Garcia Rico" userId="a0026949-a5af-4469-90ef-463f956aaa66" providerId="ADAL" clId="{82844FE3-BB5C-4862-92DA-6D2774034DF2}" dt="2024-12-04T01:56:39.873" v="478" actId="20577"/>
        <pc:sldMkLst>
          <pc:docMk/>
          <pc:sldMk cId="1277781876" sldId="259"/>
        </pc:sldMkLst>
        <pc:spChg chg="mod">
          <ac:chgData name="Andres Armando Garcia Rico" userId="a0026949-a5af-4469-90ef-463f956aaa66" providerId="ADAL" clId="{82844FE3-BB5C-4862-92DA-6D2774034DF2}" dt="2024-12-04T01:56:39.873" v="478" actId="20577"/>
          <ac:spMkLst>
            <pc:docMk/>
            <pc:sldMk cId="1277781876" sldId="259"/>
            <ac:spMk id="4" creationId="{04980939-172C-F868-165D-D9BAD303E423}"/>
          </ac:spMkLst>
        </pc:spChg>
      </pc:sldChg>
      <pc:sldChg chg="del">
        <pc:chgData name="Andres Armando Garcia Rico" userId="a0026949-a5af-4469-90ef-463f956aaa66" providerId="ADAL" clId="{82844FE3-BB5C-4862-92DA-6D2774034DF2}" dt="2024-12-04T01:38:50.157" v="169" actId="2696"/>
        <pc:sldMkLst>
          <pc:docMk/>
          <pc:sldMk cId="2156377197" sldId="273"/>
        </pc:sldMkLst>
      </pc:sldChg>
      <pc:sldChg chg="modSp mod ord">
        <pc:chgData name="Andres Armando Garcia Rico" userId="a0026949-a5af-4469-90ef-463f956aaa66" providerId="ADAL" clId="{82844FE3-BB5C-4862-92DA-6D2774034DF2}" dt="2024-12-04T01:58:03.693" v="480" actId="20577"/>
        <pc:sldMkLst>
          <pc:docMk/>
          <pc:sldMk cId="2291263225" sldId="276"/>
        </pc:sldMkLst>
        <pc:spChg chg="mod">
          <ac:chgData name="Andres Armando Garcia Rico" userId="a0026949-a5af-4469-90ef-463f956aaa66" providerId="ADAL" clId="{82844FE3-BB5C-4862-92DA-6D2774034DF2}" dt="2024-12-04T01:58:03.693" v="480" actId="20577"/>
          <ac:spMkLst>
            <pc:docMk/>
            <pc:sldMk cId="2291263225" sldId="276"/>
            <ac:spMk id="8" creationId="{AE9EC204-35A1-4CF1-BECA-D62B242BA8EC}"/>
          </ac:spMkLst>
        </pc:spChg>
      </pc:sldChg>
      <pc:sldChg chg="modSp mod">
        <pc:chgData name="Andres Armando Garcia Rico" userId="a0026949-a5af-4469-90ef-463f956aaa66" providerId="ADAL" clId="{82844FE3-BB5C-4862-92DA-6D2774034DF2}" dt="2024-12-04T01:29:48.707" v="28" actId="14100"/>
        <pc:sldMkLst>
          <pc:docMk/>
          <pc:sldMk cId="3155313912" sldId="279"/>
        </pc:sldMkLst>
        <pc:spChg chg="mod">
          <ac:chgData name="Andres Armando Garcia Rico" userId="a0026949-a5af-4469-90ef-463f956aaa66" providerId="ADAL" clId="{82844FE3-BB5C-4862-92DA-6D2774034DF2}" dt="2024-12-04T01:29:48.707" v="28" actId="14100"/>
          <ac:spMkLst>
            <pc:docMk/>
            <pc:sldMk cId="3155313912" sldId="279"/>
            <ac:spMk id="9" creationId="{90AF5B06-17D6-364E-9A36-DB64509993A6}"/>
          </ac:spMkLst>
        </pc:spChg>
      </pc:sldChg>
      <pc:sldChg chg="modSp mod">
        <pc:chgData name="Andres Armando Garcia Rico" userId="a0026949-a5af-4469-90ef-463f956aaa66" providerId="ADAL" clId="{82844FE3-BB5C-4862-92DA-6D2774034DF2}" dt="2024-12-04T01:31:04.679" v="78" actId="20577"/>
        <pc:sldMkLst>
          <pc:docMk/>
          <pc:sldMk cId="516181229" sldId="280"/>
        </pc:sldMkLst>
        <pc:spChg chg="mod">
          <ac:chgData name="Andres Armando Garcia Rico" userId="a0026949-a5af-4469-90ef-463f956aaa66" providerId="ADAL" clId="{82844FE3-BB5C-4862-92DA-6D2774034DF2}" dt="2024-12-04T01:30:45.175" v="64" actId="20577"/>
          <ac:spMkLst>
            <pc:docMk/>
            <pc:sldMk cId="516181229" sldId="280"/>
            <ac:spMk id="3" creationId="{F2784354-C086-5D32-92BA-E0FE30ACED0A}"/>
          </ac:spMkLst>
        </pc:spChg>
        <pc:spChg chg="mod">
          <ac:chgData name="Andres Armando Garcia Rico" userId="a0026949-a5af-4469-90ef-463f956aaa66" providerId="ADAL" clId="{82844FE3-BB5C-4862-92DA-6D2774034DF2}" dt="2024-12-04T01:31:04.679" v="78" actId="20577"/>
          <ac:spMkLst>
            <pc:docMk/>
            <pc:sldMk cId="516181229" sldId="280"/>
            <ac:spMk id="4" creationId="{F34D5A19-C601-431A-ABC0-901581BAD708}"/>
          </ac:spMkLst>
        </pc:spChg>
      </pc:sldChg>
      <pc:sldChg chg="modSp mod">
        <pc:chgData name="Andres Armando Garcia Rico" userId="a0026949-a5af-4469-90ef-463f956aaa66" providerId="ADAL" clId="{82844FE3-BB5C-4862-92DA-6D2774034DF2}" dt="2024-12-04T01:32:04.885" v="89" actId="14100"/>
        <pc:sldMkLst>
          <pc:docMk/>
          <pc:sldMk cId="985662295" sldId="286"/>
        </pc:sldMkLst>
        <pc:spChg chg="mod">
          <ac:chgData name="Andres Armando Garcia Rico" userId="a0026949-a5af-4469-90ef-463f956aaa66" providerId="ADAL" clId="{82844FE3-BB5C-4862-92DA-6D2774034DF2}" dt="2024-12-04T01:32:04.885" v="89" actId="14100"/>
          <ac:spMkLst>
            <pc:docMk/>
            <pc:sldMk cId="985662295" sldId="286"/>
            <ac:spMk id="4" creationId="{6951A2A5-ECD0-4BE9-51C7-A38EE30AE54F}"/>
          </ac:spMkLst>
        </pc:spChg>
      </pc:sldChg>
      <pc:sldChg chg="modSp mod">
        <pc:chgData name="Andres Armando Garcia Rico" userId="a0026949-a5af-4469-90ef-463f956aaa66" providerId="ADAL" clId="{82844FE3-BB5C-4862-92DA-6D2774034DF2}" dt="2024-12-04T01:31:38.802" v="83" actId="14100"/>
        <pc:sldMkLst>
          <pc:docMk/>
          <pc:sldMk cId="1583885014" sldId="287"/>
        </pc:sldMkLst>
        <pc:spChg chg="mod">
          <ac:chgData name="Andres Armando Garcia Rico" userId="a0026949-a5af-4469-90ef-463f956aaa66" providerId="ADAL" clId="{82844FE3-BB5C-4862-92DA-6D2774034DF2}" dt="2024-12-04T01:31:38.802" v="83" actId="14100"/>
          <ac:spMkLst>
            <pc:docMk/>
            <pc:sldMk cId="1583885014" sldId="287"/>
            <ac:spMk id="3" creationId="{F949B637-1282-EA5E-6253-4700ACA9D6B5}"/>
          </ac:spMkLst>
        </pc:spChg>
        <pc:spChg chg="mod">
          <ac:chgData name="Andres Armando Garcia Rico" userId="a0026949-a5af-4469-90ef-463f956aaa66" providerId="ADAL" clId="{82844FE3-BB5C-4862-92DA-6D2774034DF2}" dt="2024-12-04T01:31:34.329" v="82" actId="20577"/>
          <ac:spMkLst>
            <pc:docMk/>
            <pc:sldMk cId="1583885014" sldId="287"/>
            <ac:spMk id="4" creationId="{6951A2A5-ECD0-4BE9-51C7-A38EE30AE54F}"/>
          </ac:spMkLst>
        </pc:spChg>
      </pc:sldChg>
      <pc:sldChg chg="addSp delSp modSp add mod setBg">
        <pc:chgData name="Andres Armando Garcia Rico" userId="a0026949-a5af-4469-90ef-463f956aaa66" providerId="ADAL" clId="{82844FE3-BB5C-4862-92DA-6D2774034DF2}" dt="2024-12-04T01:58:38.458" v="485" actId="1076"/>
        <pc:sldMkLst>
          <pc:docMk/>
          <pc:sldMk cId="2736467155" sldId="292"/>
        </pc:sldMkLst>
        <pc:spChg chg="mod">
          <ac:chgData name="Andres Armando Garcia Rico" userId="a0026949-a5af-4469-90ef-463f956aaa66" providerId="ADAL" clId="{82844FE3-BB5C-4862-92DA-6D2774034DF2}" dt="2024-12-04T01:41:52.921" v="223" actId="14100"/>
          <ac:spMkLst>
            <pc:docMk/>
            <pc:sldMk cId="2736467155" sldId="292"/>
            <ac:spMk id="3" creationId="{F9054C4C-A1ED-F0A6-C609-FB8A33743BD9}"/>
          </ac:spMkLst>
        </pc:spChg>
        <pc:spChg chg="del">
          <ac:chgData name="Andres Armando Garcia Rico" userId="a0026949-a5af-4469-90ef-463f956aaa66" providerId="ADAL" clId="{82844FE3-BB5C-4862-92DA-6D2774034DF2}" dt="2024-12-04T01:37:50.084" v="153" actId="478"/>
          <ac:spMkLst>
            <pc:docMk/>
            <pc:sldMk cId="2736467155" sldId="292"/>
            <ac:spMk id="5" creationId="{33BA753B-CC65-0B57-1A9B-79BA19E3CFD1}"/>
          </ac:spMkLst>
        </pc:spChg>
        <pc:spChg chg="add mod">
          <ac:chgData name="Andres Armando Garcia Rico" userId="a0026949-a5af-4469-90ef-463f956aaa66" providerId="ADAL" clId="{82844FE3-BB5C-4862-92DA-6D2774034DF2}" dt="2024-12-04T01:53:15.647" v="391" actId="20577"/>
          <ac:spMkLst>
            <pc:docMk/>
            <pc:sldMk cId="2736467155" sldId="292"/>
            <ac:spMk id="6" creationId="{058F63C6-819C-4201-A248-AF2FC696C084}"/>
          </ac:spMkLst>
        </pc:spChg>
        <pc:spChg chg="mod">
          <ac:chgData name="Andres Armando Garcia Rico" userId="a0026949-a5af-4469-90ef-463f956aaa66" providerId="ADAL" clId="{82844FE3-BB5C-4862-92DA-6D2774034DF2}" dt="2024-12-04T01:58:38.458" v="485" actId="1076"/>
          <ac:spMkLst>
            <pc:docMk/>
            <pc:sldMk cId="2736467155" sldId="292"/>
            <ac:spMk id="9" creationId="{32C60200-08FA-B927-71B3-4B4470650C4E}"/>
          </ac:spMkLst>
        </pc:spChg>
        <pc:spChg chg="add del mod">
          <ac:chgData name="Andres Armando Garcia Rico" userId="a0026949-a5af-4469-90ef-463f956aaa66" providerId="ADAL" clId="{82844FE3-BB5C-4862-92DA-6D2774034DF2}" dt="2024-12-04T01:53:31.137" v="392" actId="478"/>
          <ac:spMkLst>
            <pc:docMk/>
            <pc:sldMk cId="2736467155" sldId="292"/>
            <ac:spMk id="11" creationId="{155FE486-1F58-4AD0-A063-09ECB530B731}"/>
          </ac:spMkLst>
        </pc:spChg>
        <pc:spChg chg="add del mod">
          <ac:chgData name="Andres Armando Garcia Rico" userId="a0026949-a5af-4469-90ef-463f956aaa66" providerId="ADAL" clId="{82844FE3-BB5C-4862-92DA-6D2774034DF2}" dt="2024-12-04T01:53:32.768" v="393" actId="478"/>
          <ac:spMkLst>
            <pc:docMk/>
            <pc:sldMk cId="2736467155" sldId="292"/>
            <ac:spMk id="12" creationId="{6EF98CCB-C928-4042-8EA4-272C30F70293}"/>
          </ac:spMkLst>
        </pc:spChg>
        <pc:spChg chg="add del mod">
          <ac:chgData name="Andres Armando Garcia Rico" userId="a0026949-a5af-4469-90ef-463f956aaa66" providerId="ADAL" clId="{82844FE3-BB5C-4862-92DA-6D2774034DF2}" dt="2024-12-04T01:52:15.550" v="340" actId="478"/>
          <ac:spMkLst>
            <pc:docMk/>
            <pc:sldMk cId="2736467155" sldId="292"/>
            <ac:spMk id="13" creationId="{4F3CBB35-34C3-4AC2-9242-63FD333FE1CF}"/>
          </ac:spMkLst>
        </pc:spChg>
        <pc:spChg chg="add mod">
          <ac:chgData name="Andres Armando Garcia Rico" userId="a0026949-a5af-4469-90ef-463f956aaa66" providerId="ADAL" clId="{82844FE3-BB5C-4862-92DA-6D2774034DF2}" dt="2024-12-04T01:54:14.455" v="413" actId="14100"/>
          <ac:spMkLst>
            <pc:docMk/>
            <pc:sldMk cId="2736467155" sldId="292"/>
            <ac:spMk id="14" creationId="{DF3476E0-53D2-49CA-9765-CEE6131F88B8}"/>
          </ac:spMkLst>
        </pc:spChg>
        <pc:spChg chg="add mod">
          <ac:chgData name="Andres Armando Garcia Rico" userId="a0026949-a5af-4469-90ef-463f956aaa66" providerId="ADAL" clId="{82844FE3-BB5C-4862-92DA-6D2774034DF2}" dt="2024-12-04T01:54:24.942" v="424" actId="14100"/>
          <ac:spMkLst>
            <pc:docMk/>
            <pc:sldMk cId="2736467155" sldId="292"/>
            <ac:spMk id="15" creationId="{F58E679A-8E3C-4286-881E-E1C43480CB74}"/>
          </ac:spMkLst>
        </pc:spChg>
        <pc:graphicFrameChg chg="add mod modGraphic">
          <ac:chgData name="Andres Armando Garcia Rico" userId="a0026949-a5af-4469-90ef-463f956aaa66" providerId="ADAL" clId="{82844FE3-BB5C-4862-92DA-6D2774034DF2}" dt="2024-12-04T01:44:47.264" v="267" actId="207"/>
          <ac:graphicFrameMkLst>
            <pc:docMk/>
            <pc:sldMk cId="2736467155" sldId="292"/>
            <ac:graphicFrameMk id="4" creationId="{1CD494FF-946A-487A-9190-2635B490F713}"/>
          </ac:graphicFrameMkLst>
        </pc:graphicFrameChg>
        <pc:graphicFrameChg chg="mod modGraphic">
          <ac:chgData name="Andres Armando Garcia Rico" userId="a0026949-a5af-4469-90ef-463f956aaa66" providerId="ADAL" clId="{82844FE3-BB5C-4862-92DA-6D2774034DF2}" dt="2024-12-04T01:58:29.275" v="483" actId="1076"/>
          <ac:graphicFrameMkLst>
            <pc:docMk/>
            <pc:sldMk cId="2736467155" sldId="292"/>
            <ac:graphicFrameMk id="7" creationId="{4AD64C3B-8327-8602-D7BB-5015C311FF45}"/>
          </ac:graphicFrameMkLst>
        </pc:graphicFrameChg>
        <pc:graphicFrameChg chg="add mod modGraphic">
          <ac:chgData name="Andres Armando Garcia Rico" userId="a0026949-a5af-4469-90ef-463f956aaa66" providerId="ADAL" clId="{82844FE3-BB5C-4862-92DA-6D2774034DF2}" dt="2024-12-04T01:54:01.366" v="401" actId="1076"/>
          <ac:graphicFrameMkLst>
            <pc:docMk/>
            <pc:sldMk cId="2736467155" sldId="292"/>
            <ac:graphicFrameMk id="8" creationId="{4EF561E0-5BA9-44BB-9181-C60242CDB8CE}"/>
          </ac:graphicFrameMkLst>
        </pc:graphicFrameChg>
        <pc:graphicFrameChg chg="add mod modGraphic">
          <ac:chgData name="Andres Armando Garcia Rico" userId="a0026949-a5af-4469-90ef-463f956aaa66" providerId="ADAL" clId="{82844FE3-BB5C-4862-92DA-6D2774034DF2}" dt="2024-12-04T01:54:04.269" v="402" actId="1076"/>
          <ac:graphicFrameMkLst>
            <pc:docMk/>
            <pc:sldMk cId="2736467155" sldId="292"/>
            <ac:graphicFrameMk id="10" creationId="{7252C734-4D6B-4205-B861-AC0BA85C9848}"/>
          </ac:graphicFrameMkLst>
        </pc:graphicFrameChg>
      </pc:sldChg>
    </pc:docChg>
  </pc:docChgLst>
  <pc:docChgLst>
    <pc:chgData name="Zachary Richard Kauranen" userId="S::zrk9@nau.edu::e7a96d61-f890-4e21-a387-28666876c11b" providerId="AD" clId="Web-{63F17DCC-0417-47BB-9F70-6FB36FB8090C}"/>
    <pc:docChg chg="modSld">
      <pc:chgData name="Zachary Richard Kauranen" userId="S::zrk9@nau.edu::e7a96d61-f890-4e21-a387-28666876c11b" providerId="AD" clId="Web-{63F17DCC-0417-47BB-9F70-6FB36FB8090C}" dt="2024-11-25T02:44:40.982" v="6" actId="20577"/>
      <pc:docMkLst>
        <pc:docMk/>
      </pc:docMkLst>
      <pc:sldChg chg="modSp mod setBg">
        <pc:chgData name="Zachary Richard Kauranen" userId="S::zrk9@nau.edu::e7a96d61-f890-4e21-a387-28666876c11b" providerId="AD" clId="Web-{63F17DCC-0417-47BB-9F70-6FB36FB8090C}" dt="2024-11-25T02:44:40.982" v="6" actId="20577"/>
        <pc:sldMkLst>
          <pc:docMk/>
          <pc:sldMk cId="2427722933" sldId="260"/>
        </pc:sldMkLst>
        <pc:spChg chg="mod">
          <ac:chgData name="Zachary Richard Kauranen" userId="S::zrk9@nau.edu::e7a96d61-f890-4e21-a387-28666876c11b" providerId="AD" clId="Web-{63F17DCC-0417-47BB-9F70-6FB36FB8090C}" dt="2024-11-25T02:44:40.982" v="6" actId="20577"/>
          <ac:spMkLst>
            <pc:docMk/>
            <pc:sldMk cId="2427722933" sldId="260"/>
            <ac:spMk id="2" creationId="{90E7C2C8-517E-1632-5136-0418318B3FD1}"/>
          </ac:spMkLst>
        </pc:spChg>
        <pc:spChg chg="mod">
          <ac:chgData name="Zachary Richard Kauranen" userId="S::zrk9@nau.edu::e7a96d61-f890-4e21-a387-28666876c11b" providerId="AD" clId="Web-{63F17DCC-0417-47BB-9F70-6FB36FB8090C}" dt="2024-11-25T02:44:33.326" v="4" actId="20577"/>
          <ac:spMkLst>
            <pc:docMk/>
            <pc:sldMk cId="2427722933" sldId="260"/>
            <ac:spMk id="3" creationId="{A4203B0E-B714-56E1-2C7D-FD173498A757}"/>
          </ac:spMkLst>
        </pc:spChg>
      </pc:sldChg>
    </pc:docChg>
  </pc:docChgLst>
  <pc:docChgLst>
    <pc:chgData name="Andres Armando Garcia Rico" userId="S::aag579@nau.edu::a0026949-a5af-4469-90ef-463f956aaa66" providerId="AD" clId="Web-{674E00F1-8069-4084-BC34-D6D78A290A56}"/>
    <pc:docChg chg="modSld">
      <pc:chgData name="Andres Armando Garcia Rico" userId="S::aag579@nau.edu::a0026949-a5af-4469-90ef-463f956aaa66" providerId="AD" clId="Web-{674E00F1-8069-4084-BC34-D6D78A290A56}" dt="2024-12-06T03:55:44.850" v="26" actId="20577"/>
      <pc:docMkLst>
        <pc:docMk/>
      </pc:docMkLst>
      <pc:sldChg chg="modSp">
        <pc:chgData name="Andres Armando Garcia Rico" userId="S::aag579@nau.edu::a0026949-a5af-4469-90ef-463f956aaa66" providerId="AD" clId="Web-{674E00F1-8069-4084-BC34-D6D78A290A56}" dt="2024-12-06T03:55:44.850" v="26" actId="20577"/>
        <pc:sldMkLst>
          <pc:docMk/>
          <pc:sldMk cId="1277781876" sldId="259"/>
        </pc:sldMkLst>
        <pc:spChg chg="mod">
          <ac:chgData name="Andres Armando Garcia Rico" userId="S::aag579@nau.edu::a0026949-a5af-4469-90ef-463f956aaa66" providerId="AD" clId="Web-{674E00F1-8069-4084-BC34-D6D78A290A56}" dt="2024-12-06T03:55:44.850" v="26" actId="20577"/>
          <ac:spMkLst>
            <pc:docMk/>
            <pc:sldMk cId="1277781876" sldId="259"/>
            <ac:spMk id="4" creationId="{04980939-172C-F868-165D-D9BAD303E423}"/>
          </ac:spMkLst>
        </pc:spChg>
      </pc:sldChg>
    </pc:docChg>
  </pc:docChgLst>
  <pc:docChgLst>
    <pc:chgData name="Jorja C Whitcher" userId="S::jcw429@nau.edu::f8e779df-b4f9-4de7-9446-74a059f8b24c" providerId="AD" clId="Web-{AE780144-81CF-F769-9E3D-75CE188C58B8}"/>
    <pc:docChg chg="modSld">
      <pc:chgData name="Jorja C Whitcher" userId="S::jcw429@nau.edu::f8e779df-b4f9-4de7-9446-74a059f8b24c" providerId="AD" clId="Web-{AE780144-81CF-F769-9E3D-75CE188C58B8}" dt="2024-11-29T20:53:27.071" v="5" actId="20577"/>
      <pc:docMkLst>
        <pc:docMk/>
      </pc:docMkLst>
      <pc:sldChg chg="modSp">
        <pc:chgData name="Jorja C Whitcher" userId="S::jcw429@nau.edu::f8e779df-b4f9-4de7-9446-74a059f8b24c" providerId="AD" clId="Web-{AE780144-81CF-F769-9E3D-75CE188C58B8}" dt="2024-11-29T20:53:27.071" v="5" actId="20577"/>
        <pc:sldMkLst>
          <pc:docMk/>
          <pc:sldMk cId="109857222" sldId="256"/>
        </pc:sldMkLst>
        <pc:spChg chg="mod">
          <ac:chgData name="Jorja C Whitcher" userId="S::jcw429@nau.edu::f8e779df-b4f9-4de7-9446-74a059f8b24c" providerId="AD" clId="Web-{AE780144-81CF-F769-9E3D-75CE188C58B8}" dt="2024-11-29T20:53:27.071" v="5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Andres Armando Garcia Rico" userId="a0026949-a5af-4469-90ef-463f956aaa66" providerId="ADAL" clId="{D508C0F4-D8C0-F943-9072-A57D1DD33263}"/>
    <pc:docChg chg="undo redo custSel modSld">
      <pc:chgData name="Andres Armando Garcia Rico" userId="a0026949-a5af-4469-90ef-463f956aaa66" providerId="ADAL" clId="{D508C0F4-D8C0-F943-9072-A57D1DD33263}" dt="2024-12-03T18:54:26.747" v="273" actId="14100"/>
      <pc:docMkLst>
        <pc:docMk/>
      </pc:docMkLst>
      <pc:sldChg chg="modSp mod addCm delCm">
        <pc:chgData name="Andres Armando Garcia Rico" userId="a0026949-a5af-4469-90ef-463f956aaa66" providerId="ADAL" clId="{D508C0F4-D8C0-F943-9072-A57D1DD33263}" dt="2024-12-02T00:45:58.517" v="253"/>
        <pc:sldMkLst>
          <pc:docMk/>
          <pc:sldMk cId="39258766" sldId="257"/>
        </pc:sldMkLst>
        <pc:spChg chg="mod">
          <ac:chgData name="Andres Armando Garcia Rico" userId="a0026949-a5af-4469-90ef-463f956aaa66" providerId="ADAL" clId="{D508C0F4-D8C0-F943-9072-A57D1DD33263}" dt="2024-11-25T22:49:53.005" v="49" actId="2711"/>
          <ac:spMkLst>
            <pc:docMk/>
            <pc:sldMk cId="39258766" sldId="257"/>
            <ac:spMk id="10" creationId="{0A7FAF8D-509D-CF36-035C-A4D51D533DA9}"/>
          </ac:spMkLst>
        </pc:spChg>
      </pc:sldChg>
      <pc:sldChg chg="modSp mod">
        <pc:chgData name="Andres Armando Garcia Rico" userId="a0026949-a5af-4469-90ef-463f956aaa66" providerId="ADAL" clId="{D508C0F4-D8C0-F943-9072-A57D1DD33263}" dt="2024-12-03T18:51:44.608" v="262" actId="2710"/>
        <pc:sldMkLst>
          <pc:docMk/>
          <pc:sldMk cId="1277781876" sldId="259"/>
        </pc:sldMkLst>
        <pc:spChg chg="mod">
          <ac:chgData name="Andres Armando Garcia Rico" userId="a0026949-a5af-4469-90ef-463f956aaa66" providerId="ADAL" clId="{D508C0F4-D8C0-F943-9072-A57D1DD33263}" dt="2024-12-03T18:51:44.608" v="262" actId="2710"/>
          <ac:spMkLst>
            <pc:docMk/>
            <pc:sldMk cId="1277781876" sldId="259"/>
            <ac:spMk id="4" creationId="{04980939-172C-F868-165D-D9BAD303E423}"/>
          </ac:spMkLst>
        </pc:spChg>
      </pc:sldChg>
      <pc:sldChg chg="modSp mod">
        <pc:chgData name="Andres Armando Garcia Rico" userId="a0026949-a5af-4469-90ef-463f956aaa66" providerId="ADAL" clId="{D508C0F4-D8C0-F943-9072-A57D1DD33263}" dt="2024-12-01T23:42:14.760" v="245"/>
        <pc:sldMkLst>
          <pc:docMk/>
          <pc:sldMk cId="2427722933" sldId="260"/>
        </pc:sldMkLst>
        <pc:spChg chg="mod">
          <ac:chgData name="Andres Armando Garcia Rico" userId="a0026949-a5af-4469-90ef-463f956aaa66" providerId="ADAL" clId="{D508C0F4-D8C0-F943-9072-A57D1DD33263}" dt="2024-11-25T22:50:37.601" v="53" actId="2711"/>
          <ac:spMkLst>
            <pc:docMk/>
            <pc:sldMk cId="2427722933" sldId="260"/>
            <ac:spMk id="9" creationId="{70BD9066-6919-BE06-ECD2-210BF29DA642}"/>
          </ac:spMkLst>
        </pc:spChg>
        <pc:graphicFrameChg chg="mod">
          <ac:chgData name="Andres Armando Garcia Rico" userId="a0026949-a5af-4469-90ef-463f956aaa66" providerId="ADAL" clId="{D508C0F4-D8C0-F943-9072-A57D1DD33263}" dt="2024-12-01T23:42:14.760" v="245"/>
          <ac:graphicFrameMkLst>
            <pc:docMk/>
            <pc:sldMk cId="2427722933" sldId="260"/>
            <ac:graphicFrameMk id="11" creationId="{34035E01-B107-5803-BCFE-4F3E4D2CC1F0}"/>
          </ac:graphicFrameMkLst>
        </pc:graphicFrameChg>
      </pc:sldChg>
      <pc:sldChg chg="modSp mod modNotesTx">
        <pc:chgData name="Andres Armando Garcia Rico" userId="a0026949-a5af-4469-90ef-463f956aaa66" providerId="ADAL" clId="{D508C0F4-D8C0-F943-9072-A57D1DD33263}" dt="2024-11-25T23:19:17.130" v="150" actId="115"/>
        <pc:sldMkLst>
          <pc:docMk/>
          <pc:sldMk cId="3491936163" sldId="264"/>
        </pc:sldMkLst>
        <pc:spChg chg="mod">
          <ac:chgData name="Andres Armando Garcia Rico" userId="a0026949-a5af-4469-90ef-463f956aaa66" providerId="ADAL" clId="{D508C0F4-D8C0-F943-9072-A57D1DD33263}" dt="2024-11-25T22:46:57.607" v="47" actId="20577"/>
          <ac:spMkLst>
            <pc:docMk/>
            <pc:sldMk cId="3491936163" sldId="264"/>
            <ac:spMk id="3" creationId="{A4203B0E-B714-56E1-2C7D-FD173498A757}"/>
          </ac:spMkLst>
        </pc:spChg>
        <pc:spChg chg="mod">
          <ac:chgData name="Andres Armando Garcia Rico" userId="a0026949-a5af-4469-90ef-463f956aaa66" providerId="ADAL" clId="{D508C0F4-D8C0-F943-9072-A57D1DD33263}" dt="2024-11-25T22:50:45.624" v="54" actId="2711"/>
          <ac:spMkLst>
            <pc:docMk/>
            <pc:sldMk cId="3491936163" sldId="264"/>
            <ac:spMk id="5" creationId="{6C9F01EB-4935-CF0C-568D-38BADCC277E4}"/>
          </ac:spMkLst>
        </pc:spChg>
      </pc:sldChg>
      <pc:sldChg chg="modSp mod modNotesTx">
        <pc:chgData name="Andres Armando Garcia Rico" userId="a0026949-a5af-4469-90ef-463f956aaa66" providerId="ADAL" clId="{D508C0F4-D8C0-F943-9072-A57D1DD33263}" dt="2024-11-26T00:01:12.103" v="244" actId="1076"/>
        <pc:sldMkLst>
          <pc:docMk/>
          <pc:sldMk cId="2156377197" sldId="273"/>
        </pc:sldMkLst>
        <pc:spChg chg="mod">
          <ac:chgData name="Andres Armando Garcia Rico" userId="a0026949-a5af-4469-90ef-463f956aaa66" providerId="ADAL" clId="{D508C0F4-D8C0-F943-9072-A57D1DD33263}" dt="2024-11-25T22:49:58.732" v="50" actId="2711"/>
          <ac:spMkLst>
            <pc:docMk/>
            <pc:sldMk cId="2156377197" sldId="273"/>
            <ac:spMk id="4" creationId="{0DDEE687-8E82-4B33-B41C-E6FDB2F1083F}"/>
          </ac:spMkLst>
        </pc:spChg>
        <pc:spChg chg="mod">
          <ac:chgData name="Andres Armando Garcia Rico" userId="a0026949-a5af-4469-90ef-463f956aaa66" providerId="ADAL" clId="{D508C0F4-D8C0-F943-9072-A57D1DD33263}" dt="2024-11-26T00:01:12.103" v="244" actId="1076"/>
          <ac:spMkLst>
            <pc:docMk/>
            <pc:sldMk cId="2156377197" sldId="273"/>
            <ac:spMk id="5" creationId="{F700F05F-3374-534B-5F0F-639D3095BB81}"/>
          </ac:spMkLst>
        </pc:spChg>
      </pc:sldChg>
      <pc:sldChg chg="modSp mod modNotesTx">
        <pc:chgData name="Andres Armando Garcia Rico" userId="a0026949-a5af-4469-90ef-463f956aaa66" providerId="ADAL" clId="{D508C0F4-D8C0-F943-9072-A57D1DD33263}" dt="2024-12-03T18:54:16.381" v="271" actId="14100"/>
        <pc:sldMkLst>
          <pc:docMk/>
          <pc:sldMk cId="2291263225" sldId="276"/>
        </pc:sldMkLst>
        <pc:spChg chg="mod">
          <ac:chgData name="Andres Armando Garcia Rico" userId="a0026949-a5af-4469-90ef-463f956aaa66" providerId="ADAL" clId="{D508C0F4-D8C0-F943-9072-A57D1DD33263}" dt="2024-11-25T22:49:28.118" v="48" actId="2711"/>
          <ac:spMkLst>
            <pc:docMk/>
            <pc:sldMk cId="2291263225" sldId="276"/>
            <ac:spMk id="2" creationId="{0ECEE14F-C773-4F64-8A67-6DC6BA902973}"/>
          </ac:spMkLst>
        </pc:spChg>
        <pc:spChg chg="mod">
          <ac:chgData name="Andres Armando Garcia Rico" userId="a0026949-a5af-4469-90ef-463f956aaa66" providerId="ADAL" clId="{D508C0F4-D8C0-F943-9072-A57D1DD33263}" dt="2024-11-25T22:50:07.998" v="51" actId="2711"/>
          <ac:spMkLst>
            <pc:docMk/>
            <pc:sldMk cId="2291263225" sldId="276"/>
            <ac:spMk id="7" creationId="{BA9F7A5D-8BE6-484C-BFB9-BE26DEB7008D}"/>
          </ac:spMkLst>
        </pc:spChg>
        <pc:picChg chg="mod">
          <ac:chgData name="Andres Armando Garcia Rico" userId="a0026949-a5af-4469-90ef-463f956aaa66" providerId="ADAL" clId="{D508C0F4-D8C0-F943-9072-A57D1DD33263}" dt="2024-12-03T18:54:16.381" v="271" actId="14100"/>
          <ac:picMkLst>
            <pc:docMk/>
            <pc:sldMk cId="2291263225" sldId="276"/>
            <ac:picMk id="6" creationId="{B687C75E-E548-45B0-AC8A-1FFEDF3F17D3}"/>
          </ac:picMkLst>
        </pc:picChg>
      </pc:sldChg>
      <pc:sldChg chg="modSp mod">
        <pc:chgData name="Andres Armando Garcia Rico" userId="a0026949-a5af-4469-90ef-463f956aaa66" providerId="ADAL" clId="{D508C0F4-D8C0-F943-9072-A57D1DD33263}" dt="2024-12-03T18:54:26.747" v="273" actId="14100"/>
        <pc:sldMkLst>
          <pc:docMk/>
          <pc:sldMk cId="206302838" sldId="277"/>
        </pc:sldMkLst>
        <pc:spChg chg="mod">
          <ac:chgData name="Andres Armando Garcia Rico" userId="a0026949-a5af-4469-90ef-463f956aaa66" providerId="ADAL" clId="{D508C0F4-D8C0-F943-9072-A57D1DD33263}" dt="2024-11-25T22:50:25.241" v="52" actId="2711"/>
          <ac:spMkLst>
            <pc:docMk/>
            <pc:sldMk cId="206302838" sldId="277"/>
            <ac:spMk id="5" creationId="{165E1002-B095-4A06-8749-B1E52DBA534E}"/>
          </ac:spMkLst>
        </pc:spChg>
        <pc:picChg chg="mod">
          <ac:chgData name="Andres Armando Garcia Rico" userId="a0026949-a5af-4469-90ef-463f956aaa66" providerId="ADAL" clId="{D508C0F4-D8C0-F943-9072-A57D1DD33263}" dt="2024-12-03T18:54:26.747" v="273" actId="14100"/>
          <ac:picMkLst>
            <pc:docMk/>
            <pc:sldMk cId="206302838" sldId="277"/>
            <ac:picMk id="6" creationId="{B687C75E-E548-45B0-AC8A-1FFEDF3F17D3}"/>
          </ac:picMkLst>
        </pc:picChg>
      </pc:sldChg>
      <pc:sldChg chg="addSp delSp modSp mod">
        <pc:chgData name="Andres Armando Garcia Rico" userId="a0026949-a5af-4469-90ef-463f956aaa66" providerId="ADAL" clId="{D508C0F4-D8C0-F943-9072-A57D1DD33263}" dt="2024-12-03T18:52:24.010" v="269" actId="1076"/>
        <pc:sldMkLst>
          <pc:docMk/>
          <pc:sldMk cId="237013135" sldId="278"/>
        </pc:sldMkLst>
        <pc:spChg chg="del">
          <ac:chgData name="Andres Armando Garcia Rico" userId="a0026949-a5af-4469-90ef-463f956aaa66" providerId="ADAL" clId="{D508C0F4-D8C0-F943-9072-A57D1DD33263}" dt="2024-11-25T23:22:59.498" v="229" actId="478"/>
          <ac:spMkLst>
            <pc:docMk/>
            <pc:sldMk cId="237013135" sldId="278"/>
            <ac:spMk id="2" creationId="{E077F4D3-053A-8B11-B1FB-393EA2BF0C5A}"/>
          </ac:spMkLst>
        </pc:spChg>
        <pc:spChg chg="del mod">
          <ac:chgData name="Andres Armando Garcia Rico" userId="a0026949-a5af-4469-90ef-463f956aaa66" providerId="ADAL" clId="{D508C0F4-D8C0-F943-9072-A57D1DD33263}" dt="2024-11-25T23:23:08.489" v="233" actId="478"/>
          <ac:spMkLst>
            <pc:docMk/>
            <pc:sldMk cId="237013135" sldId="278"/>
            <ac:spMk id="3" creationId="{83B1F531-2C0A-F4EE-4D21-F7097669076E}"/>
          </ac:spMkLst>
        </pc:spChg>
        <pc:spChg chg="add del mod">
          <ac:chgData name="Andres Armando Garcia Rico" userId="a0026949-a5af-4469-90ef-463f956aaa66" providerId="ADAL" clId="{D508C0F4-D8C0-F943-9072-A57D1DD33263}" dt="2024-11-25T23:23:01.323" v="230" actId="478"/>
          <ac:spMkLst>
            <pc:docMk/>
            <pc:sldMk cId="237013135" sldId="278"/>
            <ac:spMk id="5" creationId="{BE8E5678-147D-55CB-9899-5AA8CA35712B}"/>
          </ac:spMkLst>
        </pc:spChg>
        <pc:spChg chg="mod">
          <ac:chgData name="Andres Armando Garcia Rico" userId="a0026949-a5af-4469-90ef-463f956aaa66" providerId="ADAL" clId="{D508C0F4-D8C0-F943-9072-A57D1DD33263}" dt="2024-11-25T23:23:16.689" v="236" actId="1076"/>
          <ac:spMkLst>
            <pc:docMk/>
            <pc:sldMk cId="237013135" sldId="278"/>
            <ac:spMk id="6" creationId="{791983F8-82C8-1C65-7075-B26A1146125B}"/>
          </ac:spMkLst>
        </pc:spChg>
        <pc:picChg chg="mod modCrop">
          <ac:chgData name="Andres Armando Garcia Rico" userId="a0026949-a5af-4469-90ef-463f956aaa66" providerId="ADAL" clId="{D508C0F4-D8C0-F943-9072-A57D1DD33263}" dt="2024-12-03T18:52:24.010" v="269" actId="1076"/>
          <ac:picMkLst>
            <pc:docMk/>
            <pc:sldMk cId="237013135" sldId="278"/>
            <ac:picMk id="4" creationId="{92B2A6B2-B560-10A1-16E1-74E4F2C094D6}"/>
          </ac:picMkLst>
        </pc:picChg>
        <pc:picChg chg="mod">
          <ac:chgData name="Andres Armando Garcia Rico" userId="a0026949-a5af-4469-90ef-463f956aaa66" providerId="ADAL" clId="{D508C0F4-D8C0-F943-9072-A57D1DD33263}" dt="2024-11-25T23:23:24.751" v="240" actId="14100"/>
          <ac:picMkLst>
            <pc:docMk/>
            <pc:sldMk cId="237013135" sldId="278"/>
            <ac:picMk id="8" creationId="{78E646C5-B108-FD86-6B3D-964C5EA60E37}"/>
          </ac:picMkLst>
        </pc:picChg>
      </pc:sldChg>
      <pc:sldChg chg="modSp mod">
        <pc:chgData name="Andres Armando Garcia Rico" userId="a0026949-a5af-4469-90ef-463f956aaa66" providerId="ADAL" clId="{D508C0F4-D8C0-F943-9072-A57D1DD33263}" dt="2024-12-01T23:43:29.196" v="247" actId="13926"/>
        <pc:sldMkLst>
          <pc:docMk/>
          <pc:sldMk cId="3155313912" sldId="279"/>
        </pc:sldMkLst>
        <pc:spChg chg="mod">
          <ac:chgData name="Andres Armando Garcia Rico" userId="a0026949-a5af-4469-90ef-463f956aaa66" providerId="ADAL" clId="{D508C0F4-D8C0-F943-9072-A57D1DD33263}" dt="2024-12-01T23:43:29.196" v="247" actId="13926"/>
          <ac:spMkLst>
            <pc:docMk/>
            <pc:sldMk cId="3155313912" sldId="279"/>
            <ac:spMk id="8" creationId="{5214B310-763D-4BB7-90F8-68A298F3E613}"/>
          </ac:spMkLst>
        </pc:spChg>
      </pc:sldChg>
      <pc:sldChg chg="modSp mod">
        <pc:chgData name="Andres Armando Garcia Rico" userId="a0026949-a5af-4469-90ef-463f956aaa66" providerId="ADAL" clId="{D508C0F4-D8C0-F943-9072-A57D1DD33263}" dt="2024-12-02T00:45:41.820" v="251" actId="2165"/>
        <pc:sldMkLst>
          <pc:docMk/>
          <pc:sldMk cId="3918053632" sldId="281"/>
        </pc:sldMkLst>
        <pc:graphicFrameChg chg="mod modGraphic">
          <ac:chgData name="Andres Armando Garcia Rico" userId="a0026949-a5af-4469-90ef-463f956aaa66" providerId="ADAL" clId="{D508C0F4-D8C0-F943-9072-A57D1DD33263}" dt="2024-12-02T00:45:41.820" v="251" actId="2165"/>
          <ac:graphicFrameMkLst>
            <pc:docMk/>
            <pc:sldMk cId="3918053632" sldId="281"/>
            <ac:graphicFrameMk id="5" creationId="{00999BCB-AF3A-49E5-835A-8E352E10F5F5}"/>
          </ac:graphicFrameMkLst>
        </pc:graphicFrameChg>
      </pc:sldChg>
      <pc:sldChg chg="delSp mod">
        <pc:chgData name="Andres Armando Garcia Rico" userId="a0026949-a5af-4469-90ef-463f956aaa66" providerId="ADAL" clId="{D508C0F4-D8C0-F943-9072-A57D1DD33263}" dt="2024-12-01T23:43:11.321" v="246" actId="478"/>
        <pc:sldMkLst>
          <pc:docMk/>
          <pc:sldMk cId="3238350717" sldId="282"/>
        </pc:sldMkLst>
        <pc:spChg chg="del">
          <ac:chgData name="Andres Armando Garcia Rico" userId="a0026949-a5af-4469-90ef-463f956aaa66" providerId="ADAL" clId="{D508C0F4-D8C0-F943-9072-A57D1DD33263}" dt="2024-12-01T23:43:11.321" v="246" actId="478"/>
          <ac:spMkLst>
            <pc:docMk/>
            <pc:sldMk cId="3238350717" sldId="282"/>
            <ac:spMk id="4" creationId="{09D67778-63C3-E827-E909-691E5AE9FC79}"/>
          </ac:spMkLst>
        </pc:spChg>
      </pc:sldChg>
      <pc:sldChg chg="addSp delSp modSp mod">
        <pc:chgData name="Andres Armando Garcia Rico" userId="a0026949-a5af-4469-90ef-463f956aaa66" providerId="ADAL" clId="{D508C0F4-D8C0-F943-9072-A57D1DD33263}" dt="2024-11-25T22:51:32.120" v="64" actId="478"/>
        <pc:sldMkLst>
          <pc:docMk/>
          <pc:sldMk cId="235811378" sldId="284"/>
        </pc:sldMkLst>
        <pc:spChg chg="add del mod">
          <ac:chgData name="Andres Armando Garcia Rico" userId="a0026949-a5af-4469-90ef-463f956aaa66" providerId="ADAL" clId="{D508C0F4-D8C0-F943-9072-A57D1DD33263}" dt="2024-11-25T22:51:32.120" v="64" actId="478"/>
          <ac:spMkLst>
            <pc:docMk/>
            <pc:sldMk cId="235811378" sldId="284"/>
            <ac:spMk id="5" creationId="{441E1EA2-FB26-95D7-1039-8399DC475149}"/>
          </ac:spMkLst>
        </pc:spChg>
        <pc:spChg chg="mod">
          <ac:chgData name="Andres Armando Garcia Rico" userId="a0026949-a5af-4469-90ef-463f956aaa66" providerId="ADAL" clId="{D508C0F4-D8C0-F943-9072-A57D1DD33263}" dt="2024-11-25T22:50:51.625" v="55" actId="2711"/>
          <ac:spMkLst>
            <pc:docMk/>
            <pc:sldMk cId="235811378" sldId="284"/>
            <ac:spMk id="6" creationId="{3829E497-3C54-9DE9-AB84-DE6560A68F33}"/>
          </ac:spMkLst>
        </pc:spChg>
      </pc:sldChg>
      <pc:sldChg chg="addSp delSp modSp mod">
        <pc:chgData name="Andres Armando Garcia Rico" userId="a0026949-a5af-4469-90ef-463f956aaa66" providerId="ADAL" clId="{D508C0F4-D8C0-F943-9072-A57D1DD33263}" dt="2024-11-25T22:51:24.137" v="61" actId="478"/>
        <pc:sldMkLst>
          <pc:docMk/>
          <pc:sldMk cId="2954471008" sldId="285"/>
        </pc:sldMkLst>
        <pc:spChg chg="add del mod">
          <ac:chgData name="Andres Armando Garcia Rico" userId="a0026949-a5af-4469-90ef-463f956aaa66" providerId="ADAL" clId="{D508C0F4-D8C0-F943-9072-A57D1DD33263}" dt="2024-11-25T22:51:24.137" v="61" actId="478"/>
          <ac:spMkLst>
            <pc:docMk/>
            <pc:sldMk cId="2954471008" sldId="285"/>
            <ac:spMk id="5" creationId="{DE1BA842-8E6B-B05D-C0AF-2FCE161314D7}"/>
          </ac:spMkLst>
        </pc:spChg>
        <pc:spChg chg="add del">
          <ac:chgData name="Andres Armando Garcia Rico" userId="a0026949-a5af-4469-90ef-463f956aaa66" providerId="ADAL" clId="{D508C0F4-D8C0-F943-9072-A57D1DD33263}" dt="2024-11-25T22:51:18.099" v="60" actId="22"/>
          <ac:spMkLst>
            <pc:docMk/>
            <pc:sldMk cId="2954471008" sldId="285"/>
            <ac:spMk id="7" creationId="{10E28C6F-F6F9-7025-1F3A-33E5A193A2E5}"/>
          </ac:spMkLst>
        </pc:spChg>
      </pc:sldChg>
    </pc:docChg>
  </pc:docChgLst>
  <pc:docChgLst>
    <pc:chgData name="Andres Armando Garcia Rico" userId="S::aag579@nau.edu::a0026949-a5af-4469-90ef-463f956aaa66" providerId="AD" clId="Web-{37AFA6C0-BBC2-4A23-B8F0-37F6B127EE68}"/>
    <pc:docChg chg="modSld">
      <pc:chgData name="Andres Armando Garcia Rico" userId="S::aag579@nau.edu::a0026949-a5af-4469-90ef-463f956aaa66" providerId="AD" clId="Web-{37AFA6C0-BBC2-4A23-B8F0-37F6B127EE68}" dt="2024-12-02T22:50:48.854" v="8" actId="14100"/>
      <pc:docMkLst>
        <pc:docMk/>
      </pc:docMkLst>
      <pc:sldChg chg="addSp modSp">
        <pc:chgData name="Andres Armando Garcia Rico" userId="S::aag579@nau.edu::a0026949-a5af-4469-90ef-463f956aaa66" providerId="AD" clId="Web-{37AFA6C0-BBC2-4A23-B8F0-37F6B127EE68}" dt="2024-12-02T22:50:48.854" v="8" actId="14100"/>
        <pc:sldMkLst>
          <pc:docMk/>
          <pc:sldMk cId="237013135" sldId="278"/>
        </pc:sldMkLst>
        <pc:picChg chg="add mod modCrop">
          <ac:chgData name="Andres Armando Garcia Rico" userId="S::aag579@nau.edu::a0026949-a5af-4469-90ef-463f956aaa66" providerId="AD" clId="Web-{37AFA6C0-BBC2-4A23-B8F0-37F6B127EE68}" dt="2024-12-02T22:50:48.854" v="8" actId="14100"/>
          <ac:picMkLst>
            <pc:docMk/>
            <pc:sldMk cId="237013135" sldId="278"/>
            <ac:picMk id="3" creationId="{0E49F9B6-E757-C526-E3FF-AC35AE81BBF0}"/>
          </ac:picMkLst>
        </pc:picChg>
      </pc:sldChg>
    </pc:docChg>
  </pc:docChgLst>
  <pc:docChgLst>
    <pc:chgData name="Andres Armando Garcia Rico" userId="S::aag579@nau.edu::a0026949-a5af-4469-90ef-463f956aaa66" providerId="AD" clId="Web-{6B1AFDCF-C6BC-474E-B8D8-0681028E499A}"/>
    <pc:docChg chg="modSld">
      <pc:chgData name="Andres Armando Garcia Rico" userId="S::aag579@nau.edu::a0026949-a5af-4469-90ef-463f956aaa66" providerId="AD" clId="Web-{6B1AFDCF-C6BC-474E-B8D8-0681028E499A}" dt="2024-12-06T03:57:42.843" v="0"/>
      <pc:docMkLst>
        <pc:docMk/>
      </pc:docMkLst>
      <pc:sldChg chg="modSp">
        <pc:chgData name="Andres Armando Garcia Rico" userId="S::aag579@nau.edu::a0026949-a5af-4469-90ef-463f956aaa66" providerId="AD" clId="Web-{6B1AFDCF-C6BC-474E-B8D8-0681028E499A}" dt="2024-12-06T03:57:42.843" v="0"/>
        <pc:sldMkLst>
          <pc:docMk/>
          <pc:sldMk cId="3544768957" sldId="293"/>
        </pc:sldMkLst>
        <pc:picChg chg="mod">
          <ac:chgData name="Andres Armando Garcia Rico" userId="S::aag579@nau.edu::a0026949-a5af-4469-90ef-463f956aaa66" providerId="AD" clId="Web-{6B1AFDCF-C6BC-474E-B8D8-0681028E499A}" dt="2024-12-06T03:57:42.843" v="0"/>
          <ac:picMkLst>
            <pc:docMk/>
            <pc:sldMk cId="3544768957" sldId="293"/>
            <ac:picMk id="6" creationId="{B687C75E-E548-45B0-AC8A-1FFEDF3F17D3}"/>
          </ac:picMkLst>
        </pc:picChg>
      </pc:sldChg>
    </pc:docChg>
  </pc:docChgLst>
  <pc:docChgLst>
    <pc:chgData name="Andres Armando Garcia Rico" userId="S::aag579@nau.edu::a0026949-a5af-4469-90ef-463f956aaa66" providerId="AD" clId="Web-{9E259BD2-A164-405A-A94B-BA266CB7B295}"/>
    <pc:docChg chg="modSld">
      <pc:chgData name="Andres Armando Garcia Rico" userId="S::aag579@nau.edu::a0026949-a5af-4469-90ef-463f956aaa66" providerId="AD" clId="Web-{9E259BD2-A164-405A-A94B-BA266CB7B295}" dt="2024-12-03T00:42:23.585" v="25" actId="20577"/>
      <pc:docMkLst>
        <pc:docMk/>
      </pc:docMkLst>
      <pc:sldChg chg="modSp">
        <pc:chgData name="Andres Armando Garcia Rico" userId="S::aag579@nau.edu::a0026949-a5af-4469-90ef-463f956aaa66" providerId="AD" clId="Web-{9E259BD2-A164-405A-A94B-BA266CB7B295}" dt="2024-12-03T00:41:08.427" v="24" actId="20577"/>
        <pc:sldMkLst>
          <pc:docMk/>
          <pc:sldMk cId="1277781876" sldId="259"/>
        </pc:sldMkLst>
        <pc:spChg chg="mod">
          <ac:chgData name="Andres Armando Garcia Rico" userId="S::aag579@nau.edu::a0026949-a5af-4469-90ef-463f956aaa66" providerId="AD" clId="Web-{9E259BD2-A164-405A-A94B-BA266CB7B295}" dt="2024-12-03T00:41:08.427" v="24" actId="20577"/>
          <ac:spMkLst>
            <pc:docMk/>
            <pc:sldMk cId="1277781876" sldId="259"/>
            <ac:spMk id="4" creationId="{04980939-172C-F868-165D-D9BAD303E423}"/>
          </ac:spMkLst>
        </pc:spChg>
      </pc:sldChg>
      <pc:sldChg chg="addSp delSp modSp">
        <pc:chgData name="Andres Armando Garcia Rico" userId="S::aag579@nau.edu::a0026949-a5af-4469-90ef-463f956aaa66" providerId="AD" clId="Web-{9E259BD2-A164-405A-A94B-BA266CB7B295}" dt="2024-12-03T00:27:09.202" v="8" actId="1076"/>
        <pc:sldMkLst>
          <pc:docMk/>
          <pc:sldMk cId="2156377197" sldId="273"/>
        </pc:sldMkLst>
        <pc:spChg chg="mod">
          <ac:chgData name="Andres Armando Garcia Rico" userId="S::aag579@nau.edu::a0026949-a5af-4469-90ef-463f956aaa66" providerId="AD" clId="Web-{9E259BD2-A164-405A-A94B-BA266CB7B295}" dt="2024-12-03T00:27:09.202" v="8" actId="1076"/>
          <ac:spMkLst>
            <pc:docMk/>
            <pc:sldMk cId="2156377197" sldId="273"/>
            <ac:spMk id="2" creationId="{6008789B-DF87-E0E1-35E6-142FEB8FABCD}"/>
          </ac:spMkLst>
        </pc:spChg>
        <pc:picChg chg="add mod">
          <ac:chgData name="Andres Armando Garcia Rico" userId="S::aag579@nau.edu::a0026949-a5af-4469-90ef-463f956aaa66" providerId="AD" clId="Web-{9E259BD2-A164-405A-A94B-BA266CB7B295}" dt="2024-12-03T00:27:09.170" v="7" actId="1076"/>
          <ac:picMkLst>
            <pc:docMk/>
            <pc:sldMk cId="2156377197" sldId="273"/>
            <ac:picMk id="4" creationId="{785F7AD6-F576-928D-1694-D3324FB47014}"/>
          </ac:picMkLst>
        </pc:picChg>
        <pc:picChg chg="del">
          <ac:chgData name="Andres Armando Garcia Rico" userId="S::aag579@nau.edu::a0026949-a5af-4469-90ef-463f956aaa66" providerId="AD" clId="Web-{9E259BD2-A164-405A-A94B-BA266CB7B295}" dt="2024-12-03T00:26:53.404" v="5"/>
          <ac:picMkLst>
            <pc:docMk/>
            <pc:sldMk cId="2156377197" sldId="273"/>
            <ac:picMk id="6" creationId="{B687C75E-E548-45B0-AC8A-1FFEDF3F17D3}"/>
          </ac:picMkLst>
        </pc:picChg>
      </pc:sldChg>
      <pc:sldChg chg="modSp">
        <pc:chgData name="Andres Armando Garcia Rico" userId="S::aag579@nau.edu::a0026949-a5af-4469-90ef-463f956aaa66" providerId="AD" clId="Web-{9E259BD2-A164-405A-A94B-BA266CB7B295}" dt="2024-12-03T00:39:36.221" v="9"/>
        <pc:sldMkLst>
          <pc:docMk/>
          <pc:sldMk cId="2291263225" sldId="276"/>
        </pc:sldMkLst>
        <pc:picChg chg="mod">
          <ac:chgData name="Andres Armando Garcia Rico" userId="S::aag579@nau.edu::a0026949-a5af-4469-90ef-463f956aaa66" providerId="AD" clId="Web-{9E259BD2-A164-405A-A94B-BA266CB7B295}" dt="2024-12-03T00:39:36.221" v="9"/>
          <ac:picMkLst>
            <pc:docMk/>
            <pc:sldMk cId="2291263225" sldId="276"/>
            <ac:picMk id="6" creationId="{B687C75E-E548-45B0-AC8A-1FFEDF3F17D3}"/>
          </ac:picMkLst>
        </pc:picChg>
      </pc:sldChg>
      <pc:sldChg chg="modSp">
        <pc:chgData name="Andres Armando Garcia Rico" userId="S::aag579@nau.edu::a0026949-a5af-4469-90ef-463f956aaa66" providerId="AD" clId="Web-{9E259BD2-A164-405A-A94B-BA266CB7B295}" dt="2024-12-03T00:42:23.585" v="25" actId="20577"/>
        <pc:sldMkLst>
          <pc:docMk/>
          <pc:sldMk cId="206302838" sldId="277"/>
        </pc:sldMkLst>
        <pc:spChg chg="mod">
          <ac:chgData name="Andres Armando Garcia Rico" userId="S::aag579@nau.edu::a0026949-a5af-4469-90ef-463f956aaa66" providerId="AD" clId="Web-{9E259BD2-A164-405A-A94B-BA266CB7B295}" dt="2024-12-03T00:42:23.585" v="25" actId="20577"/>
          <ac:spMkLst>
            <pc:docMk/>
            <pc:sldMk cId="206302838" sldId="277"/>
            <ac:spMk id="7" creationId="{A75237BB-F91C-4504-81EE-FC9DD79E5DE0}"/>
          </ac:spMkLst>
        </pc:spChg>
      </pc:sldChg>
    </pc:docChg>
  </pc:docChgLst>
  <pc:docChgLst>
    <pc:chgData name="Andres Armando Garcia Rico" userId="S::aag579@nau.edu::a0026949-a5af-4469-90ef-463f956aaa66" providerId="AD" clId="Web-{1C63C957-E664-46CB-A1EB-A1F545CC2B7C}"/>
    <pc:docChg chg="addSld delSld modSld sldOrd">
      <pc:chgData name="Andres Armando Garcia Rico" userId="S::aag579@nau.edu::a0026949-a5af-4469-90ef-463f956aaa66" providerId="AD" clId="Web-{1C63C957-E664-46CB-A1EB-A1F545CC2B7C}" dt="2024-12-04T02:16:16.746" v="87" actId="1076"/>
      <pc:docMkLst>
        <pc:docMk/>
      </pc:docMkLst>
      <pc:sldChg chg="modSp">
        <pc:chgData name="Andres Armando Garcia Rico" userId="S::aag579@nau.edu::a0026949-a5af-4469-90ef-463f956aaa66" providerId="AD" clId="Web-{1C63C957-E664-46CB-A1EB-A1F545CC2B7C}" dt="2024-12-04T02:11:19.770" v="10" actId="1076"/>
        <pc:sldMkLst>
          <pc:docMk/>
          <pc:sldMk cId="39258766" sldId="257"/>
        </pc:sldMkLst>
        <pc:spChg chg="mod">
          <ac:chgData name="Andres Armando Garcia Rico" userId="S::aag579@nau.edu::a0026949-a5af-4469-90ef-463f956aaa66" providerId="AD" clId="Web-{1C63C957-E664-46CB-A1EB-A1F545CC2B7C}" dt="2024-12-04T02:10:58.894" v="9" actId="1076"/>
          <ac:spMkLst>
            <pc:docMk/>
            <pc:sldMk cId="39258766" sldId="257"/>
            <ac:spMk id="10" creationId="{41A99F56-01E8-4F41-ABB9-A7F698BFB3B1}"/>
          </ac:spMkLst>
        </pc:spChg>
        <pc:picChg chg="mod">
          <ac:chgData name="Andres Armando Garcia Rico" userId="S::aag579@nau.edu::a0026949-a5af-4469-90ef-463f956aaa66" providerId="AD" clId="Web-{1C63C957-E664-46CB-A1EB-A1F545CC2B7C}" dt="2024-12-04T02:11:19.770" v="10" actId="1076"/>
          <ac:picMkLst>
            <pc:docMk/>
            <pc:sldMk cId="39258766" sldId="257"/>
            <ac:picMk id="8" creationId="{D3699057-77F4-4CA4-981C-8A734F8DE694}"/>
          </ac:picMkLst>
        </pc:picChg>
      </pc:sldChg>
      <pc:sldChg chg="modSp">
        <pc:chgData name="Andres Armando Garcia Rico" userId="S::aag579@nau.edu::a0026949-a5af-4469-90ef-463f956aaa66" providerId="AD" clId="Web-{1C63C957-E664-46CB-A1EB-A1F545CC2B7C}" dt="2024-12-04T02:15:10.604" v="79" actId="20577"/>
        <pc:sldMkLst>
          <pc:docMk/>
          <pc:sldMk cId="1277781876" sldId="259"/>
        </pc:sldMkLst>
        <pc:spChg chg="mod">
          <ac:chgData name="Andres Armando Garcia Rico" userId="S::aag579@nau.edu::a0026949-a5af-4469-90ef-463f956aaa66" providerId="AD" clId="Web-{1C63C957-E664-46CB-A1EB-A1F545CC2B7C}" dt="2024-12-04T02:15:10.604" v="79" actId="20577"/>
          <ac:spMkLst>
            <pc:docMk/>
            <pc:sldMk cId="1277781876" sldId="259"/>
            <ac:spMk id="4" creationId="{04980939-172C-F868-165D-D9BAD303E423}"/>
          </ac:spMkLst>
        </pc:spChg>
      </pc:sldChg>
      <pc:sldChg chg="modSp">
        <pc:chgData name="Andres Armando Garcia Rico" userId="S::aag579@nau.edu::a0026949-a5af-4469-90ef-463f956aaa66" providerId="AD" clId="Web-{1C63C957-E664-46CB-A1EB-A1F545CC2B7C}" dt="2024-12-04T02:15:26.448" v="84" actId="20577"/>
        <pc:sldMkLst>
          <pc:docMk/>
          <pc:sldMk cId="2291263225" sldId="276"/>
        </pc:sldMkLst>
        <pc:spChg chg="mod">
          <ac:chgData name="Andres Armando Garcia Rico" userId="S::aag579@nau.edu::a0026949-a5af-4469-90ef-463f956aaa66" providerId="AD" clId="Web-{1C63C957-E664-46CB-A1EB-A1F545CC2B7C}" dt="2024-12-04T02:15:26.448" v="84" actId="20577"/>
          <ac:spMkLst>
            <pc:docMk/>
            <pc:sldMk cId="2291263225" sldId="276"/>
            <ac:spMk id="8" creationId="{AE9EC204-35A1-4CF1-BECA-D62B242BA8EC}"/>
          </ac:spMkLst>
        </pc:spChg>
      </pc:sldChg>
      <pc:sldChg chg="modSp">
        <pc:chgData name="Andres Armando Garcia Rico" userId="S::aag579@nau.edu::a0026949-a5af-4469-90ef-463f956aaa66" providerId="AD" clId="Web-{1C63C957-E664-46CB-A1EB-A1F545CC2B7C}" dt="2024-12-04T02:15:16.854" v="82" actId="20577"/>
        <pc:sldMkLst>
          <pc:docMk/>
          <pc:sldMk cId="206302838" sldId="277"/>
        </pc:sldMkLst>
        <pc:spChg chg="mod">
          <ac:chgData name="Andres Armando Garcia Rico" userId="S::aag579@nau.edu::a0026949-a5af-4469-90ef-463f956aaa66" providerId="AD" clId="Web-{1C63C957-E664-46CB-A1EB-A1F545CC2B7C}" dt="2024-12-04T02:15:16.854" v="82" actId="20577"/>
          <ac:spMkLst>
            <pc:docMk/>
            <pc:sldMk cId="206302838" sldId="277"/>
            <ac:spMk id="7" creationId="{A75237BB-F91C-4504-81EE-FC9DD79E5DE0}"/>
          </ac:spMkLst>
        </pc:spChg>
      </pc:sldChg>
      <pc:sldChg chg="addSp modSp">
        <pc:chgData name="Andres Armando Garcia Rico" userId="S::aag579@nau.edu::a0026949-a5af-4469-90ef-463f956aaa66" providerId="AD" clId="Web-{1C63C957-E664-46CB-A1EB-A1F545CC2B7C}" dt="2024-12-04T02:12:39.506" v="38" actId="1076"/>
        <pc:sldMkLst>
          <pc:docMk/>
          <pc:sldMk cId="237013135" sldId="278"/>
        </pc:sldMkLst>
        <pc:spChg chg="add mod">
          <ac:chgData name="Andres Armando Garcia Rico" userId="S::aag579@nau.edu::a0026949-a5af-4469-90ef-463f956aaa66" providerId="AD" clId="Web-{1C63C957-E664-46CB-A1EB-A1F545CC2B7C}" dt="2024-12-04T02:12:39.506" v="38" actId="1076"/>
          <ac:spMkLst>
            <pc:docMk/>
            <pc:sldMk cId="237013135" sldId="278"/>
            <ac:spMk id="5" creationId="{2348DE0E-F5D3-749C-599B-F3CEB8E74EC9}"/>
          </ac:spMkLst>
        </pc:spChg>
      </pc:sldChg>
      <pc:sldChg chg="modSp">
        <pc:chgData name="Andres Armando Garcia Rico" userId="S::aag579@nau.edu::a0026949-a5af-4469-90ef-463f956aaa66" providerId="AD" clId="Web-{1C63C957-E664-46CB-A1EB-A1F545CC2B7C}" dt="2024-12-04T02:15:12.963" v="80" actId="20577"/>
        <pc:sldMkLst>
          <pc:docMk/>
          <pc:sldMk cId="2562896643" sldId="289"/>
        </pc:sldMkLst>
        <pc:spChg chg="mod">
          <ac:chgData name="Andres Armando Garcia Rico" userId="S::aag579@nau.edu::a0026949-a5af-4469-90ef-463f956aaa66" providerId="AD" clId="Web-{1C63C957-E664-46CB-A1EB-A1F545CC2B7C}" dt="2024-12-04T02:15:12.963" v="80" actId="20577"/>
          <ac:spMkLst>
            <pc:docMk/>
            <pc:sldMk cId="2562896643" sldId="289"/>
            <ac:spMk id="5" creationId="{51625F0C-388A-99D4-1F0C-917D11CEB264}"/>
          </ac:spMkLst>
        </pc:spChg>
      </pc:sldChg>
      <pc:sldChg chg="addSp delSp">
        <pc:chgData name="Andres Armando Garcia Rico" userId="S::aag579@nau.edu::a0026949-a5af-4469-90ef-463f956aaa66" providerId="AD" clId="Web-{1C63C957-E664-46CB-A1EB-A1F545CC2B7C}" dt="2024-12-04T02:04:48.869" v="2"/>
        <pc:sldMkLst>
          <pc:docMk/>
          <pc:sldMk cId="1868405085" sldId="291"/>
        </pc:sldMkLst>
        <pc:spChg chg="add">
          <ac:chgData name="Andres Armando Garcia Rico" userId="S::aag579@nau.edu::a0026949-a5af-4469-90ef-463f956aaa66" providerId="AD" clId="Web-{1C63C957-E664-46CB-A1EB-A1F545CC2B7C}" dt="2024-12-04T02:04:48.869" v="2"/>
          <ac:spMkLst>
            <pc:docMk/>
            <pc:sldMk cId="1868405085" sldId="291"/>
            <ac:spMk id="3" creationId="{D40B8B3F-AAE7-DFFA-317B-6F78C6EA23F3}"/>
          </ac:spMkLst>
        </pc:spChg>
        <pc:spChg chg="del">
          <ac:chgData name="Andres Armando Garcia Rico" userId="S::aag579@nau.edu::a0026949-a5af-4469-90ef-463f956aaa66" providerId="AD" clId="Web-{1C63C957-E664-46CB-A1EB-A1F545CC2B7C}" dt="2024-12-04T02:04:39.197" v="1"/>
          <ac:spMkLst>
            <pc:docMk/>
            <pc:sldMk cId="1868405085" sldId="291"/>
            <ac:spMk id="4" creationId="{F6BF0B52-1B5E-2E0C-0F0D-18AF340FD841}"/>
          </ac:spMkLst>
        </pc:spChg>
      </pc:sldChg>
      <pc:sldChg chg="modSp">
        <pc:chgData name="Andres Armando Garcia Rico" userId="S::aag579@nau.edu::a0026949-a5af-4469-90ef-463f956aaa66" providerId="AD" clId="Web-{1C63C957-E664-46CB-A1EB-A1F545CC2B7C}" dt="2024-12-04T02:15:21.339" v="83" actId="20577"/>
        <pc:sldMkLst>
          <pc:docMk/>
          <pc:sldMk cId="2736467155" sldId="292"/>
        </pc:sldMkLst>
        <pc:spChg chg="mod">
          <ac:chgData name="Andres Armando Garcia Rico" userId="S::aag579@nau.edu::a0026949-a5af-4469-90ef-463f956aaa66" providerId="AD" clId="Web-{1C63C957-E664-46CB-A1EB-A1F545CC2B7C}" dt="2024-12-04T02:15:21.339" v="83" actId="20577"/>
          <ac:spMkLst>
            <pc:docMk/>
            <pc:sldMk cId="2736467155" sldId="292"/>
            <ac:spMk id="9" creationId="{32C60200-08FA-B927-71B3-4B4470650C4E}"/>
          </ac:spMkLst>
        </pc:spChg>
      </pc:sldChg>
      <pc:sldChg chg="add del replId">
        <pc:chgData name="Andres Armando Garcia Rico" userId="S::aag579@nau.edu::a0026949-a5af-4469-90ef-463f956aaa66" providerId="AD" clId="Web-{1C63C957-E664-46CB-A1EB-A1F545CC2B7C}" dt="2024-12-04T02:10:08.331" v="3"/>
        <pc:sldMkLst>
          <pc:docMk/>
          <pc:sldMk cId="361475057" sldId="293"/>
        </pc:sldMkLst>
      </pc:sldChg>
      <pc:sldChg chg="modSp add ord replId">
        <pc:chgData name="Andres Armando Garcia Rico" userId="S::aag579@nau.edu::a0026949-a5af-4469-90ef-463f956aaa66" providerId="AD" clId="Web-{1C63C957-E664-46CB-A1EB-A1F545CC2B7C}" dt="2024-12-04T02:16:16.746" v="87" actId="1076"/>
        <pc:sldMkLst>
          <pc:docMk/>
          <pc:sldMk cId="3544768957" sldId="293"/>
        </pc:sldMkLst>
        <pc:spChg chg="mod">
          <ac:chgData name="Andres Armando Garcia Rico" userId="S::aag579@nau.edu::a0026949-a5af-4469-90ef-463f956aaa66" providerId="AD" clId="Web-{1C63C957-E664-46CB-A1EB-A1F545CC2B7C}" dt="2024-12-04T02:15:55.777" v="85" actId="20577"/>
          <ac:spMkLst>
            <pc:docMk/>
            <pc:sldMk cId="3544768957" sldId="293"/>
            <ac:spMk id="2" creationId="{0D1803C2-6695-DA40-4F01-13D2BD96F86B}"/>
          </ac:spMkLst>
        </pc:spChg>
        <pc:spChg chg="mod">
          <ac:chgData name="Andres Armando Garcia Rico" userId="S::aag579@nau.edu::a0026949-a5af-4469-90ef-463f956aaa66" providerId="AD" clId="Web-{1C63C957-E664-46CB-A1EB-A1F545CC2B7C}" dt="2024-12-04T02:16:16.746" v="87" actId="1076"/>
          <ac:spMkLst>
            <pc:docMk/>
            <pc:sldMk cId="3544768957" sldId="293"/>
            <ac:spMk id="8" creationId="{AE9EC204-35A1-4CF1-BECA-D62B242BA8EC}"/>
          </ac:spMkLst>
        </pc:spChg>
        <pc:picChg chg="mod">
          <ac:chgData name="Andres Armando Garcia Rico" userId="S::aag579@nau.edu::a0026949-a5af-4469-90ef-463f956aaa66" providerId="AD" clId="Web-{1C63C957-E664-46CB-A1EB-A1F545CC2B7C}" dt="2024-12-04T02:16:09.840" v="86"/>
          <ac:picMkLst>
            <pc:docMk/>
            <pc:sldMk cId="3544768957" sldId="293"/>
            <ac:picMk id="6" creationId="{B687C75E-E548-45B0-AC8A-1FFEDF3F17D3}"/>
          </ac:picMkLst>
        </pc:picChg>
      </pc:sldChg>
    </pc:docChg>
  </pc:docChgLst>
  <pc:docChgLst>
    <pc:chgData name="Andres Armando Garcia Rico" userId="S::aag579@nau.edu::a0026949-a5af-4469-90ef-463f956aaa66" providerId="AD" clId="Web-{2DFC7C7C-CA14-43B9-89C7-437C98983807}"/>
    <pc:docChg chg="modSld">
      <pc:chgData name="Andres Armando Garcia Rico" userId="S::aag579@nau.edu::a0026949-a5af-4469-90ef-463f956aaa66" providerId="AD" clId="Web-{2DFC7C7C-CA14-43B9-89C7-437C98983807}" dt="2024-12-06T04:03:38.966" v="0" actId="14100"/>
      <pc:docMkLst>
        <pc:docMk/>
      </pc:docMkLst>
      <pc:sldChg chg="modSp">
        <pc:chgData name="Andres Armando Garcia Rico" userId="S::aag579@nau.edu::a0026949-a5af-4469-90ef-463f956aaa66" providerId="AD" clId="Web-{2DFC7C7C-CA14-43B9-89C7-437C98983807}" dt="2024-12-06T04:03:38.966" v="0" actId="14100"/>
        <pc:sldMkLst>
          <pc:docMk/>
          <pc:sldMk cId="1583885014" sldId="287"/>
        </pc:sldMkLst>
        <pc:spChg chg="mod">
          <ac:chgData name="Andres Armando Garcia Rico" userId="S::aag579@nau.edu::a0026949-a5af-4469-90ef-463f956aaa66" providerId="AD" clId="Web-{2DFC7C7C-CA14-43B9-89C7-437C98983807}" dt="2024-12-06T04:03:38.966" v="0" actId="14100"/>
          <ac:spMkLst>
            <pc:docMk/>
            <pc:sldMk cId="1583885014" sldId="287"/>
            <ac:spMk id="2" creationId="{41AF8C6E-69D4-C26F-3F09-015EFC0830C1}"/>
          </ac:spMkLst>
        </pc:spChg>
      </pc:sldChg>
    </pc:docChg>
  </pc:docChgLst>
  <pc:docChgLst>
    <pc:chgData name="Jorja C Whitcher" userId="S::jcw429@nau.edu::f8e779df-b4f9-4de7-9446-74a059f8b24c" providerId="AD" clId="Web-{9F8579F5-7C63-25A9-B5CC-4B4D7DEDC06D}"/>
    <pc:docChg chg="modSld">
      <pc:chgData name="Jorja C Whitcher" userId="S::jcw429@nau.edu::f8e779df-b4f9-4de7-9446-74a059f8b24c" providerId="AD" clId="Web-{9F8579F5-7C63-25A9-B5CC-4B4D7DEDC06D}" dt="2024-12-02T23:00:21.275" v="1"/>
      <pc:docMkLst>
        <pc:docMk/>
      </pc:docMkLst>
      <pc:sldChg chg="modSp">
        <pc:chgData name="Jorja C Whitcher" userId="S::jcw429@nau.edu::f8e779df-b4f9-4de7-9446-74a059f8b24c" providerId="AD" clId="Web-{9F8579F5-7C63-25A9-B5CC-4B4D7DEDC06D}" dt="2024-12-02T23:00:21.275" v="1"/>
        <pc:sldMkLst>
          <pc:docMk/>
          <pc:sldMk cId="39258766" sldId="257"/>
        </pc:sldMkLst>
        <pc:graphicFrameChg chg="mod modGraphic">
          <ac:chgData name="Jorja C Whitcher" userId="S::jcw429@nau.edu::f8e779df-b4f9-4de7-9446-74a059f8b24c" providerId="AD" clId="Web-{9F8579F5-7C63-25A9-B5CC-4B4D7DEDC06D}" dt="2024-12-02T23:00:21.275" v="1"/>
          <ac:graphicFrameMkLst>
            <pc:docMk/>
            <pc:sldMk cId="39258766" sldId="257"/>
            <ac:graphicFrameMk id="7" creationId="{4AD64C3B-8327-8602-D7BB-5015C311FF45}"/>
          </ac:graphicFrameMkLst>
        </pc:graphicFrameChg>
      </pc:sldChg>
    </pc:docChg>
  </pc:docChgLst>
  <pc:docChgLst>
    <pc:chgData name="Andres Armando Garcia Rico" userId="S::aag579@nau.edu::a0026949-a5af-4469-90ef-463f956aaa66" providerId="AD" clId="Web-{57FE39FC-8441-4270-8CBC-AA68C643E0F3}"/>
    <pc:docChg chg="modSld">
      <pc:chgData name="Andres Armando Garcia Rico" userId="S::aag579@nau.edu::a0026949-a5af-4469-90ef-463f956aaa66" providerId="AD" clId="Web-{57FE39FC-8441-4270-8CBC-AA68C643E0F3}" dt="2024-12-02T22:27:20.252" v="0"/>
      <pc:docMkLst>
        <pc:docMk/>
      </pc:docMkLst>
      <pc:sldChg chg="delSp">
        <pc:chgData name="Andres Armando Garcia Rico" userId="S::aag579@nau.edu::a0026949-a5af-4469-90ef-463f956aaa66" providerId="AD" clId="Web-{57FE39FC-8441-4270-8CBC-AA68C643E0F3}" dt="2024-12-02T22:27:20.252" v="0"/>
        <pc:sldMkLst>
          <pc:docMk/>
          <pc:sldMk cId="237013135" sldId="278"/>
        </pc:sldMkLst>
        <pc:picChg chg="del">
          <ac:chgData name="Andres Armando Garcia Rico" userId="S::aag579@nau.edu::a0026949-a5af-4469-90ef-463f956aaa66" providerId="AD" clId="Web-{57FE39FC-8441-4270-8CBC-AA68C643E0F3}" dt="2024-12-02T22:27:20.252" v="0"/>
          <ac:picMkLst>
            <pc:docMk/>
            <pc:sldMk cId="237013135" sldId="278"/>
            <ac:picMk id="8" creationId="{78E646C5-B108-FD86-6B3D-964C5EA60E37}"/>
          </ac:picMkLst>
        </pc:picChg>
      </pc:sldChg>
    </pc:docChg>
  </pc:docChgLst>
  <pc:docChgLst>
    <pc:chgData name="Jorja C Whitcher" userId="S::jcw429@nau.edu::f8e779df-b4f9-4de7-9446-74a059f8b24c" providerId="AD" clId="Web-{3ED0C964-91EC-C8D4-F803-7E0F9B0B90FA}"/>
    <pc:docChg chg="modSld">
      <pc:chgData name="Jorja C Whitcher" userId="S::jcw429@nau.edu::f8e779df-b4f9-4de7-9446-74a059f8b24c" providerId="AD" clId="Web-{3ED0C964-91EC-C8D4-F803-7E0F9B0B90FA}" dt="2024-12-06T21:25:19.244" v="3"/>
      <pc:docMkLst>
        <pc:docMk/>
      </pc:docMkLst>
      <pc:sldChg chg="modSp">
        <pc:chgData name="Jorja C Whitcher" userId="S::jcw429@nau.edu::f8e779df-b4f9-4de7-9446-74a059f8b24c" providerId="AD" clId="Web-{3ED0C964-91EC-C8D4-F803-7E0F9B0B90FA}" dt="2024-12-06T21:25:19.244" v="3"/>
        <pc:sldMkLst>
          <pc:docMk/>
          <pc:sldMk cId="3155313912" sldId="279"/>
        </pc:sldMkLst>
        <pc:graphicFrameChg chg="modGraphic">
          <ac:chgData name="Jorja C Whitcher" userId="S::jcw429@nau.edu::f8e779df-b4f9-4de7-9446-74a059f8b24c" providerId="AD" clId="Web-{3ED0C964-91EC-C8D4-F803-7E0F9B0B90FA}" dt="2024-12-06T21:25:05.853" v="2"/>
          <ac:graphicFrameMkLst>
            <pc:docMk/>
            <pc:sldMk cId="3155313912" sldId="279"/>
            <ac:graphicFrameMk id="4" creationId="{C36C8EA2-27E4-4583-BC47-B3A3632DE3DA}"/>
          </ac:graphicFrameMkLst>
        </pc:graphicFrameChg>
        <pc:graphicFrameChg chg="modGraphic">
          <ac:chgData name="Jorja C Whitcher" userId="S::jcw429@nau.edu::f8e779df-b4f9-4de7-9446-74a059f8b24c" providerId="AD" clId="Web-{3ED0C964-91EC-C8D4-F803-7E0F9B0B90FA}" dt="2024-12-06T21:25:19.244" v="3"/>
          <ac:graphicFrameMkLst>
            <pc:docMk/>
            <pc:sldMk cId="3155313912" sldId="279"/>
            <ac:graphicFrameMk id="5" creationId="{3E93ABE7-9A1B-4BD2-8D4B-A9F73F3EEB18}"/>
          </ac:graphicFrameMkLst>
        </pc:graphicFrameChg>
      </pc:sldChg>
      <pc:sldChg chg="modSp">
        <pc:chgData name="Jorja C Whitcher" userId="S::jcw429@nau.edu::f8e779df-b4f9-4de7-9446-74a059f8b24c" providerId="AD" clId="Web-{3ED0C964-91EC-C8D4-F803-7E0F9B0B90FA}" dt="2024-12-06T21:24:45.556" v="1"/>
        <pc:sldMkLst>
          <pc:docMk/>
          <pc:sldMk cId="3918053632" sldId="281"/>
        </pc:sldMkLst>
        <pc:graphicFrameChg chg="modGraphic">
          <ac:chgData name="Jorja C Whitcher" userId="S::jcw429@nau.edu::f8e779df-b4f9-4de7-9446-74a059f8b24c" providerId="AD" clId="Web-{3ED0C964-91EC-C8D4-F803-7E0F9B0B90FA}" dt="2024-12-06T21:24:45.556" v="1"/>
          <ac:graphicFrameMkLst>
            <pc:docMk/>
            <pc:sldMk cId="3918053632" sldId="281"/>
            <ac:graphicFrameMk id="5" creationId="{00999BCB-AF3A-49E5-835A-8E352E10F5F5}"/>
          </ac:graphicFrameMkLst>
        </pc:graphicFrameChg>
      </pc:sldChg>
    </pc:docChg>
  </pc:docChgLst>
  <pc:docChgLst>
    <pc:chgData name="Andres Armando Garcia Rico" userId="S::aag579@nau.edu::a0026949-a5af-4469-90ef-463f956aaa66" providerId="AD" clId="Web-{35596DA4-4A0A-4BDF-BA90-B007831C42D9}"/>
    <pc:docChg chg="modSld">
      <pc:chgData name="Andres Armando Garcia Rico" userId="S::aag579@nau.edu::a0026949-a5af-4469-90ef-463f956aaa66" providerId="AD" clId="Web-{35596DA4-4A0A-4BDF-BA90-B007831C42D9}" dt="2024-12-02T23:00:20.152" v="47" actId="1076"/>
      <pc:docMkLst>
        <pc:docMk/>
      </pc:docMkLst>
      <pc:sldChg chg="addSp delSp modSp">
        <pc:chgData name="Andres Armando Garcia Rico" userId="S::aag579@nau.edu::a0026949-a5af-4469-90ef-463f956aaa66" providerId="AD" clId="Web-{35596DA4-4A0A-4BDF-BA90-B007831C42D9}" dt="2024-12-02T23:00:20.152" v="47" actId="1076"/>
        <pc:sldMkLst>
          <pc:docMk/>
          <pc:sldMk cId="237013135" sldId="278"/>
        </pc:sldMkLst>
        <pc:picChg chg="add del">
          <ac:chgData name="Andres Armando Garcia Rico" userId="S::aag579@nau.edu::a0026949-a5af-4469-90ef-463f956aaa66" providerId="AD" clId="Web-{35596DA4-4A0A-4BDF-BA90-B007831C42D9}" dt="2024-12-02T22:59:39.120" v="38"/>
          <ac:picMkLst>
            <pc:docMk/>
            <pc:sldMk cId="237013135" sldId="278"/>
            <ac:picMk id="3" creationId="{0E49F9B6-E757-C526-E3FF-AC35AE81BBF0}"/>
          </ac:picMkLst>
        </pc:picChg>
        <pc:picChg chg="add del mod modCrop">
          <ac:chgData name="Andres Armando Garcia Rico" userId="S::aag579@nau.edu::a0026949-a5af-4469-90ef-463f956aaa66" providerId="AD" clId="Web-{35596DA4-4A0A-4BDF-BA90-B007831C42D9}" dt="2024-12-02T23:00:20.152" v="47" actId="1076"/>
          <ac:picMkLst>
            <pc:docMk/>
            <pc:sldMk cId="237013135" sldId="278"/>
            <ac:picMk id="4" creationId="{92B2A6B2-B560-10A1-16E1-74E4F2C094D6}"/>
          </ac:picMkLst>
        </pc:picChg>
      </pc:sldChg>
    </pc:docChg>
  </pc:docChgLst>
  <pc:docChgLst>
    <pc:chgData name="Andres Armando Garcia Rico" userId="S::aag579@nau.edu::a0026949-a5af-4469-90ef-463f956aaa66" providerId="AD" clId="Web-{74EBB1D3-3684-4A30-ACDF-D9FB584869E3}"/>
    <pc:docChg chg="modSld">
      <pc:chgData name="Andres Armando Garcia Rico" userId="S::aag579@nau.edu::a0026949-a5af-4469-90ef-463f956aaa66" providerId="AD" clId="Web-{74EBB1D3-3684-4A30-ACDF-D9FB584869E3}" dt="2024-12-04T03:41:02.015" v="10" actId="1076"/>
      <pc:docMkLst>
        <pc:docMk/>
      </pc:docMkLst>
      <pc:sldChg chg="modSp">
        <pc:chgData name="Andres Armando Garcia Rico" userId="S::aag579@nau.edu::a0026949-a5af-4469-90ef-463f956aaa66" providerId="AD" clId="Web-{74EBB1D3-3684-4A30-ACDF-D9FB584869E3}" dt="2024-12-04T03:41:02.015" v="10" actId="1076"/>
        <pc:sldMkLst>
          <pc:docMk/>
          <pc:sldMk cId="2736467155" sldId="292"/>
        </pc:sldMkLst>
        <pc:spChg chg="mod">
          <ac:chgData name="Andres Armando Garcia Rico" userId="S::aag579@nau.edu::a0026949-a5af-4469-90ef-463f956aaa66" providerId="AD" clId="Web-{74EBB1D3-3684-4A30-ACDF-D9FB584869E3}" dt="2024-12-04T03:40:58.406" v="8" actId="1076"/>
          <ac:spMkLst>
            <pc:docMk/>
            <pc:sldMk cId="2736467155" sldId="292"/>
            <ac:spMk id="14" creationId="{DF3476E0-53D2-49CA-9765-CEE6131F88B8}"/>
          </ac:spMkLst>
        </pc:spChg>
        <pc:spChg chg="mod">
          <ac:chgData name="Andres Armando Garcia Rico" userId="S::aag579@nau.edu::a0026949-a5af-4469-90ef-463f956aaa66" providerId="AD" clId="Web-{74EBB1D3-3684-4A30-ACDF-D9FB584869E3}" dt="2024-12-04T03:41:02.015" v="10" actId="1076"/>
          <ac:spMkLst>
            <pc:docMk/>
            <pc:sldMk cId="2736467155" sldId="292"/>
            <ac:spMk id="15" creationId="{F58E679A-8E3C-4286-881E-E1C43480CB74}"/>
          </ac:spMkLst>
        </pc:spChg>
        <pc:graphicFrameChg chg="mod">
          <ac:chgData name="Andres Armando Garcia Rico" userId="S::aag579@nau.edu::a0026949-a5af-4469-90ef-463f956aaa66" providerId="AD" clId="Web-{74EBB1D3-3684-4A30-ACDF-D9FB584869E3}" dt="2024-12-04T03:40:58.281" v="7" actId="1076"/>
          <ac:graphicFrameMkLst>
            <pc:docMk/>
            <pc:sldMk cId="2736467155" sldId="292"/>
            <ac:graphicFrameMk id="8" creationId="{4EF561E0-5BA9-44BB-9181-C60242CDB8CE}"/>
          </ac:graphicFrameMkLst>
        </pc:graphicFrameChg>
        <pc:graphicFrameChg chg="mod">
          <ac:chgData name="Andres Armando Garcia Rico" userId="S::aag579@nau.edu::a0026949-a5af-4469-90ef-463f956aaa66" providerId="AD" clId="Web-{74EBB1D3-3684-4A30-ACDF-D9FB584869E3}" dt="2024-12-04T03:41:01.906" v="9" actId="1076"/>
          <ac:graphicFrameMkLst>
            <pc:docMk/>
            <pc:sldMk cId="2736467155" sldId="292"/>
            <ac:graphicFrameMk id="10" creationId="{7252C734-4D6B-4205-B861-AC0BA85C9848}"/>
          </ac:graphicFrameMkLst>
        </pc:graphicFrameChg>
      </pc:sldChg>
    </pc:docChg>
  </pc:docChgLst>
  <pc:docChgLst>
    <pc:chgData name="Andres Armando Garcia Rico" userId="S::aag579@nau.edu::a0026949-a5af-4469-90ef-463f956aaa66" providerId="AD" clId="Web-{52EA310C-1A6E-4FDA-B21F-98E8D14454EC}"/>
    <pc:docChg chg="modSld">
      <pc:chgData name="Andres Armando Garcia Rico" userId="S::aag579@nau.edu::a0026949-a5af-4469-90ef-463f956aaa66" providerId="AD" clId="Web-{52EA310C-1A6E-4FDA-B21F-98E8D14454EC}" dt="2024-12-04T03:33:57.925" v="214" actId="20577"/>
      <pc:docMkLst>
        <pc:docMk/>
      </pc:docMkLst>
      <pc:sldChg chg="modSp">
        <pc:chgData name="Andres Armando Garcia Rico" userId="S::aag579@nau.edu::a0026949-a5af-4469-90ef-463f956aaa66" providerId="AD" clId="Web-{52EA310C-1A6E-4FDA-B21F-98E8D14454EC}" dt="2024-12-04T03:33:44.503" v="211" actId="20577"/>
        <pc:sldMkLst>
          <pc:docMk/>
          <pc:sldMk cId="39258766" sldId="257"/>
        </pc:sldMkLst>
        <pc:spChg chg="mod">
          <ac:chgData name="Andres Armando Garcia Rico" userId="S::aag579@nau.edu::a0026949-a5af-4469-90ef-463f956aaa66" providerId="AD" clId="Web-{52EA310C-1A6E-4FDA-B21F-98E8D14454EC}" dt="2024-12-04T03:33:44.503" v="211" actId="20577"/>
          <ac:spMkLst>
            <pc:docMk/>
            <pc:sldMk cId="39258766" sldId="257"/>
            <ac:spMk id="10" creationId="{41A99F56-01E8-4F41-ABB9-A7F698BFB3B1}"/>
          </ac:spMkLst>
        </pc:spChg>
        <pc:picChg chg="mod modCrop">
          <ac:chgData name="Andres Armando Garcia Rico" userId="S::aag579@nau.edu::a0026949-a5af-4469-90ef-463f956aaa66" providerId="AD" clId="Web-{52EA310C-1A6E-4FDA-B21F-98E8D14454EC}" dt="2024-12-04T02:24:16.269" v="183" actId="1076"/>
          <ac:picMkLst>
            <pc:docMk/>
            <pc:sldMk cId="39258766" sldId="257"/>
            <ac:picMk id="8" creationId="{D3699057-77F4-4CA4-981C-8A734F8DE694}"/>
          </ac:picMkLst>
        </pc:picChg>
      </pc:sldChg>
      <pc:sldChg chg="modSp">
        <pc:chgData name="Andres Armando Garcia Rico" userId="S::aag579@nau.edu::a0026949-a5af-4469-90ef-463f956aaa66" providerId="AD" clId="Web-{52EA310C-1A6E-4FDA-B21F-98E8D14454EC}" dt="2024-12-04T02:23:49.690" v="179" actId="20577"/>
        <pc:sldMkLst>
          <pc:docMk/>
          <pc:sldMk cId="1277781876" sldId="259"/>
        </pc:sldMkLst>
        <pc:spChg chg="mod">
          <ac:chgData name="Andres Armando Garcia Rico" userId="S::aag579@nau.edu::a0026949-a5af-4469-90ef-463f956aaa66" providerId="AD" clId="Web-{52EA310C-1A6E-4FDA-B21F-98E8D14454EC}" dt="2024-12-04T02:23:49.690" v="179" actId="20577"/>
          <ac:spMkLst>
            <pc:docMk/>
            <pc:sldMk cId="1277781876" sldId="259"/>
            <ac:spMk id="4" creationId="{04980939-172C-F868-165D-D9BAD303E423}"/>
          </ac:spMkLst>
        </pc:spChg>
      </pc:sldChg>
      <pc:sldChg chg="modSp">
        <pc:chgData name="Andres Armando Garcia Rico" userId="S::aag579@nau.edu::a0026949-a5af-4469-90ef-463f956aaa66" providerId="AD" clId="Web-{52EA310C-1A6E-4FDA-B21F-98E8D14454EC}" dt="2024-12-04T03:33:57.925" v="214" actId="20577"/>
        <pc:sldMkLst>
          <pc:docMk/>
          <pc:sldMk cId="2291263225" sldId="276"/>
        </pc:sldMkLst>
        <pc:spChg chg="mod">
          <ac:chgData name="Andres Armando Garcia Rico" userId="S::aag579@nau.edu::a0026949-a5af-4469-90ef-463f956aaa66" providerId="AD" clId="Web-{52EA310C-1A6E-4FDA-B21F-98E8D14454EC}" dt="2024-12-04T03:33:57.925" v="214" actId="20577"/>
          <ac:spMkLst>
            <pc:docMk/>
            <pc:sldMk cId="2291263225" sldId="276"/>
            <ac:spMk id="8" creationId="{AE9EC204-35A1-4CF1-BECA-D62B242BA8EC}"/>
          </ac:spMkLst>
        </pc:spChg>
      </pc:sldChg>
      <pc:sldChg chg="modSp">
        <pc:chgData name="Andres Armando Garcia Rico" userId="S::aag579@nau.edu::a0026949-a5af-4469-90ef-463f956aaa66" providerId="AD" clId="Web-{52EA310C-1A6E-4FDA-B21F-98E8D14454EC}" dt="2024-12-04T03:33:35.315" v="207" actId="1076"/>
        <pc:sldMkLst>
          <pc:docMk/>
          <pc:sldMk cId="3544768957" sldId="293"/>
        </pc:sldMkLst>
        <pc:spChg chg="mod">
          <ac:chgData name="Andres Armando Garcia Rico" userId="S::aag579@nau.edu::a0026949-a5af-4469-90ef-463f956aaa66" providerId="AD" clId="Web-{52EA310C-1A6E-4FDA-B21F-98E8D14454EC}" dt="2024-12-04T03:32:34.954" v="193" actId="1076"/>
          <ac:spMkLst>
            <pc:docMk/>
            <pc:sldMk cId="3544768957" sldId="293"/>
            <ac:spMk id="3" creationId="{03815DA7-2685-1E73-D4A8-A5BF26E5D8D3}"/>
          </ac:spMkLst>
        </pc:spChg>
        <pc:spChg chg="mod">
          <ac:chgData name="Andres Armando Garcia Rico" userId="S::aag579@nau.edu::a0026949-a5af-4469-90ef-463f956aaa66" providerId="AD" clId="Web-{52EA310C-1A6E-4FDA-B21F-98E8D14454EC}" dt="2024-12-04T03:33:35.315" v="207" actId="1076"/>
          <ac:spMkLst>
            <pc:docMk/>
            <pc:sldMk cId="3544768957" sldId="293"/>
            <ac:spMk id="8" creationId="{AE9EC204-35A1-4CF1-BECA-D62B242BA8EC}"/>
          </ac:spMkLst>
        </pc:spChg>
        <pc:picChg chg="mod modCrop">
          <ac:chgData name="Andres Armando Garcia Rico" userId="S::aag579@nau.edu::a0026949-a5af-4469-90ef-463f956aaa66" providerId="AD" clId="Web-{52EA310C-1A6E-4FDA-B21F-98E8D14454EC}" dt="2024-12-04T03:32:31.969" v="192" actId="1076"/>
          <ac:picMkLst>
            <pc:docMk/>
            <pc:sldMk cId="3544768957" sldId="293"/>
            <ac:picMk id="6" creationId="{B687C75E-E548-45B0-AC8A-1FFEDF3F17D3}"/>
          </ac:picMkLst>
        </pc:picChg>
      </pc:sldChg>
    </pc:docChg>
  </pc:docChgLst>
  <pc:docChgLst>
    <pc:chgData name="Bowie E Ching" userId="8430b0d1-431b-4e4d-b38c-b68905541b19" providerId="ADAL" clId="{4AF0E25C-E374-4EC8-8547-C50C5E0891D3}"/>
    <pc:docChg chg="undo custSel addSld delSld modSld">
      <pc:chgData name="Bowie E Ching" userId="8430b0d1-431b-4e4d-b38c-b68905541b19" providerId="ADAL" clId="{4AF0E25C-E374-4EC8-8547-C50C5E0891D3}" dt="2024-12-03T20:31:53.140" v="2118"/>
      <pc:docMkLst>
        <pc:docMk/>
      </pc:docMkLst>
      <pc:sldChg chg="addSp delSp modSp mod">
        <pc:chgData name="Bowie E Ching" userId="8430b0d1-431b-4e4d-b38c-b68905541b19" providerId="ADAL" clId="{4AF0E25C-E374-4EC8-8547-C50C5E0891D3}" dt="2024-12-03T20:07:30.704" v="2005" actId="1076"/>
        <pc:sldMkLst>
          <pc:docMk/>
          <pc:sldMk cId="109857222" sldId="256"/>
        </pc:sldMkLst>
        <pc:spChg chg="mod">
          <ac:chgData name="Bowie E Ching" userId="8430b0d1-431b-4e4d-b38c-b68905541b19" providerId="ADAL" clId="{4AF0E25C-E374-4EC8-8547-C50C5E0891D3}" dt="2024-12-01T23:58:39.148" v="125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owie E Ching" userId="8430b0d1-431b-4e4d-b38c-b68905541b19" providerId="ADAL" clId="{4AF0E25C-E374-4EC8-8547-C50C5E0891D3}" dt="2024-12-01T23:58:48.381" v="1253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Bowie E Ching" userId="8430b0d1-431b-4e4d-b38c-b68905541b19" providerId="ADAL" clId="{4AF0E25C-E374-4EC8-8547-C50C5E0891D3}" dt="2024-12-02T00:02:27.163" v="1297"/>
          <ac:spMkLst>
            <pc:docMk/>
            <pc:sldMk cId="109857222" sldId="256"/>
            <ac:spMk id="4" creationId="{6428879D-0FED-133A-12F4-E020E8E3FA13}"/>
          </ac:spMkLst>
        </pc:spChg>
        <pc:spChg chg="del">
          <ac:chgData name="Bowie E Ching" userId="8430b0d1-431b-4e4d-b38c-b68905541b19" providerId="ADAL" clId="{4AF0E25C-E374-4EC8-8547-C50C5E0891D3}" dt="2024-12-02T00:02:33.736" v="1298" actId="478"/>
          <ac:spMkLst>
            <pc:docMk/>
            <pc:sldMk cId="109857222" sldId="256"/>
            <ac:spMk id="5" creationId="{9765254F-3F8B-054B-C33B-5E9D8D066D1F}"/>
          </ac:spMkLst>
        </pc:spChg>
        <pc:picChg chg="add mod">
          <ac:chgData name="Bowie E Ching" userId="8430b0d1-431b-4e4d-b38c-b68905541b19" providerId="ADAL" clId="{4AF0E25C-E374-4EC8-8547-C50C5E0891D3}" dt="2024-12-03T20:07:30.704" v="2005" actId="1076"/>
          <ac:picMkLst>
            <pc:docMk/>
            <pc:sldMk cId="109857222" sldId="256"/>
            <ac:picMk id="6" creationId="{131E27A4-A81F-BF36-8F6D-08C6DE3D5D80}"/>
          </ac:picMkLst>
        </pc:picChg>
      </pc:sldChg>
      <pc:sldChg chg="addSp delSp modSp mod setBg">
        <pc:chgData name="Bowie E Ching" userId="8430b0d1-431b-4e4d-b38c-b68905541b19" providerId="ADAL" clId="{4AF0E25C-E374-4EC8-8547-C50C5E0891D3}" dt="2024-12-03T20:31:53.140" v="2118"/>
        <pc:sldMkLst>
          <pc:docMk/>
          <pc:sldMk cId="39258766" sldId="257"/>
        </pc:sldMkLst>
        <pc:spChg chg="add mod">
          <ac:chgData name="Bowie E Ching" userId="8430b0d1-431b-4e4d-b38c-b68905541b19" providerId="ADAL" clId="{4AF0E25C-E374-4EC8-8547-C50C5E0891D3}" dt="2024-12-02T00:02:25.188" v="1296"/>
          <ac:spMkLst>
            <pc:docMk/>
            <pc:sldMk cId="39258766" sldId="257"/>
            <ac:spMk id="2" creationId="{D6B5D6CE-3992-7216-4384-CB30A5CC80DD}"/>
          </ac:spMkLst>
        </pc:spChg>
        <pc:spChg chg="mod">
          <ac:chgData name="Bowie E Ching" userId="8430b0d1-431b-4e4d-b38c-b68905541b19" providerId="ADAL" clId="{4AF0E25C-E374-4EC8-8547-C50C5E0891D3}" dt="2024-12-01T23:56:07.989" v="1212" actId="27636"/>
          <ac:spMkLst>
            <pc:docMk/>
            <pc:sldMk cId="39258766" sldId="257"/>
            <ac:spMk id="3" creationId="{F9054C4C-A1ED-F0A6-C609-FB8A33743BD9}"/>
          </ac:spMkLst>
        </pc:spChg>
        <pc:spChg chg="mod">
          <ac:chgData name="Bowie E Ching" userId="8430b0d1-431b-4e4d-b38c-b68905541b19" providerId="ADAL" clId="{4AF0E25C-E374-4EC8-8547-C50C5E0891D3}" dt="2024-12-01T23:53:58.651" v="1171" actId="1076"/>
          <ac:spMkLst>
            <pc:docMk/>
            <pc:sldMk cId="39258766" sldId="257"/>
            <ac:spMk id="5" creationId="{33BA753B-CC65-0B57-1A9B-79BA19E3CFD1}"/>
          </ac:spMkLst>
        </pc:spChg>
        <pc:spChg chg="del">
          <ac:chgData name="Bowie E Ching" userId="8430b0d1-431b-4e4d-b38c-b68905541b19" providerId="ADAL" clId="{4AF0E25C-E374-4EC8-8547-C50C5E0891D3}" dt="2024-12-02T00:02:24.932" v="1295" actId="478"/>
          <ac:spMkLst>
            <pc:docMk/>
            <pc:sldMk cId="39258766" sldId="257"/>
            <ac:spMk id="10" creationId="{0A7FAF8D-509D-CF36-035C-A4D51D533DA9}"/>
          </ac:spMkLst>
        </pc:spChg>
        <pc:graphicFrameChg chg="modGraphic">
          <ac:chgData name="Bowie E Ching" userId="8430b0d1-431b-4e4d-b38c-b68905541b19" providerId="ADAL" clId="{4AF0E25C-E374-4EC8-8547-C50C5E0891D3}" dt="2024-12-01T22:10:15.014" v="415" actId="207"/>
          <ac:graphicFrameMkLst>
            <pc:docMk/>
            <pc:sldMk cId="39258766" sldId="257"/>
            <ac:graphicFrameMk id="7" creationId="{4AD64C3B-8327-8602-D7BB-5015C311FF45}"/>
          </ac:graphicFrameMkLst>
        </pc:graphicFrameChg>
      </pc:sldChg>
      <pc:sldChg chg="addSp modSp mod">
        <pc:chgData name="Bowie E Ching" userId="8430b0d1-431b-4e4d-b38c-b68905541b19" providerId="ADAL" clId="{4AF0E25C-E374-4EC8-8547-C50C5E0891D3}" dt="2024-12-02T19:05:19.962" v="1988" actId="20577"/>
        <pc:sldMkLst>
          <pc:docMk/>
          <pc:sldMk cId="1277781876" sldId="259"/>
        </pc:sldMkLst>
        <pc:spChg chg="mod">
          <ac:chgData name="Bowie E Ching" userId="8430b0d1-431b-4e4d-b38c-b68905541b19" providerId="ADAL" clId="{4AF0E25C-E374-4EC8-8547-C50C5E0891D3}" dt="2024-11-25T22:52:06.548" v="310" actId="2711"/>
          <ac:spMkLst>
            <pc:docMk/>
            <pc:sldMk cId="1277781876" sldId="259"/>
            <ac:spMk id="2" creationId="{E077F4D3-053A-8B11-B1FB-393EA2BF0C5A}"/>
          </ac:spMkLst>
        </pc:spChg>
        <pc:spChg chg="mod">
          <ac:chgData name="Bowie E Ching" userId="8430b0d1-431b-4e4d-b38c-b68905541b19" providerId="ADAL" clId="{4AF0E25C-E374-4EC8-8547-C50C5E0891D3}" dt="2024-11-25T22:52:06.548" v="310" actId="2711"/>
          <ac:spMkLst>
            <pc:docMk/>
            <pc:sldMk cId="1277781876" sldId="259"/>
            <ac:spMk id="3" creationId="{F2784354-C086-5D32-92BA-E0FE30ACED0A}"/>
          </ac:spMkLst>
        </pc:spChg>
        <pc:spChg chg="mod">
          <ac:chgData name="Bowie E Ching" userId="8430b0d1-431b-4e4d-b38c-b68905541b19" providerId="ADAL" clId="{4AF0E25C-E374-4EC8-8547-C50C5E0891D3}" dt="2024-12-02T19:05:19.962" v="1988" actId="20577"/>
          <ac:spMkLst>
            <pc:docMk/>
            <pc:sldMk cId="1277781876" sldId="259"/>
            <ac:spMk id="4" creationId="{04980939-172C-F868-165D-D9BAD303E423}"/>
          </ac:spMkLst>
        </pc:spChg>
        <pc:spChg chg="add mod">
          <ac:chgData name="Bowie E Ching" userId="8430b0d1-431b-4e4d-b38c-b68905541b19" providerId="ADAL" clId="{4AF0E25C-E374-4EC8-8547-C50C5E0891D3}" dt="2024-12-02T00:01:31.084" v="1284"/>
          <ac:spMkLst>
            <pc:docMk/>
            <pc:sldMk cId="1277781876" sldId="259"/>
            <ac:spMk id="5" creationId="{EEB55978-6E52-891D-6AB0-69453151B344}"/>
          </ac:spMkLst>
        </pc:spChg>
        <pc:spChg chg="mod">
          <ac:chgData name="Bowie E Ching" userId="8430b0d1-431b-4e4d-b38c-b68905541b19" providerId="ADAL" clId="{4AF0E25C-E374-4EC8-8547-C50C5E0891D3}" dt="2024-12-02T00:01:30.762" v="1283" actId="20577"/>
          <ac:spMkLst>
            <pc:docMk/>
            <pc:sldMk cId="1277781876" sldId="259"/>
            <ac:spMk id="6" creationId="{791983F8-82C8-1C65-7075-B26A1146125B}"/>
          </ac:spMkLst>
        </pc:spChg>
      </pc:sldChg>
      <pc:sldChg chg="addSp delSp modSp del mod">
        <pc:chgData name="Bowie E Ching" userId="8430b0d1-431b-4e4d-b38c-b68905541b19" providerId="ADAL" clId="{4AF0E25C-E374-4EC8-8547-C50C5E0891D3}" dt="2024-12-02T18:54:21.097" v="1953" actId="47"/>
        <pc:sldMkLst>
          <pc:docMk/>
          <pc:sldMk cId="2427722933" sldId="260"/>
        </pc:sldMkLst>
        <pc:spChg chg="add mod">
          <ac:chgData name="Bowie E Ching" userId="8430b0d1-431b-4e4d-b38c-b68905541b19" providerId="ADAL" clId="{4AF0E25C-E374-4EC8-8547-C50C5E0891D3}" dt="2024-12-02T00:02:05.929" v="1286"/>
          <ac:spMkLst>
            <pc:docMk/>
            <pc:sldMk cId="2427722933" sldId="260"/>
            <ac:spMk id="3" creationId="{30D50834-BCC2-7587-567C-9231C9518981}"/>
          </ac:spMkLst>
        </pc:spChg>
        <pc:spChg chg="del">
          <ac:chgData name="Bowie E Ching" userId="8430b0d1-431b-4e4d-b38c-b68905541b19" providerId="ADAL" clId="{4AF0E25C-E374-4EC8-8547-C50C5E0891D3}" dt="2024-12-02T00:02:05.503" v="1285" actId="478"/>
          <ac:spMkLst>
            <pc:docMk/>
            <pc:sldMk cId="2427722933" sldId="260"/>
            <ac:spMk id="9" creationId="{70BD9066-6919-BE06-ECD2-210BF29DA642}"/>
          </ac:spMkLst>
        </pc:spChg>
      </pc:sldChg>
      <pc:sldChg chg="addSp delSp modSp del mod">
        <pc:chgData name="Bowie E Ching" userId="8430b0d1-431b-4e4d-b38c-b68905541b19" providerId="ADAL" clId="{4AF0E25C-E374-4EC8-8547-C50C5E0891D3}" dt="2024-12-02T18:54:22.612" v="1954" actId="47"/>
        <pc:sldMkLst>
          <pc:docMk/>
          <pc:sldMk cId="3491936163" sldId="264"/>
        </pc:sldMkLst>
        <pc:spChg chg="mod">
          <ac:chgData name="Bowie E Ching" userId="8430b0d1-431b-4e4d-b38c-b68905541b19" providerId="ADAL" clId="{4AF0E25C-E374-4EC8-8547-C50C5E0891D3}" dt="2024-12-01T22:10:35.097" v="422" actId="2085"/>
          <ac:spMkLst>
            <pc:docMk/>
            <pc:sldMk cId="3491936163" sldId="264"/>
            <ac:spMk id="2" creationId="{BB7D8B63-81A0-EAD3-E06A-DAAEF5A80004}"/>
          </ac:spMkLst>
        </pc:spChg>
        <pc:spChg chg="del">
          <ac:chgData name="Bowie E Ching" userId="8430b0d1-431b-4e4d-b38c-b68905541b19" providerId="ADAL" clId="{4AF0E25C-E374-4EC8-8547-C50C5E0891D3}" dt="2024-12-02T00:02:09.326" v="1287" actId="478"/>
          <ac:spMkLst>
            <pc:docMk/>
            <pc:sldMk cId="3491936163" sldId="264"/>
            <ac:spMk id="5" creationId="{6C9F01EB-4935-CF0C-568D-38BADCC277E4}"/>
          </ac:spMkLst>
        </pc:spChg>
        <pc:spChg chg="add mod">
          <ac:chgData name="Bowie E Ching" userId="8430b0d1-431b-4e4d-b38c-b68905541b19" providerId="ADAL" clId="{4AF0E25C-E374-4EC8-8547-C50C5E0891D3}" dt="2024-12-02T00:02:09.598" v="1288"/>
          <ac:spMkLst>
            <pc:docMk/>
            <pc:sldMk cId="3491936163" sldId="264"/>
            <ac:spMk id="6" creationId="{A46F145A-B613-E7DD-8B1C-34F0D345BA82}"/>
          </ac:spMkLst>
        </pc:spChg>
      </pc:sldChg>
      <pc:sldChg chg="modSp del mod">
        <pc:chgData name="Bowie E Ching" userId="8430b0d1-431b-4e4d-b38c-b68905541b19" providerId="ADAL" clId="{4AF0E25C-E374-4EC8-8547-C50C5E0891D3}" dt="2024-11-25T22:50:09.296" v="296" actId="47"/>
        <pc:sldMkLst>
          <pc:docMk/>
          <pc:sldMk cId="507770043" sldId="265"/>
        </pc:sldMkLst>
        <pc:spChg chg="mod">
          <ac:chgData name="Bowie E Ching" userId="8430b0d1-431b-4e4d-b38c-b68905541b19" providerId="ADAL" clId="{4AF0E25C-E374-4EC8-8547-C50C5E0891D3}" dt="2024-11-25T22:48:29.773" v="255" actId="1076"/>
          <ac:spMkLst>
            <pc:docMk/>
            <pc:sldMk cId="507770043" sldId="265"/>
            <ac:spMk id="3" creationId="{A4203B0E-B714-56E1-2C7D-FD173498A757}"/>
          </ac:spMkLst>
        </pc:spChg>
      </pc:sldChg>
      <pc:sldChg chg="modSp del mod">
        <pc:chgData name="Bowie E Ching" userId="8430b0d1-431b-4e4d-b38c-b68905541b19" providerId="ADAL" clId="{4AF0E25C-E374-4EC8-8547-C50C5E0891D3}" dt="2024-11-25T22:50:36.766" v="300" actId="47"/>
        <pc:sldMkLst>
          <pc:docMk/>
          <pc:sldMk cId="1565945235" sldId="269"/>
        </pc:sldMkLst>
        <pc:spChg chg="mod">
          <ac:chgData name="Bowie E Ching" userId="8430b0d1-431b-4e4d-b38c-b68905541b19" providerId="ADAL" clId="{4AF0E25C-E374-4EC8-8547-C50C5E0891D3}" dt="2024-11-25T22:30:28.842" v="6" actId="20577"/>
          <ac:spMkLst>
            <pc:docMk/>
            <pc:sldMk cId="1565945235" sldId="269"/>
            <ac:spMk id="2" creationId="{7A8CC822-D21F-E71A-23B7-3D1851ED41A9}"/>
          </ac:spMkLst>
        </pc:spChg>
      </pc:sldChg>
      <pc:sldChg chg="addSp delSp modSp mod">
        <pc:chgData name="Bowie E Ching" userId="8430b0d1-431b-4e4d-b38c-b68905541b19" providerId="ADAL" clId="{4AF0E25C-E374-4EC8-8547-C50C5E0891D3}" dt="2024-12-03T20:19:47.616" v="2039" actId="1038"/>
        <pc:sldMkLst>
          <pc:docMk/>
          <pc:sldMk cId="2156377197" sldId="273"/>
        </pc:sldMkLst>
        <pc:spChg chg="add del mod">
          <ac:chgData name="Bowie E Ching" userId="8430b0d1-431b-4e4d-b38c-b68905541b19" providerId="ADAL" clId="{4AF0E25C-E374-4EC8-8547-C50C5E0891D3}" dt="2024-12-03T20:19:34.338" v="2016" actId="478"/>
          <ac:spMkLst>
            <pc:docMk/>
            <pc:sldMk cId="2156377197" sldId="273"/>
            <ac:spMk id="2" creationId="{6008789B-DF87-E0E1-35E6-142FEB8FABCD}"/>
          </ac:spMkLst>
        </pc:spChg>
        <pc:spChg chg="add mod">
          <ac:chgData name="Bowie E Ching" userId="8430b0d1-431b-4e4d-b38c-b68905541b19" providerId="ADAL" clId="{4AF0E25C-E374-4EC8-8547-C50C5E0891D3}" dt="2024-12-02T00:02:22.004" v="1294"/>
          <ac:spMkLst>
            <pc:docMk/>
            <pc:sldMk cId="2156377197" sldId="273"/>
            <ac:spMk id="3" creationId="{1A5737E5-62E9-28A3-94A5-567B26BADB85}"/>
          </ac:spMkLst>
        </pc:spChg>
        <pc:spChg chg="del">
          <ac:chgData name="Bowie E Ching" userId="8430b0d1-431b-4e4d-b38c-b68905541b19" providerId="ADAL" clId="{4AF0E25C-E374-4EC8-8547-C50C5E0891D3}" dt="2024-12-02T00:02:21.650" v="1293" actId="478"/>
          <ac:spMkLst>
            <pc:docMk/>
            <pc:sldMk cId="2156377197" sldId="273"/>
            <ac:spMk id="4" creationId="{0DDEE687-8E82-4B33-B41C-E6FDB2F1083F}"/>
          </ac:spMkLst>
        </pc:spChg>
        <pc:spChg chg="add mod">
          <ac:chgData name="Bowie E Ching" userId="8430b0d1-431b-4e4d-b38c-b68905541b19" providerId="ADAL" clId="{4AF0E25C-E374-4EC8-8547-C50C5E0891D3}" dt="2024-12-03T20:19:40.293" v="2032" actId="20577"/>
          <ac:spMkLst>
            <pc:docMk/>
            <pc:sldMk cId="2156377197" sldId="273"/>
            <ac:spMk id="5" creationId="{7629B59D-AF42-F245-1701-DDF5F77DDA84}"/>
          </ac:spMkLst>
        </pc:spChg>
        <pc:spChg chg="del mod">
          <ac:chgData name="Bowie E Ching" userId="8430b0d1-431b-4e4d-b38c-b68905541b19" providerId="ADAL" clId="{4AF0E25C-E374-4EC8-8547-C50C5E0891D3}" dt="2024-12-01T22:07:25.225" v="349" actId="478"/>
          <ac:spMkLst>
            <pc:docMk/>
            <pc:sldMk cId="2156377197" sldId="273"/>
            <ac:spMk id="5" creationId="{F700F05F-3374-534B-5F0F-639D3095BB81}"/>
          </ac:spMkLst>
        </pc:spChg>
        <pc:picChg chg="mod">
          <ac:chgData name="Bowie E Ching" userId="8430b0d1-431b-4e4d-b38c-b68905541b19" providerId="ADAL" clId="{4AF0E25C-E374-4EC8-8547-C50C5E0891D3}" dt="2024-12-03T20:19:47.616" v="2039" actId="1038"/>
          <ac:picMkLst>
            <pc:docMk/>
            <pc:sldMk cId="2156377197" sldId="273"/>
            <ac:picMk id="4" creationId="{785F7AD6-F576-928D-1694-D3324FB47014}"/>
          </ac:picMkLst>
        </pc:picChg>
        <pc:picChg chg="mod">
          <ac:chgData name="Bowie E Ching" userId="8430b0d1-431b-4e4d-b38c-b68905541b19" providerId="ADAL" clId="{4AF0E25C-E374-4EC8-8547-C50C5E0891D3}" dt="2024-12-01T22:07:47.682" v="378" actId="1076"/>
          <ac:picMkLst>
            <pc:docMk/>
            <pc:sldMk cId="2156377197" sldId="273"/>
            <ac:picMk id="6" creationId="{B687C75E-E548-45B0-AC8A-1FFEDF3F17D3}"/>
          </ac:picMkLst>
        </pc:picChg>
      </pc:sldChg>
      <pc:sldChg chg="addSp delSp modSp mod">
        <pc:chgData name="Bowie E Ching" userId="8430b0d1-431b-4e4d-b38c-b68905541b19" providerId="ADAL" clId="{4AF0E25C-E374-4EC8-8547-C50C5E0891D3}" dt="2024-12-02T00:02:18.752" v="1292"/>
        <pc:sldMkLst>
          <pc:docMk/>
          <pc:sldMk cId="2291263225" sldId="276"/>
        </pc:sldMkLst>
        <pc:spChg chg="add mod">
          <ac:chgData name="Bowie E Ching" userId="8430b0d1-431b-4e4d-b38c-b68905541b19" providerId="ADAL" clId="{4AF0E25C-E374-4EC8-8547-C50C5E0891D3}" dt="2024-12-01T22:10:22.174" v="418" actId="207"/>
          <ac:spMkLst>
            <pc:docMk/>
            <pc:sldMk cId="2291263225" sldId="276"/>
            <ac:spMk id="2" creationId="{0D1803C2-6695-DA40-4F01-13D2BD96F86B}"/>
          </ac:spMkLst>
        </pc:spChg>
        <pc:spChg chg="add mod">
          <ac:chgData name="Bowie E Ching" userId="8430b0d1-431b-4e4d-b38c-b68905541b19" providerId="ADAL" clId="{4AF0E25C-E374-4EC8-8547-C50C5E0891D3}" dt="2024-12-02T00:02:18.752" v="1292"/>
          <ac:spMkLst>
            <pc:docMk/>
            <pc:sldMk cId="2291263225" sldId="276"/>
            <ac:spMk id="3" creationId="{03815DA7-2685-1E73-D4A8-A5BF26E5D8D3}"/>
          </ac:spMkLst>
        </pc:spChg>
        <pc:spChg chg="del">
          <ac:chgData name="Bowie E Ching" userId="8430b0d1-431b-4e4d-b38c-b68905541b19" providerId="ADAL" clId="{4AF0E25C-E374-4EC8-8547-C50C5E0891D3}" dt="2024-12-02T00:02:18.375" v="1291" actId="478"/>
          <ac:spMkLst>
            <pc:docMk/>
            <pc:sldMk cId="2291263225" sldId="276"/>
            <ac:spMk id="7" creationId="{BA9F7A5D-8BE6-484C-BFB9-BE26DEB7008D}"/>
          </ac:spMkLst>
        </pc:spChg>
        <pc:spChg chg="del mod">
          <ac:chgData name="Bowie E Ching" userId="8430b0d1-431b-4e4d-b38c-b68905541b19" providerId="ADAL" clId="{4AF0E25C-E374-4EC8-8547-C50C5E0891D3}" dt="2024-12-01T22:07:07.926" v="329" actId="478"/>
          <ac:spMkLst>
            <pc:docMk/>
            <pc:sldMk cId="2291263225" sldId="276"/>
            <ac:spMk id="9" creationId="{D6ECA38B-E409-789B-641F-A3EC8633A359}"/>
          </ac:spMkLst>
        </pc:spChg>
        <pc:picChg chg="mod">
          <ac:chgData name="Bowie E Ching" userId="8430b0d1-431b-4e4d-b38c-b68905541b19" providerId="ADAL" clId="{4AF0E25C-E374-4EC8-8547-C50C5E0891D3}" dt="2024-12-01T22:07:51.036" v="379" actId="1076"/>
          <ac:picMkLst>
            <pc:docMk/>
            <pc:sldMk cId="2291263225" sldId="276"/>
            <ac:picMk id="6" creationId="{B687C75E-E548-45B0-AC8A-1FFEDF3F17D3}"/>
          </ac:picMkLst>
        </pc:picChg>
      </pc:sldChg>
      <pc:sldChg chg="addSp delSp modSp mod">
        <pc:chgData name="Bowie E Ching" userId="8430b0d1-431b-4e4d-b38c-b68905541b19" providerId="ADAL" clId="{4AF0E25C-E374-4EC8-8547-C50C5E0891D3}" dt="2024-12-02T00:02:14.696" v="1290"/>
        <pc:sldMkLst>
          <pc:docMk/>
          <pc:sldMk cId="206302838" sldId="277"/>
        </pc:sldMkLst>
        <pc:spChg chg="add mod">
          <ac:chgData name="Bowie E Ching" userId="8430b0d1-431b-4e4d-b38c-b68905541b19" providerId="ADAL" clId="{4AF0E25C-E374-4EC8-8547-C50C5E0891D3}" dt="2024-12-02T00:02:14.696" v="1290"/>
          <ac:spMkLst>
            <pc:docMk/>
            <pc:sldMk cId="206302838" sldId="277"/>
            <ac:spMk id="2" creationId="{977B4669-9878-C5F3-1B3E-93E13A82E1CF}"/>
          </ac:spMkLst>
        </pc:spChg>
        <pc:spChg chg="del">
          <ac:chgData name="Bowie E Ching" userId="8430b0d1-431b-4e4d-b38c-b68905541b19" providerId="ADAL" clId="{4AF0E25C-E374-4EC8-8547-C50C5E0891D3}" dt="2024-12-02T00:02:14.290" v="1289" actId="478"/>
          <ac:spMkLst>
            <pc:docMk/>
            <pc:sldMk cId="206302838" sldId="277"/>
            <ac:spMk id="5" creationId="{165E1002-B095-4A06-8749-B1E52DBA534E}"/>
          </ac:spMkLst>
        </pc:spChg>
        <pc:spChg chg="mod">
          <ac:chgData name="Bowie E Ching" userId="8430b0d1-431b-4e4d-b38c-b68905541b19" providerId="ADAL" clId="{4AF0E25C-E374-4EC8-8547-C50C5E0891D3}" dt="2024-12-01T22:10:24.747" v="419" actId="207"/>
          <ac:spMkLst>
            <pc:docMk/>
            <pc:sldMk cId="206302838" sldId="277"/>
            <ac:spMk id="9" creationId="{6350C3CF-3B4C-D1B8-323F-005CD74FD575}"/>
          </ac:spMkLst>
        </pc:spChg>
      </pc:sldChg>
      <pc:sldChg chg="addSp delSp modSp mod">
        <pc:chgData name="Bowie E Ching" userId="8430b0d1-431b-4e4d-b38c-b68905541b19" providerId="ADAL" clId="{4AF0E25C-E374-4EC8-8547-C50C5E0891D3}" dt="2024-12-03T17:19:16.138" v="1997" actId="1076"/>
        <pc:sldMkLst>
          <pc:docMk/>
          <pc:sldMk cId="237013135" sldId="278"/>
        </pc:sldMkLst>
        <pc:spChg chg="add mod">
          <ac:chgData name="Bowie E Ching" userId="8430b0d1-431b-4e4d-b38c-b68905541b19" providerId="ADAL" clId="{4AF0E25C-E374-4EC8-8547-C50C5E0891D3}" dt="2024-12-02T00:01:11.912" v="1276"/>
          <ac:spMkLst>
            <pc:docMk/>
            <pc:sldMk cId="237013135" sldId="278"/>
            <ac:spMk id="2" creationId="{D1128545-DFEB-80F2-16E1-9EB3B175660B}"/>
          </ac:spMkLst>
        </pc:spChg>
        <pc:spChg chg="mod">
          <ac:chgData name="Bowie E Ching" userId="8430b0d1-431b-4e4d-b38c-b68905541b19" providerId="ADAL" clId="{4AF0E25C-E374-4EC8-8547-C50C5E0891D3}" dt="2024-11-25T22:51:35.312" v="306" actId="2711"/>
          <ac:spMkLst>
            <pc:docMk/>
            <pc:sldMk cId="237013135" sldId="278"/>
            <ac:spMk id="2" creationId="{E077F4D3-053A-8B11-B1FB-393EA2BF0C5A}"/>
          </ac:spMkLst>
        </pc:spChg>
        <pc:spChg chg="mod">
          <ac:chgData name="Bowie E Ching" userId="8430b0d1-431b-4e4d-b38c-b68905541b19" providerId="ADAL" clId="{4AF0E25C-E374-4EC8-8547-C50C5E0891D3}" dt="2024-11-25T22:51:35.312" v="306" actId="2711"/>
          <ac:spMkLst>
            <pc:docMk/>
            <pc:sldMk cId="237013135" sldId="278"/>
            <ac:spMk id="3" creationId="{83B1F531-2C0A-F4EE-4D21-F7097669076E}"/>
          </ac:spMkLst>
        </pc:spChg>
        <pc:spChg chg="del mod">
          <ac:chgData name="Bowie E Ching" userId="8430b0d1-431b-4e4d-b38c-b68905541b19" providerId="ADAL" clId="{4AF0E25C-E374-4EC8-8547-C50C5E0891D3}" dt="2024-12-02T00:01:11.619" v="1275" actId="478"/>
          <ac:spMkLst>
            <pc:docMk/>
            <pc:sldMk cId="237013135" sldId="278"/>
            <ac:spMk id="6" creationId="{791983F8-82C8-1C65-7075-B26A1146125B}"/>
          </ac:spMkLst>
        </pc:spChg>
        <pc:picChg chg="mod">
          <ac:chgData name="Bowie E Ching" userId="8430b0d1-431b-4e4d-b38c-b68905541b19" providerId="ADAL" clId="{4AF0E25C-E374-4EC8-8547-C50C5E0891D3}" dt="2024-12-03T17:19:16.138" v="1997" actId="1076"/>
          <ac:picMkLst>
            <pc:docMk/>
            <pc:sldMk cId="237013135" sldId="278"/>
            <ac:picMk id="4" creationId="{92B2A6B2-B560-10A1-16E1-74E4F2C094D6}"/>
          </ac:picMkLst>
        </pc:picChg>
        <pc:picChg chg="mod modCrop">
          <ac:chgData name="Bowie E Ching" userId="8430b0d1-431b-4e4d-b38c-b68905541b19" providerId="ADAL" clId="{4AF0E25C-E374-4EC8-8547-C50C5E0891D3}" dt="2024-12-02T00:00:48.455" v="1271" actId="732"/>
          <ac:picMkLst>
            <pc:docMk/>
            <pc:sldMk cId="237013135" sldId="278"/>
            <ac:picMk id="8" creationId="{78E646C5-B108-FD86-6B3D-964C5EA60E37}"/>
          </ac:picMkLst>
        </pc:picChg>
      </pc:sldChg>
      <pc:sldChg chg="addSp delSp modSp mod">
        <pc:chgData name="Bowie E Ching" userId="8430b0d1-431b-4e4d-b38c-b68905541b19" providerId="ADAL" clId="{4AF0E25C-E374-4EC8-8547-C50C5E0891D3}" dt="2024-12-02T00:01:27.309" v="1282"/>
        <pc:sldMkLst>
          <pc:docMk/>
          <pc:sldMk cId="3155313912" sldId="279"/>
        </pc:sldMkLst>
        <pc:spChg chg="del mod">
          <ac:chgData name="Bowie E Ching" userId="8430b0d1-431b-4e4d-b38c-b68905541b19" providerId="ADAL" clId="{4AF0E25C-E374-4EC8-8547-C50C5E0891D3}" dt="2024-12-01T23:57:55.820" v="1241" actId="478"/>
          <ac:spMkLst>
            <pc:docMk/>
            <pc:sldMk cId="3155313912" sldId="279"/>
            <ac:spMk id="2" creationId="{E077F4D3-053A-8B11-B1FB-393EA2BF0C5A}"/>
          </ac:spMkLst>
        </pc:spChg>
        <pc:spChg chg="mod">
          <ac:chgData name="Bowie E Ching" userId="8430b0d1-431b-4e4d-b38c-b68905541b19" providerId="ADAL" clId="{4AF0E25C-E374-4EC8-8547-C50C5E0891D3}" dt="2024-12-02T00:01:26.951" v="1281" actId="20577"/>
          <ac:spMkLst>
            <pc:docMk/>
            <pc:sldMk cId="3155313912" sldId="279"/>
            <ac:spMk id="6" creationId="{791983F8-82C8-1C65-7075-B26A1146125B}"/>
          </ac:spMkLst>
        </pc:spChg>
        <pc:spChg chg="add del mod">
          <ac:chgData name="Bowie E Ching" userId="8430b0d1-431b-4e4d-b38c-b68905541b19" providerId="ADAL" clId="{4AF0E25C-E374-4EC8-8547-C50C5E0891D3}" dt="2024-12-01T23:57:56.924" v="1242" actId="478"/>
          <ac:spMkLst>
            <pc:docMk/>
            <pc:sldMk cId="3155313912" sldId="279"/>
            <ac:spMk id="7" creationId="{1A6CBA66-B400-F1BF-6194-E9673E59FF2C}"/>
          </ac:spMkLst>
        </pc:spChg>
        <pc:spChg chg="mod">
          <ac:chgData name="Bowie E Ching" userId="8430b0d1-431b-4e4d-b38c-b68905541b19" providerId="ADAL" clId="{4AF0E25C-E374-4EC8-8547-C50C5E0891D3}" dt="2024-11-25T22:51:59.839" v="309" actId="2711"/>
          <ac:spMkLst>
            <pc:docMk/>
            <pc:sldMk cId="3155313912" sldId="279"/>
            <ac:spMk id="8" creationId="{5214B310-763D-4BB7-90F8-68A298F3E613}"/>
          </ac:spMkLst>
        </pc:spChg>
        <pc:spChg chg="add mod">
          <ac:chgData name="Bowie E Ching" userId="8430b0d1-431b-4e4d-b38c-b68905541b19" providerId="ADAL" clId="{4AF0E25C-E374-4EC8-8547-C50C5E0891D3}" dt="2024-12-01T23:58:06.394" v="1250" actId="1076"/>
          <ac:spMkLst>
            <pc:docMk/>
            <pc:sldMk cId="3155313912" sldId="279"/>
            <ac:spMk id="9" creationId="{90AF5B06-17D6-364E-9A36-DB64509993A6}"/>
          </ac:spMkLst>
        </pc:spChg>
        <pc:spChg chg="add mod">
          <ac:chgData name="Bowie E Ching" userId="8430b0d1-431b-4e4d-b38c-b68905541b19" providerId="ADAL" clId="{4AF0E25C-E374-4EC8-8547-C50C5E0891D3}" dt="2024-12-02T00:01:27.309" v="1282"/>
          <ac:spMkLst>
            <pc:docMk/>
            <pc:sldMk cId="3155313912" sldId="279"/>
            <ac:spMk id="10" creationId="{B5702B96-F3BA-84AD-3F7B-BC762A8FD872}"/>
          </ac:spMkLst>
        </pc:spChg>
        <pc:graphicFrameChg chg="modGraphic">
          <ac:chgData name="Bowie E Ching" userId="8430b0d1-431b-4e4d-b38c-b68905541b19" providerId="ADAL" clId="{4AF0E25C-E374-4EC8-8547-C50C5E0891D3}" dt="2024-12-01T22:10:05.148" v="414" actId="207"/>
          <ac:graphicFrameMkLst>
            <pc:docMk/>
            <pc:sldMk cId="3155313912" sldId="279"/>
            <ac:graphicFrameMk id="4" creationId="{C36C8EA2-27E4-4583-BC47-B3A3632DE3DA}"/>
          </ac:graphicFrameMkLst>
        </pc:graphicFrameChg>
        <pc:graphicFrameChg chg="modGraphic">
          <ac:chgData name="Bowie E Ching" userId="8430b0d1-431b-4e4d-b38c-b68905541b19" providerId="ADAL" clId="{4AF0E25C-E374-4EC8-8547-C50C5E0891D3}" dt="2024-12-01T22:09:55.442" v="411" actId="207"/>
          <ac:graphicFrameMkLst>
            <pc:docMk/>
            <pc:sldMk cId="3155313912" sldId="279"/>
            <ac:graphicFrameMk id="5" creationId="{3E93ABE7-9A1B-4BD2-8D4B-A9F73F3EEB18}"/>
          </ac:graphicFrameMkLst>
        </pc:graphicFrameChg>
      </pc:sldChg>
      <pc:sldChg chg="addSp delSp modSp mod">
        <pc:chgData name="Bowie E Ching" userId="8430b0d1-431b-4e4d-b38c-b68905541b19" providerId="ADAL" clId="{4AF0E25C-E374-4EC8-8547-C50C5E0891D3}" dt="2024-12-02T00:01:18.423" v="1278"/>
        <pc:sldMkLst>
          <pc:docMk/>
          <pc:sldMk cId="516181229" sldId="280"/>
        </pc:sldMkLst>
        <pc:spChg chg="del mod">
          <ac:chgData name="Bowie E Ching" userId="8430b0d1-431b-4e4d-b38c-b68905541b19" providerId="ADAL" clId="{4AF0E25C-E374-4EC8-8547-C50C5E0891D3}" dt="2024-12-01T23:56:56.937" v="1218" actId="478"/>
          <ac:spMkLst>
            <pc:docMk/>
            <pc:sldMk cId="516181229" sldId="280"/>
            <ac:spMk id="2" creationId="{E077F4D3-053A-8B11-B1FB-393EA2BF0C5A}"/>
          </ac:spMkLst>
        </pc:spChg>
        <pc:spChg chg="mod">
          <ac:chgData name="Bowie E Ching" userId="8430b0d1-431b-4e4d-b38c-b68905541b19" providerId="ADAL" clId="{4AF0E25C-E374-4EC8-8547-C50C5E0891D3}" dt="2024-12-01T23:56:21.044" v="1214" actId="27636"/>
          <ac:spMkLst>
            <pc:docMk/>
            <pc:sldMk cId="516181229" sldId="280"/>
            <ac:spMk id="3" creationId="{F2784354-C086-5D32-92BA-E0FE30ACED0A}"/>
          </ac:spMkLst>
        </pc:spChg>
        <pc:spChg chg="mod">
          <ac:chgData name="Bowie E Ching" userId="8430b0d1-431b-4e4d-b38c-b68905541b19" providerId="ADAL" clId="{4AF0E25C-E374-4EC8-8547-C50C5E0891D3}" dt="2024-12-01T23:56:41.116" v="1216" actId="255"/>
          <ac:spMkLst>
            <pc:docMk/>
            <pc:sldMk cId="516181229" sldId="280"/>
            <ac:spMk id="4" creationId="{F34D5A19-C601-431A-ABC0-901581BAD708}"/>
          </ac:spMkLst>
        </pc:spChg>
        <pc:spChg chg="del mod">
          <ac:chgData name="Bowie E Ching" userId="8430b0d1-431b-4e4d-b38c-b68905541b19" providerId="ADAL" clId="{4AF0E25C-E374-4EC8-8547-C50C5E0891D3}" dt="2024-12-02T00:01:17.991" v="1277" actId="478"/>
          <ac:spMkLst>
            <pc:docMk/>
            <pc:sldMk cId="516181229" sldId="280"/>
            <ac:spMk id="6" creationId="{791983F8-82C8-1C65-7075-B26A1146125B}"/>
          </ac:spMkLst>
        </pc:spChg>
        <pc:spChg chg="add del mod">
          <ac:chgData name="Bowie E Ching" userId="8430b0d1-431b-4e4d-b38c-b68905541b19" providerId="ADAL" clId="{4AF0E25C-E374-4EC8-8547-C50C5E0891D3}" dt="2024-12-01T23:56:58.639" v="1219" actId="478"/>
          <ac:spMkLst>
            <pc:docMk/>
            <pc:sldMk cId="516181229" sldId="280"/>
            <ac:spMk id="7" creationId="{3483F833-0BF0-8108-16A3-D24D3FE8F9D5}"/>
          </ac:spMkLst>
        </pc:spChg>
        <pc:spChg chg="add mod">
          <ac:chgData name="Bowie E Ching" userId="8430b0d1-431b-4e4d-b38c-b68905541b19" providerId="ADAL" clId="{4AF0E25C-E374-4EC8-8547-C50C5E0891D3}" dt="2024-12-01T23:57:37.104" v="1240" actId="14100"/>
          <ac:spMkLst>
            <pc:docMk/>
            <pc:sldMk cId="516181229" sldId="280"/>
            <ac:spMk id="8" creationId="{5761C18D-81A1-74B9-00D1-501718263846}"/>
          </ac:spMkLst>
        </pc:spChg>
        <pc:spChg chg="add mod">
          <ac:chgData name="Bowie E Ching" userId="8430b0d1-431b-4e4d-b38c-b68905541b19" providerId="ADAL" clId="{4AF0E25C-E374-4EC8-8547-C50C5E0891D3}" dt="2024-12-01T23:57:19.437" v="1233"/>
          <ac:spMkLst>
            <pc:docMk/>
            <pc:sldMk cId="516181229" sldId="280"/>
            <ac:spMk id="9" creationId="{EF49DDFD-83B0-7968-2596-0B6647C57849}"/>
          </ac:spMkLst>
        </pc:spChg>
        <pc:spChg chg="add mod">
          <ac:chgData name="Bowie E Ching" userId="8430b0d1-431b-4e4d-b38c-b68905541b19" providerId="ADAL" clId="{4AF0E25C-E374-4EC8-8547-C50C5E0891D3}" dt="2024-12-02T00:01:18.423" v="1278"/>
          <ac:spMkLst>
            <pc:docMk/>
            <pc:sldMk cId="516181229" sldId="280"/>
            <ac:spMk id="10" creationId="{77984675-7D37-E98A-2675-6232FA4FB1FA}"/>
          </ac:spMkLst>
        </pc:spChg>
      </pc:sldChg>
      <pc:sldChg chg="addSp delSp modSp mod">
        <pc:chgData name="Bowie E Ching" userId="8430b0d1-431b-4e4d-b38c-b68905541b19" providerId="ADAL" clId="{4AF0E25C-E374-4EC8-8547-C50C5E0891D3}" dt="2024-12-02T00:01:23.310" v="1280"/>
        <pc:sldMkLst>
          <pc:docMk/>
          <pc:sldMk cId="3918053632" sldId="281"/>
        </pc:sldMkLst>
        <pc:spChg chg="del mod">
          <ac:chgData name="Bowie E Ching" userId="8430b0d1-431b-4e4d-b38c-b68905541b19" providerId="ADAL" clId="{4AF0E25C-E374-4EC8-8547-C50C5E0891D3}" dt="2024-12-01T23:57:24.654" v="1235" actId="478"/>
          <ac:spMkLst>
            <pc:docMk/>
            <pc:sldMk cId="3918053632" sldId="281"/>
            <ac:spMk id="2" creationId="{E077F4D3-053A-8B11-B1FB-393EA2BF0C5A}"/>
          </ac:spMkLst>
        </pc:spChg>
        <pc:spChg chg="add mod">
          <ac:chgData name="Bowie E Ching" userId="8430b0d1-431b-4e4d-b38c-b68905541b19" providerId="ADAL" clId="{4AF0E25C-E374-4EC8-8547-C50C5E0891D3}" dt="2024-12-01T23:57:34.060" v="1239" actId="1076"/>
          <ac:spMkLst>
            <pc:docMk/>
            <pc:sldMk cId="3918053632" sldId="281"/>
            <ac:spMk id="3" creationId="{A39D4B0A-EA7A-D4B4-46F4-CA07350D4FEB}"/>
          </ac:spMkLst>
        </pc:spChg>
        <pc:spChg chg="del mod">
          <ac:chgData name="Bowie E Ching" userId="8430b0d1-431b-4e4d-b38c-b68905541b19" providerId="ADAL" clId="{4AF0E25C-E374-4EC8-8547-C50C5E0891D3}" dt="2024-12-02T00:01:22.793" v="1279" actId="478"/>
          <ac:spMkLst>
            <pc:docMk/>
            <pc:sldMk cId="3918053632" sldId="281"/>
            <ac:spMk id="6" creationId="{791983F8-82C8-1C65-7075-B26A1146125B}"/>
          </ac:spMkLst>
        </pc:spChg>
        <pc:spChg chg="add del mod">
          <ac:chgData name="Bowie E Ching" userId="8430b0d1-431b-4e4d-b38c-b68905541b19" providerId="ADAL" clId="{4AF0E25C-E374-4EC8-8547-C50C5E0891D3}" dt="2024-12-01T23:57:26.202" v="1236" actId="478"/>
          <ac:spMkLst>
            <pc:docMk/>
            <pc:sldMk cId="3918053632" sldId="281"/>
            <ac:spMk id="8" creationId="{E599A065-4763-58A9-4FF7-C56A1D13BE67}"/>
          </ac:spMkLst>
        </pc:spChg>
        <pc:spChg chg="add mod">
          <ac:chgData name="Bowie E Ching" userId="8430b0d1-431b-4e4d-b38c-b68905541b19" providerId="ADAL" clId="{4AF0E25C-E374-4EC8-8547-C50C5E0891D3}" dt="2024-12-02T00:01:23.310" v="1280"/>
          <ac:spMkLst>
            <pc:docMk/>
            <pc:sldMk cId="3918053632" sldId="281"/>
            <ac:spMk id="9" creationId="{2013BDDD-7CC4-90D9-6E65-3A279E6620DE}"/>
          </ac:spMkLst>
        </pc:spChg>
        <pc:graphicFrameChg chg="modGraphic">
          <ac:chgData name="Bowie E Ching" userId="8430b0d1-431b-4e4d-b38c-b68905541b19" providerId="ADAL" clId="{4AF0E25C-E374-4EC8-8547-C50C5E0891D3}" dt="2024-12-01T22:09:45.940" v="408" actId="207"/>
          <ac:graphicFrameMkLst>
            <pc:docMk/>
            <pc:sldMk cId="3918053632" sldId="281"/>
            <ac:graphicFrameMk id="4" creationId="{42D1D3E1-791F-4177-BDC6-483AE08FB9BC}"/>
          </ac:graphicFrameMkLst>
        </pc:graphicFrameChg>
        <pc:graphicFrameChg chg="modGraphic">
          <ac:chgData name="Bowie E Ching" userId="8430b0d1-431b-4e4d-b38c-b68905541b19" providerId="ADAL" clId="{4AF0E25C-E374-4EC8-8547-C50C5E0891D3}" dt="2024-12-01T22:09:25.458" v="402" actId="207"/>
          <ac:graphicFrameMkLst>
            <pc:docMk/>
            <pc:sldMk cId="3918053632" sldId="281"/>
            <ac:graphicFrameMk id="5" creationId="{00999BCB-AF3A-49E5-835A-8E352E10F5F5}"/>
          </ac:graphicFrameMkLst>
        </pc:graphicFrameChg>
      </pc:sldChg>
      <pc:sldChg chg="addSp delSp modSp new mod">
        <pc:chgData name="Bowie E Ching" userId="8430b0d1-431b-4e4d-b38c-b68905541b19" providerId="ADAL" clId="{4AF0E25C-E374-4EC8-8547-C50C5E0891D3}" dt="2024-12-02T19:15:10.285" v="1995" actId="1076"/>
        <pc:sldMkLst>
          <pc:docMk/>
          <pc:sldMk cId="3238350717" sldId="282"/>
        </pc:sldMkLst>
        <pc:spChg chg="add mod">
          <ac:chgData name="Bowie E Ching" userId="8430b0d1-431b-4e4d-b38c-b68905541b19" providerId="ADAL" clId="{4AF0E25C-E374-4EC8-8547-C50C5E0891D3}" dt="2024-12-02T19:15:10.285" v="1995" actId="1076"/>
          <ac:spMkLst>
            <pc:docMk/>
            <pc:sldMk cId="3238350717" sldId="282"/>
            <ac:spMk id="2" creationId="{1A672605-C550-6033-65C5-6DD3C7DF7285}"/>
          </ac:spMkLst>
        </pc:spChg>
        <pc:spChg chg="del mod">
          <ac:chgData name="Bowie E Ching" userId="8430b0d1-431b-4e4d-b38c-b68905541b19" providerId="ADAL" clId="{4AF0E25C-E374-4EC8-8547-C50C5E0891D3}" dt="2024-12-01T23:47:19.641" v="785" actId="478"/>
          <ac:spMkLst>
            <pc:docMk/>
            <pc:sldMk cId="3238350717" sldId="282"/>
            <ac:spMk id="2" creationId="{8A3E4A26-9C23-539C-59E0-05240E65C83A}"/>
          </ac:spMkLst>
        </pc:spChg>
        <pc:spChg chg="mod">
          <ac:chgData name="Bowie E Ching" userId="8430b0d1-431b-4e4d-b38c-b68905541b19" providerId="ADAL" clId="{4AF0E25C-E374-4EC8-8547-C50C5E0891D3}" dt="2024-12-02T19:13:10.135" v="1990" actId="1076"/>
          <ac:spMkLst>
            <pc:docMk/>
            <pc:sldMk cId="3238350717" sldId="282"/>
            <ac:spMk id="3" creationId="{F8E0C891-672E-544B-B359-7822EF6E307D}"/>
          </ac:spMkLst>
        </pc:spChg>
        <pc:spChg chg="mod">
          <ac:chgData name="Bowie E Ching" userId="8430b0d1-431b-4e4d-b38c-b68905541b19" providerId="ADAL" clId="{4AF0E25C-E374-4EC8-8547-C50C5E0891D3}" dt="2024-11-25T22:51:22.995" v="305" actId="2711"/>
          <ac:spMkLst>
            <pc:docMk/>
            <pc:sldMk cId="3238350717" sldId="282"/>
            <ac:spMk id="4" creationId="{09D67778-63C3-E827-E909-691E5AE9FC79}"/>
          </ac:spMkLst>
        </pc:spChg>
        <pc:spChg chg="add del mod">
          <ac:chgData name="Bowie E Ching" userId="8430b0d1-431b-4e4d-b38c-b68905541b19" providerId="ADAL" clId="{4AF0E25C-E374-4EC8-8547-C50C5E0891D3}" dt="2024-12-02T00:01:08.144" v="1273" actId="478"/>
          <ac:spMkLst>
            <pc:docMk/>
            <pc:sldMk cId="3238350717" sldId="282"/>
            <ac:spMk id="5" creationId="{6F538AB1-D222-4969-5D26-23D8B3CA081A}"/>
          </ac:spMkLst>
        </pc:spChg>
        <pc:spChg chg="add del mod">
          <ac:chgData name="Bowie E Ching" userId="8430b0d1-431b-4e4d-b38c-b68905541b19" providerId="ADAL" clId="{4AF0E25C-E374-4EC8-8547-C50C5E0891D3}" dt="2024-11-25T22:30:40.135" v="9" actId="478"/>
          <ac:spMkLst>
            <pc:docMk/>
            <pc:sldMk cId="3238350717" sldId="282"/>
            <ac:spMk id="6" creationId="{56DCFAB5-80A3-6AFD-D63D-2E90194E6D0A}"/>
          </ac:spMkLst>
        </pc:spChg>
        <pc:spChg chg="add mod">
          <ac:chgData name="Bowie E Ching" userId="8430b0d1-431b-4e4d-b38c-b68905541b19" providerId="ADAL" clId="{4AF0E25C-E374-4EC8-8547-C50C5E0891D3}" dt="2024-12-01T23:47:06.459" v="773"/>
          <ac:spMkLst>
            <pc:docMk/>
            <pc:sldMk cId="3238350717" sldId="282"/>
            <ac:spMk id="6" creationId="{656C80EB-F8DC-F6C8-0C85-3F44AC4E85EE}"/>
          </ac:spMkLst>
        </pc:spChg>
        <pc:spChg chg="add mod">
          <ac:chgData name="Bowie E Ching" userId="8430b0d1-431b-4e4d-b38c-b68905541b19" providerId="ADAL" clId="{4AF0E25C-E374-4EC8-8547-C50C5E0891D3}" dt="2024-12-02T19:13:10.135" v="1990" actId="1076"/>
          <ac:spMkLst>
            <pc:docMk/>
            <pc:sldMk cId="3238350717" sldId="282"/>
            <ac:spMk id="7" creationId="{F193D43F-B14D-9F5A-EBFD-CB583F071754}"/>
          </ac:spMkLst>
        </pc:spChg>
        <pc:spChg chg="add del mod">
          <ac:chgData name="Bowie E Ching" userId="8430b0d1-431b-4e4d-b38c-b68905541b19" providerId="ADAL" clId="{4AF0E25C-E374-4EC8-8547-C50C5E0891D3}" dt="2024-12-01T23:52:49.174" v="1138" actId="478"/>
          <ac:spMkLst>
            <pc:docMk/>
            <pc:sldMk cId="3238350717" sldId="282"/>
            <ac:spMk id="8" creationId="{759DEB77-42DA-0F41-374A-7A7BE0804827}"/>
          </ac:spMkLst>
        </pc:spChg>
        <pc:spChg chg="add del mod">
          <ac:chgData name="Bowie E Ching" userId="8430b0d1-431b-4e4d-b38c-b68905541b19" providerId="ADAL" clId="{4AF0E25C-E374-4EC8-8547-C50C5E0891D3}" dt="2024-12-02T18:54:42.811" v="1955" actId="478"/>
          <ac:spMkLst>
            <pc:docMk/>
            <pc:sldMk cId="3238350717" sldId="282"/>
            <ac:spMk id="9" creationId="{C1CC11C3-6AE6-8CF0-28B6-CEA7154026A1}"/>
          </ac:spMkLst>
        </pc:spChg>
        <pc:spChg chg="add mod">
          <ac:chgData name="Bowie E Ching" userId="8430b0d1-431b-4e4d-b38c-b68905541b19" providerId="ADAL" clId="{4AF0E25C-E374-4EC8-8547-C50C5E0891D3}" dt="2024-12-02T00:01:05.491" v="1272"/>
          <ac:spMkLst>
            <pc:docMk/>
            <pc:sldMk cId="3238350717" sldId="282"/>
            <ac:spMk id="10" creationId="{0564C897-D583-26CB-B1B7-7BE5EED4AD50}"/>
          </ac:spMkLst>
        </pc:spChg>
        <pc:spChg chg="add mod">
          <ac:chgData name="Bowie E Ching" userId="8430b0d1-431b-4e4d-b38c-b68905541b19" providerId="ADAL" clId="{4AF0E25C-E374-4EC8-8547-C50C5E0891D3}" dt="2024-12-02T00:01:08.554" v="1274"/>
          <ac:spMkLst>
            <pc:docMk/>
            <pc:sldMk cId="3238350717" sldId="282"/>
            <ac:spMk id="11" creationId="{C97A6DA6-95D3-D2C6-EBCE-E6A4F5EC6C20}"/>
          </ac:spMkLst>
        </pc:spChg>
      </pc:sldChg>
      <pc:sldChg chg="addSp delSp modSp new del mod">
        <pc:chgData name="Bowie E Ching" userId="8430b0d1-431b-4e4d-b38c-b68905541b19" providerId="ADAL" clId="{4AF0E25C-E374-4EC8-8547-C50C5E0891D3}" dt="2024-11-25T22:49:09.658" v="262" actId="47"/>
        <pc:sldMkLst>
          <pc:docMk/>
          <pc:sldMk cId="683184124" sldId="283"/>
        </pc:sldMkLst>
        <pc:spChg chg="del">
          <ac:chgData name="Bowie E Ching" userId="8430b0d1-431b-4e4d-b38c-b68905541b19" providerId="ADAL" clId="{4AF0E25C-E374-4EC8-8547-C50C5E0891D3}" dt="2024-11-25T22:48:34.804" v="256"/>
          <ac:spMkLst>
            <pc:docMk/>
            <pc:sldMk cId="683184124" sldId="283"/>
            <ac:spMk id="4" creationId="{C07777F3-CD1C-3DD6-0233-B20AF4B28B40}"/>
          </ac:spMkLst>
        </pc:spChg>
        <pc:spChg chg="mod">
          <ac:chgData name="Bowie E Ching" userId="8430b0d1-431b-4e4d-b38c-b68905541b19" providerId="ADAL" clId="{4AF0E25C-E374-4EC8-8547-C50C5E0891D3}" dt="2024-11-25T22:49:02.734" v="259"/>
          <ac:spMkLst>
            <pc:docMk/>
            <pc:sldMk cId="683184124" sldId="283"/>
            <ac:spMk id="6" creationId="{5A4FE125-EFBE-C977-BB83-AD9011219130}"/>
          </ac:spMkLst>
        </pc:spChg>
        <pc:spChg chg="add mod">
          <ac:chgData name="Bowie E Ching" userId="8430b0d1-431b-4e4d-b38c-b68905541b19" providerId="ADAL" clId="{4AF0E25C-E374-4EC8-8547-C50C5E0891D3}" dt="2024-11-25T22:49:03.406" v="260"/>
          <ac:spMkLst>
            <pc:docMk/>
            <pc:sldMk cId="683184124" sldId="283"/>
            <ac:spMk id="8" creationId="{9AD7186D-12D3-C437-2C93-98D5155CC8A7}"/>
          </ac:spMkLst>
        </pc:spChg>
      </pc:sldChg>
      <pc:sldChg chg="addSp modSp new add del mod">
        <pc:chgData name="Bowie E Ching" userId="8430b0d1-431b-4e4d-b38c-b68905541b19" providerId="ADAL" clId="{4AF0E25C-E374-4EC8-8547-C50C5E0891D3}" dt="2024-12-01T23:43:02.605" v="629" actId="47"/>
        <pc:sldMkLst>
          <pc:docMk/>
          <pc:sldMk cId="235811378" sldId="284"/>
        </pc:sldMkLst>
        <pc:spChg chg="mod">
          <ac:chgData name="Bowie E Ching" userId="8430b0d1-431b-4e4d-b38c-b68905541b19" providerId="ADAL" clId="{4AF0E25C-E374-4EC8-8547-C50C5E0891D3}" dt="2024-11-25T22:51:07.892" v="303" actId="2711"/>
          <ac:spMkLst>
            <pc:docMk/>
            <pc:sldMk cId="235811378" sldId="284"/>
            <ac:spMk id="2" creationId="{03F4C101-EE1E-FFB3-1291-0FD105919316}"/>
          </ac:spMkLst>
        </pc:spChg>
        <pc:spChg chg="mod">
          <ac:chgData name="Bowie E Ching" userId="8430b0d1-431b-4e4d-b38c-b68905541b19" providerId="ADAL" clId="{4AF0E25C-E374-4EC8-8547-C50C5E0891D3}" dt="2024-11-25T22:51:07.892" v="303" actId="2711"/>
          <ac:spMkLst>
            <pc:docMk/>
            <pc:sldMk cId="235811378" sldId="284"/>
            <ac:spMk id="3" creationId="{E60E0973-0821-9417-6C97-529A374F1EE6}"/>
          </ac:spMkLst>
        </pc:spChg>
        <pc:spChg chg="mod">
          <ac:chgData name="Bowie E Ching" userId="8430b0d1-431b-4e4d-b38c-b68905541b19" providerId="ADAL" clId="{4AF0E25C-E374-4EC8-8547-C50C5E0891D3}" dt="2024-11-25T22:51:07.892" v="303" actId="2711"/>
          <ac:spMkLst>
            <pc:docMk/>
            <pc:sldMk cId="235811378" sldId="284"/>
            <ac:spMk id="4" creationId="{C2698E0D-3CAB-AFFF-D7EE-2546F588811F}"/>
          </ac:spMkLst>
        </pc:spChg>
        <pc:spChg chg="add mod">
          <ac:chgData name="Bowie E Ching" userId="8430b0d1-431b-4e4d-b38c-b68905541b19" providerId="ADAL" clId="{4AF0E25C-E374-4EC8-8547-C50C5E0891D3}" dt="2024-11-25T22:51:07.892" v="303" actId="2711"/>
          <ac:spMkLst>
            <pc:docMk/>
            <pc:sldMk cId="235811378" sldId="284"/>
            <ac:spMk id="6" creationId="{3829E497-3C54-9DE9-AB84-DE6560A68F33}"/>
          </ac:spMkLst>
        </pc:spChg>
      </pc:sldChg>
      <pc:sldChg chg="modSp new del mod">
        <pc:chgData name="Bowie E Ching" userId="8430b0d1-431b-4e4d-b38c-b68905541b19" providerId="ADAL" clId="{4AF0E25C-E374-4EC8-8547-C50C5E0891D3}" dt="2024-12-01T23:45:28.004" v="742" actId="47"/>
        <pc:sldMkLst>
          <pc:docMk/>
          <pc:sldMk cId="2954471008" sldId="285"/>
        </pc:sldMkLst>
        <pc:spChg chg="mod">
          <ac:chgData name="Bowie E Ching" userId="8430b0d1-431b-4e4d-b38c-b68905541b19" providerId="ADAL" clId="{4AF0E25C-E374-4EC8-8547-C50C5E0891D3}" dt="2024-11-25T22:51:16.827" v="304" actId="2711"/>
          <ac:spMkLst>
            <pc:docMk/>
            <pc:sldMk cId="2954471008" sldId="285"/>
            <ac:spMk id="2" creationId="{8D45CC93-1E2C-BBA7-79FD-18AFE6CEEC32}"/>
          </ac:spMkLst>
        </pc:spChg>
        <pc:spChg chg="mod">
          <ac:chgData name="Bowie E Ching" userId="8430b0d1-431b-4e4d-b38c-b68905541b19" providerId="ADAL" clId="{4AF0E25C-E374-4EC8-8547-C50C5E0891D3}" dt="2024-11-25T22:51:16.827" v="304" actId="2711"/>
          <ac:spMkLst>
            <pc:docMk/>
            <pc:sldMk cId="2954471008" sldId="285"/>
            <ac:spMk id="3" creationId="{4E119E33-A802-5D1D-DCBA-6C107D427EAD}"/>
          </ac:spMkLst>
        </pc:spChg>
        <pc:spChg chg="mod">
          <ac:chgData name="Bowie E Ching" userId="8430b0d1-431b-4e4d-b38c-b68905541b19" providerId="ADAL" clId="{4AF0E25C-E374-4EC8-8547-C50C5E0891D3}" dt="2024-11-25T22:51:16.827" v="304" actId="2711"/>
          <ac:spMkLst>
            <pc:docMk/>
            <pc:sldMk cId="2954471008" sldId="285"/>
            <ac:spMk id="4" creationId="{ED261B3C-F93B-A4CC-EFDF-DFB8252531E5}"/>
          </ac:spMkLst>
        </pc:spChg>
      </pc:sldChg>
      <pc:sldChg chg="addSp delSp modSp new add del mod">
        <pc:chgData name="Bowie E Ching" userId="8430b0d1-431b-4e4d-b38c-b68905541b19" providerId="ADAL" clId="{4AF0E25C-E374-4EC8-8547-C50C5E0891D3}" dt="2024-12-01T23:59:20.988" v="1260" actId="478"/>
        <pc:sldMkLst>
          <pc:docMk/>
          <pc:sldMk cId="985662295" sldId="286"/>
        </pc:sldMkLst>
        <pc:spChg chg="del">
          <ac:chgData name="Bowie E Ching" userId="8430b0d1-431b-4e4d-b38c-b68905541b19" providerId="ADAL" clId="{4AF0E25C-E374-4EC8-8547-C50C5E0891D3}" dt="2024-12-01T22:11:00.192" v="426" actId="478"/>
          <ac:spMkLst>
            <pc:docMk/>
            <pc:sldMk cId="985662295" sldId="286"/>
            <ac:spMk id="2" creationId="{B50C0FFD-F60F-B6F1-5B33-333614C7E367}"/>
          </ac:spMkLst>
        </pc:spChg>
        <pc:spChg chg="mod">
          <ac:chgData name="Bowie E Ching" userId="8430b0d1-431b-4e4d-b38c-b68905541b19" providerId="ADAL" clId="{4AF0E25C-E374-4EC8-8547-C50C5E0891D3}" dt="2024-12-01T23:55:11.569" v="1191" actId="14100"/>
          <ac:spMkLst>
            <pc:docMk/>
            <pc:sldMk cId="985662295" sldId="286"/>
            <ac:spMk id="3" creationId="{F949B637-1282-EA5E-6253-4700ACA9D6B5}"/>
          </ac:spMkLst>
        </pc:spChg>
        <pc:spChg chg="mod">
          <ac:chgData name="Bowie E Ching" userId="8430b0d1-431b-4e4d-b38c-b68905541b19" providerId="ADAL" clId="{4AF0E25C-E374-4EC8-8547-C50C5E0891D3}" dt="2024-12-01T23:55:14.428" v="1192" actId="14100"/>
          <ac:spMkLst>
            <pc:docMk/>
            <pc:sldMk cId="985662295" sldId="286"/>
            <ac:spMk id="4" creationId="{6951A2A5-ECD0-4BE9-51C7-A38EE30AE54F}"/>
          </ac:spMkLst>
        </pc:spChg>
        <pc:spChg chg="del">
          <ac:chgData name="Bowie E Ching" userId="8430b0d1-431b-4e4d-b38c-b68905541b19" providerId="ADAL" clId="{4AF0E25C-E374-4EC8-8547-C50C5E0891D3}" dt="2024-12-01T23:59:20.988" v="1260" actId="478"/>
          <ac:spMkLst>
            <pc:docMk/>
            <pc:sldMk cId="985662295" sldId="286"/>
            <ac:spMk id="5" creationId="{24B4373F-5355-E46E-2827-930524C897DA}"/>
          </ac:spMkLst>
        </pc:spChg>
        <pc:spChg chg="add mod">
          <ac:chgData name="Bowie E Ching" userId="8430b0d1-431b-4e4d-b38c-b68905541b19" providerId="ADAL" clId="{4AF0E25C-E374-4EC8-8547-C50C5E0891D3}" dt="2024-12-01T23:51:28.155" v="1003" actId="1036"/>
          <ac:spMkLst>
            <pc:docMk/>
            <pc:sldMk cId="985662295" sldId="286"/>
            <ac:spMk id="6" creationId="{76D720AF-0BEB-E70A-79AC-624D60C7397A}"/>
          </ac:spMkLst>
        </pc:spChg>
        <pc:spChg chg="add mod">
          <ac:chgData name="Bowie E Ching" userId="8430b0d1-431b-4e4d-b38c-b68905541b19" providerId="ADAL" clId="{4AF0E25C-E374-4EC8-8547-C50C5E0891D3}" dt="2024-12-01T23:51:28.155" v="1003" actId="1036"/>
          <ac:spMkLst>
            <pc:docMk/>
            <pc:sldMk cId="985662295" sldId="286"/>
            <ac:spMk id="7" creationId="{B2C4C58B-8070-CE0F-746E-1011DEB5BC87}"/>
          </ac:spMkLst>
        </pc:spChg>
        <pc:spChg chg="add mod">
          <ac:chgData name="Bowie E Ching" userId="8430b0d1-431b-4e4d-b38c-b68905541b19" providerId="ADAL" clId="{4AF0E25C-E374-4EC8-8547-C50C5E0891D3}" dt="2024-12-01T23:59:01.253" v="1254"/>
          <ac:spMkLst>
            <pc:docMk/>
            <pc:sldMk cId="985662295" sldId="286"/>
            <ac:spMk id="16" creationId="{14DB39CB-7134-E5A5-E7BD-402FE3EC7597}"/>
          </ac:spMkLst>
        </pc:spChg>
        <pc:cxnChg chg="add del mod">
          <ac:chgData name="Bowie E Ching" userId="8430b0d1-431b-4e4d-b38c-b68905541b19" providerId="ADAL" clId="{4AF0E25C-E374-4EC8-8547-C50C5E0891D3}" dt="2024-12-01T23:50:54.704" v="926" actId="478"/>
          <ac:cxnSpMkLst>
            <pc:docMk/>
            <pc:sldMk cId="985662295" sldId="286"/>
            <ac:cxnSpMk id="9" creationId="{315BF09D-08A8-9DF7-C8EC-674EFA690806}"/>
          </ac:cxnSpMkLst>
        </pc:cxnChg>
        <pc:cxnChg chg="add mod">
          <ac:chgData name="Bowie E Ching" userId="8430b0d1-431b-4e4d-b38c-b68905541b19" providerId="ADAL" clId="{4AF0E25C-E374-4EC8-8547-C50C5E0891D3}" dt="2024-12-01T23:50:50.118" v="919" actId="1076"/>
          <ac:cxnSpMkLst>
            <pc:docMk/>
            <pc:sldMk cId="985662295" sldId="286"/>
            <ac:cxnSpMk id="11" creationId="{39D2E03F-1ABF-B9D5-F994-B09E2B2618C8}"/>
          </ac:cxnSpMkLst>
        </pc:cxnChg>
        <pc:cxnChg chg="add mod">
          <ac:chgData name="Bowie E Ching" userId="8430b0d1-431b-4e4d-b38c-b68905541b19" providerId="ADAL" clId="{4AF0E25C-E374-4EC8-8547-C50C5E0891D3}" dt="2024-12-01T23:50:49.809" v="918" actId="1076"/>
          <ac:cxnSpMkLst>
            <pc:docMk/>
            <pc:sldMk cId="985662295" sldId="286"/>
            <ac:cxnSpMk id="12" creationId="{135363DE-D486-72B4-3646-298765DFE6B8}"/>
          </ac:cxnSpMkLst>
        </pc:cxnChg>
        <pc:cxnChg chg="add mod">
          <ac:chgData name="Bowie E Ching" userId="8430b0d1-431b-4e4d-b38c-b68905541b19" providerId="ADAL" clId="{4AF0E25C-E374-4EC8-8547-C50C5E0891D3}" dt="2024-12-01T23:50:49.296" v="916" actId="1076"/>
          <ac:cxnSpMkLst>
            <pc:docMk/>
            <pc:sldMk cId="985662295" sldId="286"/>
            <ac:cxnSpMk id="13" creationId="{EE0FE6AB-5D66-E2C7-38FB-E28067227B9C}"/>
          </ac:cxnSpMkLst>
        </pc:cxnChg>
        <pc:cxnChg chg="add mod">
          <ac:chgData name="Bowie E Ching" userId="8430b0d1-431b-4e4d-b38c-b68905541b19" providerId="ADAL" clId="{4AF0E25C-E374-4EC8-8547-C50C5E0891D3}" dt="2024-12-01T23:50:49.555" v="917" actId="1076"/>
          <ac:cxnSpMkLst>
            <pc:docMk/>
            <pc:sldMk cId="985662295" sldId="286"/>
            <ac:cxnSpMk id="14" creationId="{45A71029-8A85-6108-AFC0-D230D43C31C9}"/>
          </ac:cxnSpMkLst>
        </pc:cxnChg>
        <pc:cxnChg chg="add mod">
          <ac:chgData name="Bowie E Ching" userId="8430b0d1-431b-4e4d-b38c-b68905541b19" providerId="ADAL" clId="{4AF0E25C-E374-4EC8-8547-C50C5E0891D3}" dt="2024-12-01T23:50:50.847" v="921" actId="1076"/>
          <ac:cxnSpMkLst>
            <pc:docMk/>
            <pc:sldMk cId="985662295" sldId="286"/>
            <ac:cxnSpMk id="15" creationId="{185551CA-A8F8-E983-2AF2-3DE927EB26E9}"/>
          </ac:cxnSpMkLst>
        </pc:cxnChg>
      </pc:sldChg>
      <pc:sldChg chg="new del">
        <pc:chgData name="Bowie E Ching" userId="8430b0d1-431b-4e4d-b38c-b68905541b19" providerId="ADAL" clId="{4AF0E25C-E374-4EC8-8547-C50C5E0891D3}" dt="2024-12-01T22:10:48.390" v="424" actId="47"/>
        <pc:sldMkLst>
          <pc:docMk/>
          <pc:sldMk cId="1962954719" sldId="286"/>
        </pc:sldMkLst>
      </pc:sldChg>
      <pc:sldChg chg="addSp delSp modSp add mod">
        <pc:chgData name="Bowie E Ching" userId="8430b0d1-431b-4e4d-b38c-b68905541b19" providerId="ADAL" clId="{4AF0E25C-E374-4EC8-8547-C50C5E0891D3}" dt="2024-12-01T23:59:16.712" v="1259" actId="478"/>
        <pc:sldMkLst>
          <pc:docMk/>
          <pc:sldMk cId="1583885014" sldId="287"/>
        </pc:sldMkLst>
        <pc:spChg chg="add mod">
          <ac:chgData name="Bowie E Ching" userId="8430b0d1-431b-4e4d-b38c-b68905541b19" providerId="ADAL" clId="{4AF0E25C-E374-4EC8-8547-C50C5E0891D3}" dt="2024-12-01T23:59:02.954" v="1255"/>
          <ac:spMkLst>
            <pc:docMk/>
            <pc:sldMk cId="1583885014" sldId="287"/>
            <ac:spMk id="2" creationId="{41AF8C6E-69D4-C26F-3F09-015EFC0830C1}"/>
          </ac:spMkLst>
        </pc:spChg>
        <pc:spChg chg="mod">
          <ac:chgData name="Bowie E Ching" userId="8430b0d1-431b-4e4d-b38c-b68905541b19" providerId="ADAL" clId="{4AF0E25C-E374-4EC8-8547-C50C5E0891D3}" dt="2024-12-01T23:55:17.732" v="1193" actId="14100"/>
          <ac:spMkLst>
            <pc:docMk/>
            <pc:sldMk cId="1583885014" sldId="287"/>
            <ac:spMk id="3" creationId="{F949B637-1282-EA5E-6253-4700ACA9D6B5}"/>
          </ac:spMkLst>
        </pc:spChg>
        <pc:spChg chg="mod">
          <ac:chgData name="Bowie E Ching" userId="8430b0d1-431b-4e4d-b38c-b68905541b19" providerId="ADAL" clId="{4AF0E25C-E374-4EC8-8547-C50C5E0891D3}" dt="2024-12-01T23:55:19.762" v="1194" actId="14100"/>
          <ac:spMkLst>
            <pc:docMk/>
            <pc:sldMk cId="1583885014" sldId="287"/>
            <ac:spMk id="4" creationId="{6951A2A5-ECD0-4BE9-51C7-A38EE30AE54F}"/>
          </ac:spMkLst>
        </pc:spChg>
        <pc:spChg chg="del">
          <ac:chgData name="Bowie E Ching" userId="8430b0d1-431b-4e4d-b38c-b68905541b19" providerId="ADAL" clId="{4AF0E25C-E374-4EC8-8547-C50C5E0891D3}" dt="2024-12-01T23:59:16.712" v="1259" actId="478"/>
          <ac:spMkLst>
            <pc:docMk/>
            <pc:sldMk cId="1583885014" sldId="287"/>
            <ac:spMk id="5" creationId="{24B4373F-5355-E46E-2827-930524C897DA}"/>
          </ac:spMkLst>
        </pc:spChg>
        <pc:spChg chg="mod">
          <ac:chgData name="Bowie E Ching" userId="8430b0d1-431b-4e4d-b38c-b68905541b19" providerId="ADAL" clId="{4AF0E25C-E374-4EC8-8547-C50C5E0891D3}" dt="2024-12-01T23:51:37.602" v="1019" actId="1036"/>
          <ac:spMkLst>
            <pc:docMk/>
            <pc:sldMk cId="1583885014" sldId="287"/>
            <ac:spMk id="6" creationId="{76D720AF-0BEB-E70A-79AC-624D60C7397A}"/>
          </ac:spMkLst>
        </pc:spChg>
        <pc:spChg chg="mod">
          <ac:chgData name="Bowie E Ching" userId="8430b0d1-431b-4e4d-b38c-b68905541b19" providerId="ADAL" clId="{4AF0E25C-E374-4EC8-8547-C50C5E0891D3}" dt="2024-12-01T23:51:54.885" v="1066" actId="1036"/>
          <ac:spMkLst>
            <pc:docMk/>
            <pc:sldMk cId="1583885014" sldId="287"/>
            <ac:spMk id="7" creationId="{B2C4C58B-8070-CE0F-746E-1011DEB5BC87}"/>
          </ac:spMkLst>
        </pc:spChg>
      </pc:sldChg>
      <pc:sldChg chg="addSp delSp modSp add mod">
        <pc:chgData name="Bowie E Ching" userId="8430b0d1-431b-4e4d-b38c-b68905541b19" providerId="ADAL" clId="{4AF0E25C-E374-4EC8-8547-C50C5E0891D3}" dt="2024-12-01T23:59:13.154" v="1258" actId="478"/>
        <pc:sldMkLst>
          <pc:docMk/>
          <pc:sldMk cId="1364003746" sldId="288"/>
        </pc:sldMkLst>
        <pc:spChg chg="add mod">
          <ac:chgData name="Bowie E Ching" userId="8430b0d1-431b-4e4d-b38c-b68905541b19" providerId="ADAL" clId="{4AF0E25C-E374-4EC8-8547-C50C5E0891D3}" dt="2024-12-01T23:55:27.060" v="1196" actId="14100"/>
          <ac:spMkLst>
            <pc:docMk/>
            <pc:sldMk cId="1364003746" sldId="288"/>
            <ac:spMk id="2" creationId="{13E5D21D-B06B-91BE-4EDD-EFD41540C2C6}"/>
          </ac:spMkLst>
        </pc:spChg>
        <pc:spChg chg="del mod">
          <ac:chgData name="Bowie E Ching" userId="8430b0d1-431b-4e4d-b38c-b68905541b19" providerId="ADAL" clId="{4AF0E25C-E374-4EC8-8547-C50C5E0891D3}" dt="2024-12-01T23:46:09.125" v="743" actId="478"/>
          <ac:spMkLst>
            <pc:docMk/>
            <pc:sldMk cId="1364003746" sldId="288"/>
            <ac:spMk id="3" creationId="{F949B637-1282-EA5E-6253-4700ACA9D6B5}"/>
          </ac:spMkLst>
        </pc:spChg>
        <pc:spChg chg="mod">
          <ac:chgData name="Bowie E Ching" userId="8430b0d1-431b-4e4d-b38c-b68905541b19" providerId="ADAL" clId="{4AF0E25C-E374-4EC8-8547-C50C5E0891D3}" dt="2024-12-01T23:55:24.396" v="1195" actId="14100"/>
          <ac:spMkLst>
            <pc:docMk/>
            <pc:sldMk cId="1364003746" sldId="288"/>
            <ac:spMk id="4" creationId="{6951A2A5-ECD0-4BE9-51C7-A38EE30AE54F}"/>
          </ac:spMkLst>
        </pc:spChg>
        <pc:spChg chg="del">
          <ac:chgData name="Bowie E Ching" userId="8430b0d1-431b-4e4d-b38c-b68905541b19" providerId="ADAL" clId="{4AF0E25C-E374-4EC8-8547-C50C5E0891D3}" dt="2024-12-01T23:59:13.154" v="1258" actId="478"/>
          <ac:spMkLst>
            <pc:docMk/>
            <pc:sldMk cId="1364003746" sldId="288"/>
            <ac:spMk id="5" creationId="{24B4373F-5355-E46E-2827-930524C897DA}"/>
          </ac:spMkLst>
        </pc:spChg>
        <pc:spChg chg="mod">
          <ac:chgData name="Bowie E Ching" userId="8430b0d1-431b-4e4d-b38c-b68905541b19" providerId="ADAL" clId="{4AF0E25C-E374-4EC8-8547-C50C5E0891D3}" dt="2024-12-01T23:46:21.437" v="744" actId="1076"/>
          <ac:spMkLst>
            <pc:docMk/>
            <pc:sldMk cId="1364003746" sldId="288"/>
            <ac:spMk id="6" creationId="{76D720AF-0BEB-E70A-79AC-624D60C7397A}"/>
          </ac:spMkLst>
        </pc:spChg>
        <pc:spChg chg="mod">
          <ac:chgData name="Bowie E Ching" userId="8430b0d1-431b-4e4d-b38c-b68905541b19" providerId="ADAL" clId="{4AF0E25C-E374-4EC8-8547-C50C5E0891D3}" dt="2024-12-01T23:44:11.564" v="678" actId="20577"/>
          <ac:spMkLst>
            <pc:docMk/>
            <pc:sldMk cId="1364003746" sldId="288"/>
            <ac:spMk id="7" creationId="{B2C4C58B-8070-CE0F-746E-1011DEB5BC87}"/>
          </ac:spMkLst>
        </pc:spChg>
        <pc:spChg chg="add mod">
          <ac:chgData name="Bowie E Ching" userId="8430b0d1-431b-4e4d-b38c-b68905541b19" providerId="ADAL" clId="{4AF0E25C-E374-4EC8-8547-C50C5E0891D3}" dt="2024-12-01T23:51:48.831" v="1054" actId="1036"/>
          <ac:spMkLst>
            <pc:docMk/>
            <pc:sldMk cId="1364003746" sldId="288"/>
            <ac:spMk id="8" creationId="{0567C2F0-4F77-FACF-07E8-3055BB02AB20}"/>
          </ac:spMkLst>
        </pc:spChg>
        <pc:spChg chg="add mod">
          <ac:chgData name="Bowie E Ching" userId="8430b0d1-431b-4e4d-b38c-b68905541b19" providerId="ADAL" clId="{4AF0E25C-E374-4EC8-8547-C50C5E0891D3}" dt="2024-12-01T23:59:10.615" v="1257" actId="14100"/>
          <ac:spMkLst>
            <pc:docMk/>
            <pc:sldMk cId="1364003746" sldId="288"/>
            <ac:spMk id="9" creationId="{08CA64CA-37CF-3F77-8E8E-54CDEB1185BE}"/>
          </ac:spMkLst>
        </pc:spChg>
      </pc:sldChg>
      <pc:sldChg chg="addSp delSp modSp add mod">
        <pc:chgData name="Bowie E Ching" userId="8430b0d1-431b-4e4d-b38c-b68905541b19" providerId="ADAL" clId="{4AF0E25C-E374-4EC8-8547-C50C5E0891D3}" dt="2024-12-02T18:54:16.585" v="1952" actId="1076"/>
        <pc:sldMkLst>
          <pc:docMk/>
          <pc:sldMk cId="2562896643" sldId="289"/>
        </pc:sldMkLst>
        <pc:spChg chg="mod">
          <ac:chgData name="Bowie E Ching" userId="8430b0d1-431b-4e4d-b38c-b68905541b19" providerId="ADAL" clId="{4AF0E25C-E374-4EC8-8547-C50C5E0891D3}" dt="2024-12-02T18:50:31.302" v="1467" actId="20577"/>
          <ac:spMkLst>
            <pc:docMk/>
            <pc:sldMk cId="2562896643" sldId="289"/>
            <ac:spMk id="3" creationId="{F949B637-1282-EA5E-6253-4700ACA9D6B5}"/>
          </ac:spMkLst>
        </pc:spChg>
        <pc:spChg chg="del mod">
          <ac:chgData name="Bowie E Ching" userId="8430b0d1-431b-4e4d-b38c-b68905541b19" providerId="ADAL" clId="{4AF0E25C-E374-4EC8-8547-C50C5E0891D3}" dt="2024-12-02T18:53:53.770" v="1949" actId="478"/>
          <ac:spMkLst>
            <pc:docMk/>
            <pc:sldMk cId="2562896643" sldId="289"/>
            <ac:spMk id="4" creationId="{6951A2A5-ECD0-4BE9-51C7-A38EE30AE54F}"/>
          </ac:spMkLst>
        </pc:spChg>
        <pc:spChg chg="add mod">
          <ac:chgData name="Bowie E Ching" userId="8430b0d1-431b-4e4d-b38c-b68905541b19" providerId="ADAL" clId="{4AF0E25C-E374-4EC8-8547-C50C5E0891D3}" dt="2024-12-02T18:54:12.644" v="1951" actId="1076"/>
          <ac:spMkLst>
            <pc:docMk/>
            <pc:sldMk cId="2562896643" sldId="289"/>
            <ac:spMk id="5" creationId="{51625F0C-388A-99D4-1F0C-917D11CEB264}"/>
          </ac:spMkLst>
        </pc:spChg>
        <pc:spChg chg="mod">
          <ac:chgData name="Bowie E Ching" userId="8430b0d1-431b-4e4d-b38c-b68905541b19" providerId="ADAL" clId="{4AF0E25C-E374-4EC8-8547-C50C5E0891D3}" dt="2024-12-02T18:49:03.165" v="1331" actId="20577"/>
          <ac:spMkLst>
            <pc:docMk/>
            <pc:sldMk cId="2562896643" sldId="289"/>
            <ac:spMk id="6" creationId="{76D720AF-0BEB-E70A-79AC-624D60C7397A}"/>
          </ac:spMkLst>
        </pc:spChg>
        <pc:spChg chg="mod">
          <ac:chgData name="Bowie E Ching" userId="8430b0d1-431b-4e4d-b38c-b68905541b19" providerId="ADAL" clId="{4AF0E25C-E374-4EC8-8547-C50C5E0891D3}" dt="2024-12-02T18:48:53.997" v="1311" actId="20577"/>
          <ac:spMkLst>
            <pc:docMk/>
            <pc:sldMk cId="2562896643" sldId="289"/>
            <ac:spMk id="7" creationId="{B2C4C58B-8070-CE0F-746E-1011DEB5BC87}"/>
          </ac:spMkLst>
        </pc:spChg>
        <pc:picChg chg="add mod">
          <ac:chgData name="Bowie E Ching" userId="8430b0d1-431b-4e4d-b38c-b68905541b19" providerId="ADAL" clId="{4AF0E25C-E374-4EC8-8547-C50C5E0891D3}" dt="2024-12-02T18:54:16.585" v="1952" actId="1076"/>
          <ac:picMkLst>
            <pc:docMk/>
            <pc:sldMk cId="2562896643" sldId="289"/>
            <ac:picMk id="2" creationId="{F474BE4F-837C-3046-99DA-82013F6169F6}"/>
          </ac:picMkLst>
        </pc:picChg>
      </pc:sldChg>
      <pc:sldChg chg="modSp add mod">
        <pc:chgData name="Bowie E Ching" userId="8430b0d1-431b-4e4d-b38c-b68905541b19" providerId="ADAL" clId="{4AF0E25C-E374-4EC8-8547-C50C5E0891D3}" dt="2024-12-03T20:24:12.114" v="2058" actId="20577"/>
        <pc:sldMkLst>
          <pc:docMk/>
          <pc:sldMk cId="3559656245" sldId="290"/>
        </pc:sldMkLst>
        <pc:spChg chg="mod">
          <ac:chgData name="Bowie E Ching" userId="8430b0d1-431b-4e4d-b38c-b68905541b19" providerId="ADAL" clId="{4AF0E25C-E374-4EC8-8547-C50C5E0891D3}" dt="2024-12-03T20:24:12.114" v="2058" actId="20577"/>
          <ac:spMkLst>
            <pc:docMk/>
            <pc:sldMk cId="3559656245" sldId="290"/>
            <ac:spMk id="3" creationId="{F949B637-1282-EA5E-6253-4700ACA9D6B5}"/>
          </ac:spMkLst>
        </pc:spChg>
        <pc:spChg chg="mod">
          <ac:chgData name="Bowie E Ching" userId="8430b0d1-431b-4e4d-b38c-b68905541b19" providerId="ADAL" clId="{4AF0E25C-E374-4EC8-8547-C50C5E0891D3}" dt="2024-12-03T20:22:42.630" v="2056" actId="1035"/>
          <ac:spMkLst>
            <pc:docMk/>
            <pc:sldMk cId="3559656245" sldId="290"/>
            <ac:spMk id="4" creationId="{6951A2A5-ECD0-4BE9-51C7-A38EE30AE54F}"/>
          </ac:spMkLst>
        </pc:spChg>
        <pc:spChg chg="mod">
          <ac:chgData name="Bowie E Ching" userId="8430b0d1-431b-4e4d-b38c-b68905541b19" providerId="ADAL" clId="{4AF0E25C-E374-4EC8-8547-C50C5E0891D3}" dt="2024-12-03T20:22:42.630" v="2056" actId="1035"/>
          <ac:spMkLst>
            <pc:docMk/>
            <pc:sldMk cId="3559656245" sldId="290"/>
            <ac:spMk id="6" creationId="{76D720AF-0BEB-E70A-79AC-624D60C7397A}"/>
          </ac:spMkLst>
        </pc:spChg>
        <pc:spChg chg="mod">
          <ac:chgData name="Bowie E Ching" userId="8430b0d1-431b-4e4d-b38c-b68905541b19" providerId="ADAL" clId="{4AF0E25C-E374-4EC8-8547-C50C5E0891D3}" dt="2024-12-02T18:50:43.731" v="1488" actId="20577"/>
          <ac:spMkLst>
            <pc:docMk/>
            <pc:sldMk cId="3559656245" sldId="290"/>
            <ac:spMk id="7" creationId="{B2C4C58B-8070-CE0F-746E-1011DEB5BC87}"/>
          </ac:spMkLst>
        </pc:spChg>
      </pc:sldChg>
      <pc:sldChg chg="addSp delSp modSp new mod">
        <pc:chgData name="Bowie E Ching" userId="8430b0d1-431b-4e4d-b38c-b68905541b19" providerId="ADAL" clId="{4AF0E25C-E374-4EC8-8547-C50C5E0891D3}" dt="2024-12-03T20:30:25.807" v="2117" actId="255"/>
        <pc:sldMkLst>
          <pc:docMk/>
          <pc:sldMk cId="1868405085" sldId="291"/>
        </pc:sldMkLst>
        <pc:spChg chg="del mod">
          <ac:chgData name="Bowie E Ching" userId="8430b0d1-431b-4e4d-b38c-b68905541b19" providerId="ADAL" clId="{4AF0E25C-E374-4EC8-8547-C50C5E0891D3}" dt="2024-12-03T20:29:54.857" v="2099" actId="478"/>
          <ac:spMkLst>
            <pc:docMk/>
            <pc:sldMk cId="1868405085" sldId="291"/>
            <ac:spMk id="2" creationId="{D458E116-2CDE-C675-5739-F10AF0B77533}"/>
          </ac:spMkLst>
        </pc:spChg>
        <pc:spChg chg="del">
          <ac:chgData name="Bowie E Ching" userId="8430b0d1-431b-4e4d-b38c-b68905541b19" providerId="ADAL" clId="{4AF0E25C-E374-4EC8-8547-C50C5E0891D3}" dt="2024-12-03T20:28:26.563" v="2078" actId="478"/>
          <ac:spMkLst>
            <pc:docMk/>
            <pc:sldMk cId="1868405085" sldId="291"/>
            <ac:spMk id="3" creationId="{6FA26F47-1537-CC42-9A15-3F03B3DE9F9A}"/>
          </ac:spMkLst>
        </pc:spChg>
        <pc:spChg chg="add del mod">
          <ac:chgData name="Bowie E Ching" userId="8430b0d1-431b-4e4d-b38c-b68905541b19" providerId="ADAL" clId="{4AF0E25C-E374-4EC8-8547-C50C5E0891D3}" dt="2024-12-03T20:29:58.975" v="2100" actId="478"/>
          <ac:spMkLst>
            <pc:docMk/>
            <pc:sldMk cId="1868405085" sldId="291"/>
            <ac:spMk id="7" creationId="{082B22E4-3FCC-F059-86AB-2B8E31913C64}"/>
          </ac:spMkLst>
        </pc:spChg>
        <pc:spChg chg="add mod">
          <ac:chgData name="Bowie E Ching" userId="8430b0d1-431b-4e4d-b38c-b68905541b19" providerId="ADAL" clId="{4AF0E25C-E374-4EC8-8547-C50C5E0891D3}" dt="2024-12-03T20:30:25.807" v="2117" actId="255"/>
          <ac:spMkLst>
            <pc:docMk/>
            <pc:sldMk cId="1868405085" sldId="291"/>
            <ac:spMk id="8" creationId="{723668AC-0E5D-2E52-9741-936BA2C0CCDD}"/>
          </ac:spMkLst>
        </pc:spChg>
        <pc:picChg chg="add mod">
          <ac:chgData name="Bowie E Ching" userId="8430b0d1-431b-4e4d-b38c-b68905541b19" providerId="ADAL" clId="{4AF0E25C-E374-4EC8-8547-C50C5E0891D3}" dt="2024-12-03T20:29:30.451" v="2098" actId="1037"/>
          <ac:picMkLst>
            <pc:docMk/>
            <pc:sldMk cId="1868405085" sldId="291"/>
            <ac:picMk id="5" creationId="{FEAC0933-C5E3-CF9D-4A8C-55A0B534D50B}"/>
          </ac:picMkLst>
        </pc:picChg>
      </pc:sldChg>
      <pc:sldChg chg="new del">
        <pc:chgData name="Bowie E Ching" userId="8430b0d1-431b-4e4d-b38c-b68905541b19" providerId="ADAL" clId="{4AF0E25C-E374-4EC8-8547-C50C5E0891D3}" dt="2024-12-03T20:28:13.781" v="2060" actId="47"/>
        <pc:sldMkLst>
          <pc:docMk/>
          <pc:sldMk cId="2762267553" sldId="291"/>
        </pc:sldMkLst>
      </pc:sldChg>
    </pc:docChg>
  </pc:docChgLst>
  <pc:docChgLst>
    <pc:chgData name="Jorja C Whitcher" userId="S::jcw429@nau.edu::f8e779df-b4f9-4de7-9446-74a059f8b24c" providerId="AD" clId="Web-{A0093989-A145-248A-564B-7C34B9F567E2}"/>
    <pc:docChg chg="modSld">
      <pc:chgData name="Jorja C Whitcher" userId="S::jcw429@nau.edu::f8e779df-b4f9-4de7-9446-74a059f8b24c" providerId="AD" clId="Web-{A0093989-A145-248A-564B-7C34B9F567E2}" dt="2024-12-02T22:53:10.211" v="10" actId="20577"/>
      <pc:docMkLst>
        <pc:docMk/>
      </pc:docMkLst>
      <pc:sldChg chg="modSp">
        <pc:chgData name="Jorja C Whitcher" userId="S::jcw429@nau.edu::f8e779df-b4f9-4de7-9446-74a059f8b24c" providerId="AD" clId="Web-{A0093989-A145-248A-564B-7C34B9F567E2}" dt="2024-12-02T22:53:10.211" v="10" actId="20577"/>
        <pc:sldMkLst>
          <pc:docMk/>
          <pc:sldMk cId="1277781876" sldId="259"/>
        </pc:sldMkLst>
        <pc:spChg chg="mod">
          <ac:chgData name="Jorja C Whitcher" userId="S::jcw429@nau.edu::f8e779df-b4f9-4de7-9446-74a059f8b24c" providerId="AD" clId="Web-{A0093989-A145-248A-564B-7C34B9F567E2}" dt="2024-12-02T22:53:10.211" v="10" actId="20577"/>
          <ac:spMkLst>
            <pc:docMk/>
            <pc:sldMk cId="1277781876" sldId="259"/>
            <ac:spMk id="2" creationId="{E077F4D3-053A-8B11-B1FB-393EA2BF0C5A}"/>
          </ac:spMkLst>
        </pc:spChg>
      </pc:sldChg>
    </pc:docChg>
  </pc:docChgLst>
  <pc:docChgLst>
    <pc:chgData name="Zachary Richard Kauranen" userId="e7a96d61-f890-4e21-a387-28666876c11b" providerId="ADAL" clId="{0AAF13FA-F069-3643-ACE5-FA70B24ED72E}"/>
    <pc:docChg chg="undo custSel modSld">
      <pc:chgData name="Zachary Richard Kauranen" userId="e7a96d61-f890-4e21-a387-28666876c11b" providerId="ADAL" clId="{0AAF13FA-F069-3643-ACE5-FA70B24ED72E}" dt="2024-11-25T03:27:16.855" v="292" actId="2711"/>
      <pc:docMkLst>
        <pc:docMk/>
      </pc:docMkLst>
      <pc:sldChg chg="modSp mod">
        <pc:chgData name="Zachary Richard Kauranen" userId="e7a96d61-f890-4e21-a387-28666876c11b" providerId="ADAL" clId="{0AAF13FA-F069-3643-ACE5-FA70B24ED72E}" dt="2024-11-25T03:01:38.689" v="114" actId="20577"/>
        <pc:sldMkLst>
          <pc:docMk/>
          <pc:sldMk cId="1277781876" sldId="259"/>
        </pc:sldMkLst>
        <pc:spChg chg="mod">
          <ac:chgData name="Zachary Richard Kauranen" userId="e7a96d61-f890-4e21-a387-28666876c11b" providerId="ADAL" clId="{0AAF13FA-F069-3643-ACE5-FA70B24ED72E}" dt="2024-11-25T03:01:38.689" v="114" actId="20577"/>
          <ac:spMkLst>
            <pc:docMk/>
            <pc:sldMk cId="1277781876" sldId="259"/>
            <ac:spMk id="4" creationId="{04980939-172C-F868-165D-D9BAD303E423}"/>
          </ac:spMkLst>
        </pc:spChg>
      </pc:sldChg>
      <pc:sldChg chg="addSp delSp modSp mod">
        <pc:chgData name="Zachary Richard Kauranen" userId="e7a96d61-f890-4e21-a387-28666876c11b" providerId="ADAL" clId="{0AAF13FA-F069-3643-ACE5-FA70B24ED72E}" dt="2024-11-25T03:16:37.644" v="263" actId="1076"/>
        <pc:sldMkLst>
          <pc:docMk/>
          <pc:sldMk cId="2427722933" sldId="260"/>
        </pc:sldMkLst>
        <pc:spChg chg="mod">
          <ac:chgData name="Zachary Richard Kauranen" userId="e7a96d61-f890-4e21-a387-28666876c11b" providerId="ADAL" clId="{0AAF13FA-F069-3643-ACE5-FA70B24ED72E}" dt="2024-11-25T02:46:19.920" v="0" actId="21"/>
          <ac:spMkLst>
            <pc:docMk/>
            <pc:sldMk cId="2427722933" sldId="260"/>
            <ac:spMk id="2" creationId="{90E7C2C8-517E-1632-5136-0418318B3FD1}"/>
          </ac:spMkLst>
        </pc:spChg>
        <pc:spChg chg="del mod">
          <ac:chgData name="Zachary Richard Kauranen" userId="e7a96d61-f890-4e21-a387-28666876c11b" providerId="ADAL" clId="{0AAF13FA-F069-3643-ACE5-FA70B24ED72E}" dt="2024-11-25T02:47:08.307" v="8" actId="26606"/>
          <ac:spMkLst>
            <pc:docMk/>
            <pc:sldMk cId="2427722933" sldId="260"/>
            <ac:spMk id="3" creationId="{A4203B0E-B714-56E1-2C7D-FD173498A757}"/>
          </ac:spMkLst>
        </pc:spChg>
        <pc:spChg chg="add mod">
          <ac:chgData name="Zachary Richard Kauranen" userId="e7a96d61-f890-4e21-a387-28666876c11b" providerId="ADAL" clId="{0AAF13FA-F069-3643-ACE5-FA70B24ED72E}" dt="2024-11-25T03:16:37.644" v="263" actId="1076"/>
          <ac:spMkLst>
            <pc:docMk/>
            <pc:sldMk cId="2427722933" sldId="260"/>
            <ac:spMk id="14" creationId="{187B8637-0CC4-B075-1332-C5734EA35389}"/>
          </ac:spMkLst>
        </pc:spChg>
        <pc:spChg chg="add mod">
          <ac:chgData name="Zachary Richard Kauranen" userId="e7a96d61-f890-4e21-a387-28666876c11b" providerId="ADAL" clId="{0AAF13FA-F069-3643-ACE5-FA70B24ED72E}" dt="2024-11-25T03:16:34.356" v="262" actId="1076"/>
          <ac:spMkLst>
            <pc:docMk/>
            <pc:sldMk cId="2427722933" sldId="260"/>
            <ac:spMk id="15" creationId="{3AFE98E5-2475-C093-CF8C-61909A717513}"/>
          </ac:spMkLst>
        </pc:spChg>
        <pc:graphicFrameChg chg="add mod">
          <ac:chgData name="Zachary Richard Kauranen" userId="e7a96d61-f890-4e21-a387-28666876c11b" providerId="ADAL" clId="{0AAF13FA-F069-3643-ACE5-FA70B24ED72E}" dt="2024-11-25T02:47:32.954" v="14" actId="14100"/>
          <ac:graphicFrameMkLst>
            <pc:docMk/>
            <pc:sldMk cId="2427722933" sldId="260"/>
            <ac:graphicFrameMk id="11" creationId="{34035E01-B107-5803-BCFE-4F3E4D2CC1F0}"/>
          </ac:graphicFrameMkLst>
        </pc:graphicFrameChg>
        <pc:picChg chg="add del mod">
          <ac:chgData name="Zachary Richard Kauranen" userId="e7a96d61-f890-4e21-a387-28666876c11b" providerId="ADAL" clId="{0AAF13FA-F069-3643-ACE5-FA70B24ED72E}" dt="2024-11-25T02:50:08.570" v="18" actId="478"/>
          <ac:picMkLst>
            <pc:docMk/>
            <pc:sldMk cId="2427722933" sldId="260"/>
            <ac:picMk id="5" creationId="{BE49E658-7BD8-EDE6-999A-99FDAEE3635E}"/>
          </ac:picMkLst>
        </pc:picChg>
        <pc:picChg chg="add del mod modCrop">
          <ac:chgData name="Zachary Richard Kauranen" userId="e7a96d61-f890-4e21-a387-28666876c11b" providerId="ADAL" clId="{0AAF13FA-F069-3643-ACE5-FA70B24ED72E}" dt="2024-11-25T02:52:43.679" v="32" actId="478"/>
          <ac:picMkLst>
            <pc:docMk/>
            <pc:sldMk cId="2427722933" sldId="260"/>
            <ac:picMk id="7" creationId="{601AAE1B-0F23-7A71-9A33-A2D620A31EFE}"/>
          </ac:picMkLst>
        </pc:picChg>
        <pc:picChg chg="add mod modCrop">
          <ac:chgData name="Zachary Richard Kauranen" userId="e7a96d61-f890-4e21-a387-28666876c11b" providerId="ADAL" clId="{0AAF13FA-F069-3643-ACE5-FA70B24ED72E}" dt="2024-11-25T02:56:55.895" v="53" actId="14100"/>
          <ac:picMkLst>
            <pc:docMk/>
            <pc:sldMk cId="2427722933" sldId="260"/>
            <ac:picMk id="10" creationId="{B80653B5-40DA-052B-A814-AE79B3B8EF05}"/>
          </ac:picMkLst>
        </pc:picChg>
        <pc:picChg chg="add mod">
          <ac:chgData name="Zachary Richard Kauranen" userId="e7a96d61-f890-4e21-a387-28666876c11b" providerId="ADAL" clId="{0AAF13FA-F069-3643-ACE5-FA70B24ED72E}" dt="2024-11-25T02:55:50.008" v="50" actId="14100"/>
          <ac:picMkLst>
            <pc:docMk/>
            <pc:sldMk cId="2427722933" sldId="260"/>
            <ac:picMk id="13" creationId="{0A070370-1AEC-B496-2E12-BBE7AA3CE1D4}"/>
          </ac:picMkLst>
        </pc:picChg>
      </pc:sldChg>
      <pc:sldChg chg="addSp delSp modSp mod setBg">
        <pc:chgData name="Zachary Richard Kauranen" userId="e7a96d61-f890-4e21-a387-28666876c11b" providerId="ADAL" clId="{0AAF13FA-F069-3643-ACE5-FA70B24ED72E}" dt="2024-11-25T03:27:16.855" v="292" actId="2711"/>
        <pc:sldMkLst>
          <pc:docMk/>
          <pc:sldMk cId="3491936163" sldId="264"/>
        </pc:sldMkLst>
        <pc:spChg chg="add mod">
          <ac:chgData name="Zachary Richard Kauranen" userId="e7a96d61-f890-4e21-a387-28666876c11b" providerId="ADAL" clId="{0AAF13FA-F069-3643-ACE5-FA70B24ED72E}" dt="2024-11-25T03:18:54.834" v="282" actId="255"/>
          <ac:spMkLst>
            <pc:docMk/>
            <pc:sldMk cId="3491936163" sldId="264"/>
            <ac:spMk id="2" creationId="{BB7D8B63-81A0-EAD3-E06A-DAAEF5A80004}"/>
          </ac:spMkLst>
        </pc:spChg>
        <pc:spChg chg="mod">
          <ac:chgData name="Zachary Richard Kauranen" userId="e7a96d61-f890-4e21-a387-28666876c11b" providerId="ADAL" clId="{0AAF13FA-F069-3643-ACE5-FA70B24ED72E}" dt="2024-11-25T03:19:08.312" v="291" actId="20577"/>
          <ac:spMkLst>
            <pc:docMk/>
            <pc:sldMk cId="3491936163" sldId="264"/>
            <ac:spMk id="3" creationId="{A4203B0E-B714-56E1-2C7D-FD173498A757}"/>
          </ac:spMkLst>
        </pc:spChg>
        <pc:spChg chg="add mod">
          <ac:chgData name="Zachary Richard Kauranen" userId="e7a96d61-f890-4e21-a387-28666876c11b" providerId="ADAL" clId="{0AAF13FA-F069-3643-ACE5-FA70B24ED72E}" dt="2024-11-25T03:17:32.903" v="267" actId="167"/>
          <ac:spMkLst>
            <pc:docMk/>
            <pc:sldMk cId="3491936163" sldId="264"/>
            <ac:spMk id="4" creationId="{27A64C6B-2E39-CE6F-4A74-9804794D4A7E}"/>
          </ac:spMkLst>
        </pc:spChg>
        <pc:spChg chg="mod">
          <ac:chgData name="Zachary Richard Kauranen" userId="e7a96d61-f890-4e21-a387-28666876c11b" providerId="ADAL" clId="{0AAF13FA-F069-3643-ACE5-FA70B24ED72E}" dt="2024-11-25T03:08:19.508" v="258" actId="26606"/>
          <ac:spMkLst>
            <pc:docMk/>
            <pc:sldMk cId="3491936163" sldId="264"/>
            <ac:spMk id="5" creationId="{6C9F01EB-4935-CF0C-568D-38BADCC277E4}"/>
          </ac:spMkLst>
        </pc:spChg>
        <pc:spChg chg="mod">
          <ac:chgData name="Zachary Richard Kauranen" userId="e7a96d61-f890-4e21-a387-28666876c11b" providerId="ADAL" clId="{0AAF13FA-F069-3643-ACE5-FA70B24ED72E}" dt="2024-11-25T03:27:16.855" v="292" actId="2711"/>
          <ac:spMkLst>
            <pc:docMk/>
            <pc:sldMk cId="3491936163" sldId="264"/>
            <ac:spMk id="9" creationId="{21216629-3749-2E1C-6BDF-3B43BAF3ED8A}"/>
          </ac:spMkLst>
        </pc:spChg>
        <pc:spChg chg="add del">
          <ac:chgData name="Zachary Richard Kauranen" userId="e7a96d61-f890-4e21-a387-28666876c11b" providerId="ADAL" clId="{0AAF13FA-F069-3643-ACE5-FA70B24ED72E}" dt="2024-11-25T03:08:19.483" v="257" actId="26606"/>
          <ac:spMkLst>
            <pc:docMk/>
            <pc:sldMk cId="3491936163" sldId="264"/>
            <ac:spMk id="11" creationId="{327D73B4-9F5C-4A64-A179-51B9500CB8B5}"/>
          </ac:spMkLst>
        </pc:spChg>
        <pc:spChg chg="add del">
          <ac:chgData name="Zachary Richard Kauranen" userId="e7a96d61-f890-4e21-a387-28666876c11b" providerId="ADAL" clId="{0AAF13FA-F069-3643-ACE5-FA70B24ED72E}" dt="2024-11-25T03:08:19.483" v="257" actId="26606"/>
          <ac:spMkLst>
            <pc:docMk/>
            <pc:sldMk cId="3491936163" sldId="264"/>
            <ac:spMk id="12" creationId="{C1F06963-6374-4B48-844F-071A9BAAAE02}"/>
          </ac:spMkLst>
        </pc:spChg>
        <pc:spChg chg="add">
          <ac:chgData name="Zachary Richard Kauranen" userId="e7a96d61-f890-4e21-a387-28666876c11b" providerId="ADAL" clId="{0AAF13FA-F069-3643-ACE5-FA70B24ED72E}" dt="2024-11-25T03:08:19.508" v="258" actId="26606"/>
          <ac:spMkLst>
            <pc:docMk/>
            <pc:sldMk cId="3491936163" sldId="264"/>
            <ac:spMk id="16" creationId="{B091B163-7D61-4891-ABCF-5C13D9C418D0}"/>
          </ac:spMkLst>
        </pc:spChg>
        <pc:spChg chg="add del">
          <ac:chgData name="Zachary Richard Kauranen" userId="e7a96d61-f890-4e21-a387-28666876c11b" providerId="ADAL" clId="{0AAF13FA-F069-3643-ACE5-FA70B24ED72E}" dt="2024-11-25T03:08:19.483" v="257" actId="26606"/>
          <ac:spMkLst>
            <pc:docMk/>
            <pc:sldMk cId="3491936163" sldId="264"/>
            <ac:spMk id="22" creationId="{E3020543-B24B-4EC4-8FFC-8DD88EEA91A8}"/>
          </ac:spMkLst>
        </pc:spChg>
        <pc:spChg chg="add">
          <ac:chgData name="Zachary Richard Kauranen" userId="e7a96d61-f890-4e21-a387-28666876c11b" providerId="ADAL" clId="{0AAF13FA-F069-3643-ACE5-FA70B24ED72E}" dt="2024-11-25T03:08:19.508" v="258" actId="26606"/>
          <ac:spMkLst>
            <pc:docMk/>
            <pc:sldMk cId="3491936163" sldId="264"/>
            <ac:spMk id="26" creationId="{A2679492-7988-4050-9056-542444452411}"/>
          </ac:spMkLst>
        </pc:spChg>
        <pc:grpChg chg="add del">
          <ac:chgData name="Zachary Richard Kauranen" userId="e7a96d61-f890-4e21-a387-28666876c11b" providerId="ADAL" clId="{0AAF13FA-F069-3643-ACE5-FA70B24ED72E}" dt="2024-11-25T03:08:19.483" v="257" actId="26606"/>
          <ac:grpSpMkLst>
            <pc:docMk/>
            <pc:sldMk cId="3491936163" sldId="264"/>
            <ac:grpSpMk id="13" creationId="{5614C7C0-FA1D-4105-8345-1DF76F9870A8}"/>
          </ac:grpSpMkLst>
        </pc:grpChg>
        <pc:grpChg chg="add del">
          <ac:chgData name="Zachary Richard Kauranen" userId="e7a96d61-f890-4e21-a387-28666876c11b" providerId="ADAL" clId="{0AAF13FA-F069-3643-ACE5-FA70B24ED72E}" dt="2024-11-25T03:08:00.988" v="255" actId="26606"/>
          <ac:grpSpMkLst>
            <pc:docMk/>
            <pc:sldMk cId="3491936163" sldId="264"/>
            <ac:grpSpMk id="14" creationId="{114ED94A-C85D-4CD3-4205-438D21CE6B38}"/>
          </ac:grpSpMkLst>
        </pc:grpChg>
        <pc:graphicFrameChg chg="mod ord modGraphic">
          <ac:chgData name="Zachary Richard Kauranen" userId="e7a96d61-f890-4e21-a387-28666876c11b" providerId="ADAL" clId="{0AAF13FA-F069-3643-ACE5-FA70B24ED72E}" dt="2024-11-25T03:08:19.508" v="258" actId="26606"/>
          <ac:graphicFrameMkLst>
            <pc:docMk/>
            <pc:sldMk cId="3491936163" sldId="264"/>
            <ac:graphicFrameMk id="7" creationId="{331C87B8-510A-6623-B126-1DC4C7E7AF41}"/>
          </ac:graphicFrameMkLst>
        </pc:graphicFrameChg>
        <pc:cxnChg chg="add">
          <ac:chgData name="Zachary Richard Kauranen" userId="e7a96d61-f890-4e21-a387-28666876c11b" providerId="ADAL" clId="{0AAF13FA-F069-3643-ACE5-FA70B24ED72E}" dt="2024-11-25T03:08:19.508" v="258" actId="26606"/>
          <ac:cxnSpMkLst>
            <pc:docMk/>
            <pc:sldMk cId="3491936163" sldId="264"/>
            <ac:cxnSpMk id="18" creationId="{C49DA8F6-BCC1-4447-B54C-57856834B94B}"/>
          </ac:cxnSpMkLst>
        </pc:cxnChg>
        <pc:cxnChg chg="add del">
          <ac:chgData name="Zachary Richard Kauranen" userId="e7a96d61-f890-4e21-a387-28666876c11b" providerId="ADAL" clId="{0AAF13FA-F069-3643-ACE5-FA70B24ED72E}" dt="2024-11-25T03:08:19.483" v="257" actId="26606"/>
          <ac:cxnSpMkLst>
            <pc:docMk/>
            <pc:sldMk cId="3491936163" sldId="264"/>
            <ac:cxnSpMk id="24" creationId="{C49DA8F6-BCC1-4447-B54C-57856834B94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C054D-46A6-496C-B2E0-02FA6B87EE2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8BFFA-525F-4DA3-A886-AB863F014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2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WICKENBURG MORE CLEAR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BFFA-525F-4DA3-A886-AB863F0145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WICKENBURG MORE CLEAR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BFFA-525F-4DA3-A886-AB863F0145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6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BFFA-525F-4DA3-A886-AB863F0145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FFF2-31BA-4BC5-B702-2A8162C81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C2693-67DC-4CF2-8426-C5B6CD05D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FCA21-D275-4DB8-AB2F-2D3BDB05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F5AA-9227-4040-93DE-0C6DFEBC03BE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BF6CD-2812-490A-A46D-5D88C001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BF8B6-D496-467E-A3F7-97F70CEC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4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E636-5BBA-48A0-A514-84D7DB40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A874C-B2D7-4C0E-AB75-E0578D20B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AF4D5-15C2-42B5-A214-6BAA9413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CDB4-0881-4DD4-AB92-FD1457CA86B6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10FC8-9105-4C34-88C3-D88BCAE7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27A7B-5D97-4B50-9C12-DFF84221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D4CEA4-A4B0-453B-8383-F7BA68B05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0C146-64F6-4F6D-B540-9B497D9DD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733A-CD75-4323-AE17-BC03EC15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1C65-906F-4B8F-B667-A82CC55C86B7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24864-7113-4C18-8EA1-CC130BD4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A4BCB-47E8-4032-BD8A-6F302B2E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060A-1B22-423D-82C2-7214587D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632C-61A7-4DCC-B119-4DA04104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5ED5B-E612-496E-806A-6B5D9DB3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0D91-BBED-48C0-AFA1-3403030BDB42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FEF33-A661-424E-BC2D-6F204EC5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8393A-540A-4C54-97CA-D2454DF7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CA9F-5C59-4131-9A3C-506F915B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22534-F42A-4C60-ACEA-F7244BB2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ED162-62C1-4CE1-90B4-F76E5F4A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402-BB8E-4AB3-99BF-52100B140996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FFAC7-3367-4A7D-AEFC-E6C8A2D7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25229-0F88-49FA-A9EC-7277EBB1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4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54D8-17A4-4089-BFCC-C4E65ED5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EF69-27B2-40F9-8D1F-12386D3AA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F246F-FE50-428F-8BBD-C421250FF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51383-BF5B-45C5-8F1F-C655E810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D5B9-5DBB-43E8-87DB-43278905FE7E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091CA-E6C8-477F-A57B-D3EA14B6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F3131-DA87-47D1-90A8-44001517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1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39EA-FFA5-44DB-A275-97CB8517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3BF5-765A-4416-9A23-6B4A11DC7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C4C89-0E52-4504-8A58-82F3EF728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63A60-2BD1-4BB9-9270-7D2BBD834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A142B-DA31-41CE-A2CE-9FF2E80EB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E8CE5-C471-4A74-8B1A-E3805A85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1468-E38E-4C02-AFD0-FD8A4765F526}" type="datetime1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B600C-D04C-46E4-BA9A-E898C632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D16F0-4273-41C9-A303-209B0CB3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9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2E4D-5C67-4950-A3AF-BE246218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3C899-158F-4604-9A6C-F626A12A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066A-E443-4C58-83BF-3C4A6B3A93FD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CF18C-77FC-4273-AD22-4AE85796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79546-EDA3-4116-AD35-B3C51EA1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580FB-4BBF-4AF1-93C5-4FE9EEA2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3CCD-AD90-415E-88FD-37C359F1C125}" type="datetime1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0C9BF-5EC5-4476-AF75-1F028A48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6546A-AFAC-4F83-85C8-4CF68E95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6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0ABB-F81E-43A2-A023-999EC68E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BCC-90CD-4AEE-9481-36E8BDE9A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5256F-5ABE-4B33-8BEA-792996F66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56E3-0890-49F6-BB69-50982993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D47-1F7C-4C35-B251-C780DA60603F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12D93-E379-4834-9E72-CF9B55A4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1066A-ED20-4FAF-BA44-70572822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6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531F-E53B-4775-A2A9-1570EA96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A80BC-01DB-49C6-831E-D6FB0EAA4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C7802-C76B-4E43-8A49-98B30A282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7376F-10BF-40FA-9655-3A73A51C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6135-1C40-4737-8E38-043ED0A4262F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174AF-9110-47A7-85E5-AF56A6954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09315-B887-4E81-AA2A-5A3A08CA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5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ABB4A-7F2F-44A5-B7D9-E72F95B9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E1C9D-DE4A-42D2-A645-8797B0352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12ED5-CAD7-4A86-982D-32140105B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5793-289D-4EB1-913F-BA9962699E41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3F345-A4F2-4FD1-A489-C918C0674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D4015-30B8-40E7-BDA2-EDD5F06E3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asinc.com/redevelopmen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>
                <a:solidFill>
                  <a:srgbClr val="FFFFFF"/>
                </a:solidFill>
                <a:latin typeface="Times New Roman"/>
                <a:cs typeface="Times New Roman"/>
              </a:rPr>
              <a:t>Dragon Mine Preliminary Assessment, Site Investigation &amp; Remediation Proposal</a:t>
            </a:r>
            <a:br>
              <a:rPr lang="en-US" sz="4100">
                <a:latin typeface="Times New Roman"/>
                <a:cs typeface="Times New Roman"/>
              </a:rPr>
            </a:br>
            <a:br>
              <a:rPr lang="en-US" sz="4100">
                <a:latin typeface="Times New Roman"/>
                <a:cs typeface="Times New Roman"/>
              </a:rPr>
            </a:br>
            <a:r>
              <a:rPr lang="en-US" sz="4100">
                <a:solidFill>
                  <a:srgbClr val="FFFFFF"/>
                </a:solidFill>
                <a:latin typeface="Times New Roman"/>
                <a:cs typeface="Times New Roman"/>
              </a:rPr>
              <a:t>Bureau of Land Management.</a:t>
            </a:r>
            <a:br>
              <a:rPr lang="en-US" sz="4100">
                <a:latin typeface="Times New Roman"/>
                <a:cs typeface="Times New Roman"/>
              </a:rPr>
            </a:br>
            <a:r>
              <a:rPr lang="en-US" sz="4100">
                <a:solidFill>
                  <a:srgbClr val="FFFFFF"/>
                </a:solidFill>
                <a:latin typeface="Times New Roman"/>
                <a:cs typeface="Times New Roman"/>
              </a:rPr>
              <a:t>Ground Guardians LLC.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latin typeface="Times New Roman"/>
                <a:cs typeface="Times New Roman"/>
              </a:rPr>
              <a:t>Bowie Ching, Andres Garcia Rico, Zack </a:t>
            </a:r>
            <a:r>
              <a:rPr lang="en-US" err="1">
                <a:latin typeface="Times New Roman"/>
                <a:cs typeface="Times New Roman"/>
              </a:rPr>
              <a:t>Kauranen</a:t>
            </a:r>
            <a:r>
              <a:rPr lang="en-US">
                <a:latin typeface="Times New Roman"/>
                <a:cs typeface="Times New Roman"/>
              </a:rPr>
              <a:t>, </a:t>
            </a:r>
            <a:r>
              <a:rPr lang="en-US" err="1">
                <a:latin typeface="Times New Roman"/>
                <a:cs typeface="Times New Roman"/>
              </a:rPr>
              <a:t>Jorja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Whitcher</a:t>
            </a:r>
            <a:r>
              <a:rPr lang="en-US">
                <a:latin typeface="Times New Roman"/>
                <a:cs typeface="Times New Roman"/>
              </a:rPr>
              <a:t>,</a:t>
            </a:r>
          </a:p>
          <a:p>
            <a:pPr algn="l"/>
            <a:r>
              <a:rPr lang="en-US">
                <a:latin typeface="Times New Roman"/>
                <a:cs typeface="Times New Roman"/>
              </a:rPr>
              <a:t>CENE 476</a:t>
            </a:r>
          </a:p>
          <a:p>
            <a:pPr algn="l"/>
            <a:r>
              <a:rPr lang="en-US">
                <a:latin typeface="Times New Roman"/>
                <a:cs typeface="Times New Roman"/>
              </a:rPr>
              <a:t>(12/06/2024)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428879D-0FED-133A-12F4-E020E8E3FA13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logo with trees and sun&#10;&#10;Description automatically generated">
            <a:extLst>
              <a:ext uri="{FF2B5EF4-FFF2-40B4-BE49-F238E27FC236}">
                <a16:creationId xmlns:a16="http://schemas.microsoft.com/office/drawing/2014/main" id="{131E27A4-A81F-BF36-8F6D-08C6DE3D5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1772730"/>
            <a:ext cx="2718561" cy="24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9B637-1282-EA5E-6253-4700ACA9D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6553"/>
            <a:ext cx="5109376" cy="335885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7.1: Identification of Potentially at-risk Species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7.2: Identification of Area Use Factors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7.3: Determination of Ecological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1A2A5-ECD0-4BE9-51C7-A38EE30AE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63641"/>
            <a:ext cx="5181600" cy="3945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8.1: Remedial Action Objectives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8.2: Develop Alternatives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8.3: Evaluate Alternatives and Select Preferred Alternative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8.4: Design of Preferred Alternative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6D720AF-0BEB-E70A-79AC-624D60C7397A}"/>
              </a:ext>
            </a:extLst>
          </p:cNvPr>
          <p:cNvSpPr/>
          <p:nvPr/>
        </p:nvSpPr>
        <p:spPr>
          <a:xfrm>
            <a:off x="6860878" y="541737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8: Remedial Actions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2C4C58B-8070-CE0F-746E-1011DEB5BC87}"/>
              </a:ext>
            </a:extLst>
          </p:cNvPr>
          <p:cNvSpPr/>
          <p:nvPr/>
        </p:nvSpPr>
        <p:spPr>
          <a:xfrm>
            <a:off x="1526875" y="769649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7: Ecological Risk Assessment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1AF8C6E-69D4-C26F-3F09-015EFC0830C1}"/>
              </a:ext>
            </a:extLst>
          </p:cNvPr>
          <p:cNvSpPr txBox="1">
            <a:spLocks/>
          </p:cNvSpPr>
          <p:nvPr/>
        </p:nvSpPr>
        <p:spPr>
          <a:xfrm>
            <a:off x="10922199" y="6343921"/>
            <a:ext cx="113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8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1A2A5-ECD0-4BE9-51C7-A38EE30AE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231730"/>
            <a:ext cx="5181600" cy="3332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10.1: 30% Report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10.2: 60% Report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10.3: 90% Report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10.4: Final Report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6D720AF-0BEB-E70A-79AC-624D60C7397A}"/>
              </a:ext>
            </a:extLst>
          </p:cNvPr>
          <p:cNvSpPr/>
          <p:nvPr/>
        </p:nvSpPr>
        <p:spPr>
          <a:xfrm>
            <a:off x="1526878" y="1809826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10: Project Deliverables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2C4C58B-8070-CE0F-746E-1011DEB5BC87}"/>
              </a:ext>
            </a:extLst>
          </p:cNvPr>
          <p:cNvSpPr/>
          <p:nvPr/>
        </p:nvSpPr>
        <p:spPr>
          <a:xfrm>
            <a:off x="1526875" y="398721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9: Project Impacts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3E5D21D-B06B-91BE-4EDD-EFD41540C2C6}"/>
              </a:ext>
            </a:extLst>
          </p:cNvPr>
          <p:cNvSpPr txBox="1">
            <a:spLocks/>
          </p:cNvSpPr>
          <p:nvPr/>
        </p:nvSpPr>
        <p:spPr>
          <a:xfrm>
            <a:off x="6172200" y="2731391"/>
            <a:ext cx="5181600" cy="2340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11.1: Meetings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11.2: Schedule Management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11.3: Resource Management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0567C2F0-4F77-FACF-07E8-3055BB02AB20}"/>
              </a:ext>
            </a:extLst>
          </p:cNvPr>
          <p:cNvSpPr/>
          <p:nvPr/>
        </p:nvSpPr>
        <p:spPr>
          <a:xfrm>
            <a:off x="6860878" y="1309487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11: Project Management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8CA64CA-37CF-3F77-8E8E-54CDEB1185BE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0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C891-672E-544B-B359-7822EF6E3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778" y="2977960"/>
            <a:ext cx="4596442" cy="2335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Water Sampling/Analysis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Air Sampling/Analysis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F193D43F-B14D-9F5A-EBFD-CB583F071754}"/>
              </a:ext>
            </a:extLst>
          </p:cNvPr>
          <p:cNvSpPr/>
          <p:nvPr/>
        </p:nvSpPr>
        <p:spPr>
          <a:xfrm>
            <a:off x="1526875" y="1752288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Exclusions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97A6DA6-95D3-D2C6-EBCE-E6A4F5EC6C20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1A672605-C550-6033-65C5-6DD3C7DF7285}"/>
              </a:ext>
            </a:extLst>
          </p:cNvPr>
          <p:cNvSpPr/>
          <p:nvPr/>
        </p:nvSpPr>
        <p:spPr>
          <a:xfrm>
            <a:off x="6860878" y="1285336"/>
            <a:ext cx="3804249" cy="3804249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5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1128545-DFEB-80F2-16E1-9EB3B175660B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project&#10;&#10;Description automatically generated">
            <a:extLst>
              <a:ext uri="{FF2B5EF4-FFF2-40B4-BE49-F238E27FC236}">
                <a16:creationId xmlns:a16="http://schemas.microsoft.com/office/drawing/2014/main" id="{92B2A6B2-B560-10A1-16E1-74E4F2C09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9" t="5746" r="4591" b="9161"/>
          <a:stretch/>
        </p:blipFill>
        <p:spPr>
          <a:xfrm>
            <a:off x="1669343" y="0"/>
            <a:ext cx="917171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48DE0E-F5D3-749C-599B-F3CEB8E74EC9}"/>
              </a:ext>
            </a:extLst>
          </p:cNvPr>
          <p:cNvSpPr txBox="1"/>
          <p:nvPr/>
        </p:nvSpPr>
        <p:spPr>
          <a:xfrm>
            <a:off x="142516" y="6011764"/>
            <a:ext cx="14272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Figure 6: Project Gantt Chart</a:t>
            </a:r>
          </a:p>
        </p:txBody>
      </p:sp>
    </p:spTree>
    <p:extLst>
      <p:ext uri="{BB962C8B-B14F-4D97-AF65-F5344CB8AC3E}">
        <p14:creationId xmlns:p14="http://schemas.microsoft.com/office/powerpoint/2010/main" val="23701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4354-C086-5D32-92BA-E0FE30ACE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84" y="1717391"/>
            <a:ext cx="4226496" cy="45529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‌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Senior Engineer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Master’s Degree 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Professional Engineer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15+ years of experience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Project Manager</a:t>
            </a:r>
          </a:p>
          <a:p>
            <a:pPr lvl="1"/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Engineer 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Bachelor’s Degree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Engineer-In-Training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~3 years of experience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Performs majority of project work </a:t>
            </a:r>
          </a:p>
          <a:p>
            <a:pPr>
              <a:buNone/>
            </a:pPr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4D5A19-C601-431A-ABC0-901581BAD708}"/>
              </a:ext>
            </a:extLst>
          </p:cNvPr>
          <p:cNvSpPr txBox="1">
            <a:spLocks/>
          </p:cNvSpPr>
          <p:nvPr/>
        </p:nvSpPr>
        <p:spPr>
          <a:xfrm>
            <a:off x="6096000" y="1717391"/>
            <a:ext cx="4226496" cy="439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Lab Technician</a:t>
            </a:r>
            <a:endParaRPr lang="en-US" sz="220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/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Performs all laboratory work with supervision of Engineer</a:t>
            </a:r>
          </a:p>
          <a:p>
            <a:pPr lvl="1"/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Present during Site Investigation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5761C18D-81A1-74B9-00D1-501718263846}"/>
              </a:ext>
            </a:extLst>
          </p:cNvPr>
          <p:cNvSpPr/>
          <p:nvPr/>
        </p:nvSpPr>
        <p:spPr>
          <a:xfrm>
            <a:off x="4638650" y="258878"/>
            <a:ext cx="2914700" cy="7676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Staffing</a:t>
            </a:r>
            <a:endParaRPr lang="en-US" sz="3600" b="1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7984675-7D37-E98A-2675-6232FA4FB1FA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8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D1D3E1-791F-4177-BDC6-483AE08FB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72879"/>
              </p:ext>
            </p:extLst>
          </p:nvPr>
        </p:nvGraphicFramePr>
        <p:xfrm>
          <a:off x="255202" y="1114895"/>
          <a:ext cx="5737075" cy="5445206"/>
        </p:xfrm>
        <a:graphic>
          <a:graphicData uri="http://schemas.openxmlformats.org/drawingml/2006/table">
            <a:tbl>
              <a:tblPr/>
              <a:tblGrid>
                <a:gridCol w="3041583">
                  <a:extLst>
                    <a:ext uri="{9D8B030D-6E8A-4147-A177-3AD203B41FA5}">
                      <a16:colId xmlns:a16="http://schemas.microsoft.com/office/drawing/2014/main" val="3737781033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1208229765"/>
                    </a:ext>
                  </a:extLst>
                </a:gridCol>
                <a:gridCol w="652007">
                  <a:extLst>
                    <a:ext uri="{9D8B030D-6E8A-4147-A177-3AD203B41FA5}">
                      <a16:colId xmlns:a16="http://schemas.microsoft.com/office/drawing/2014/main" val="4107742327"/>
                    </a:ext>
                  </a:extLst>
                </a:gridCol>
                <a:gridCol w="739471">
                  <a:extLst>
                    <a:ext uri="{9D8B030D-6E8A-4147-A177-3AD203B41FA5}">
                      <a16:colId xmlns:a16="http://schemas.microsoft.com/office/drawing/2014/main" val="2905092758"/>
                    </a:ext>
                  </a:extLst>
                </a:gridCol>
                <a:gridCol w="628153">
                  <a:extLst>
                    <a:ext uri="{9D8B030D-6E8A-4147-A177-3AD203B41FA5}">
                      <a16:colId xmlns:a16="http://schemas.microsoft.com/office/drawing/2014/main" val="1081098725"/>
                    </a:ext>
                  </a:extLst>
                </a:gridCol>
              </a:tblGrid>
              <a:tr h="5504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Senior Engineer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Engineer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Lab Technician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Total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358974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1.0 Work Plan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261676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1.1 Sampling and Analysis Plan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14770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1.2 Health and Safety Plan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246206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1.3 Lab Binder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74842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2.0 Site Investigation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43599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3.0 Laboratory Analysis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91884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3.1 Sample Drying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63237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3.2 Sample Sieving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60209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3.3 XRF Testing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870267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3.4 Acid Digestion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38398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3.5 FAA/ICP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98112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4.0 Data Analysis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94524"/>
                  </a:ext>
                </a:extLst>
              </a:tr>
              <a:tr h="3801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4.1 Identification of Human Health and Ecological COCs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44842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4.2 Identification of EPCs for all COCs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608102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4.3 XRF In-situ vs Ex-situ analysis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227380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4.4 XRF Ex-Situ vs FAA/ICP analysis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25871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4.5 QA/QC analysis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838872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5.0 Contaminant Pathways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513384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5.1 Maps of Contaminant Distribution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53232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5.2 Migration Pathways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678794"/>
                  </a:ext>
                </a:extLst>
              </a:tr>
              <a:tr h="215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5.3 Conceptual Site Model (CSM)</a:t>
                      </a:r>
                    </a:p>
                  </a:txBody>
                  <a:tcPr marL="64390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54" marR="7154" marT="7154" marB="343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1309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999BCB-AF3A-49E5-835A-8E352E10F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40300"/>
              </p:ext>
            </p:extLst>
          </p:nvPr>
        </p:nvGraphicFramePr>
        <p:xfrm>
          <a:off x="6271286" y="339040"/>
          <a:ext cx="5600370" cy="6221061"/>
        </p:xfrm>
        <a:graphic>
          <a:graphicData uri="http://schemas.openxmlformats.org/drawingml/2006/table">
            <a:tbl>
              <a:tblPr/>
              <a:tblGrid>
                <a:gridCol w="3158171">
                  <a:extLst>
                    <a:ext uri="{9D8B030D-6E8A-4147-A177-3AD203B41FA5}">
                      <a16:colId xmlns:a16="http://schemas.microsoft.com/office/drawing/2014/main" val="1529054419"/>
                    </a:ext>
                  </a:extLst>
                </a:gridCol>
                <a:gridCol w="655298">
                  <a:extLst>
                    <a:ext uri="{9D8B030D-6E8A-4147-A177-3AD203B41FA5}">
                      <a16:colId xmlns:a16="http://schemas.microsoft.com/office/drawing/2014/main" val="1373587438"/>
                    </a:ext>
                  </a:extLst>
                </a:gridCol>
                <a:gridCol w="606757">
                  <a:extLst>
                    <a:ext uri="{9D8B030D-6E8A-4147-A177-3AD203B41FA5}">
                      <a16:colId xmlns:a16="http://schemas.microsoft.com/office/drawing/2014/main" val="2310381090"/>
                    </a:ext>
                  </a:extLst>
                </a:gridCol>
                <a:gridCol w="609792">
                  <a:extLst>
                    <a:ext uri="{9D8B030D-6E8A-4147-A177-3AD203B41FA5}">
                      <a16:colId xmlns:a16="http://schemas.microsoft.com/office/drawing/2014/main" val="3827232615"/>
                    </a:ext>
                  </a:extLst>
                </a:gridCol>
                <a:gridCol w="570352">
                  <a:extLst>
                    <a:ext uri="{9D8B030D-6E8A-4147-A177-3AD203B41FA5}">
                      <a16:colId xmlns:a16="http://schemas.microsoft.com/office/drawing/2014/main" val="2436391710"/>
                    </a:ext>
                  </a:extLst>
                </a:gridCol>
              </a:tblGrid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6.0 Human Health Risk Assessment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000984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6.1 Toxicity Assessment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30137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6.2 Exposure Assessment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18077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6.3 Risk Characterization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08704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7.0 Ecological Risk Assessment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315903"/>
                  </a:ext>
                </a:extLst>
              </a:tr>
              <a:tr h="4164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7.1 Identification of Potentially at-risk Species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873361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7.2 Identification of Area Use Factors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270117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7.3 Determination of Ecological Risk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392303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8.0 Remedial Actions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22986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8.1 Remedial Action Objectives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24247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8.2 Develop Alternatives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59926"/>
                  </a:ext>
                </a:extLst>
              </a:tr>
              <a:tr h="4164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8.3 Evaluate Alternatives and Select Preferred Alternative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12619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8.4 Design of Preferred Alternative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630458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9.0 Project Impacts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35983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10.0 Project Deliverables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42026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10.1 30%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28120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10.2 60%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31998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10.3 90%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11390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10.4 Final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072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11.0 Project Management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402508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11.1 Meetings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120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2673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11.2 Schedule Management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941622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Task 11.3 Resource Management</a:t>
                      </a:r>
                    </a:p>
                  </a:txBody>
                  <a:tcPr marL="60792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20618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Subtotal Hours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117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405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272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781504"/>
                  </a:ext>
                </a:extLst>
              </a:tr>
              <a:tr h="23426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Total Hours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794</a:t>
                      </a:r>
                    </a:p>
                  </a:txBody>
                  <a:tcPr marL="6755" marR="6755" marT="6755" marB="32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6755" marB="32422" anchor="b">
                    <a:lnL w="12700">
                      <a:solidFill>
                        <a:schemeClr val="tx1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412212"/>
                  </a:ext>
                </a:extLst>
              </a:tr>
            </a:tbl>
          </a:graphicData>
        </a:graphic>
      </p:graphicFrame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A39D4B0A-EA7A-D4B4-46F4-CA07350D4FEB}"/>
              </a:ext>
            </a:extLst>
          </p:cNvPr>
          <p:cNvSpPr/>
          <p:nvPr/>
        </p:nvSpPr>
        <p:spPr>
          <a:xfrm>
            <a:off x="1666389" y="116744"/>
            <a:ext cx="2914700" cy="7890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Staffing</a:t>
            </a:r>
            <a:endParaRPr lang="en-US" sz="3600" b="1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013BDDD-7CC4-90D9-6E65-3A279E6620DE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5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91983F8-82C8-1C65-7075-B26A1146125B}"/>
              </a:ext>
            </a:extLst>
          </p:cNvPr>
          <p:cNvSpPr txBox="1">
            <a:spLocks/>
          </p:cNvSpPr>
          <p:nvPr/>
        </p:nvSpPr>
        <p:spPr>
          <a:xfrm>
            <a:off x="11280075" y="6411156"/>
            <a:ext cx="772986" cy="297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6C8EA2-27E4-4583-BC47-B3A3632DE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35784"/>
              </p:ext>
            </p:extLst>
          </p:nvPr>
        </p:nvGraphicFramePr>
        <p:xfrm>
          <a:off x="400216" y="1249080"/>
          <a:ext cx="4581525" cy="2924175"/>
        </p:xfrm>
        <a:graphic>
          <a:graphicData uri="http://schemas.openxmlformats.org/drawingml/2006/table">
            <a:tbl>
              <a:tblPr/>
              <a:tblGrid>
                <a:gridCol w="758825">
                  <a:extLst>
                    <a:ext uri="{9D8B030D-6E8A-4147-A177-3AD203B41FA5}">
                      <a16:colId xmlns:a16="http://schemas.microsoft.com/office/drawing/2014/main" val="1861455354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544276575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185714648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055682898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72220124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08929279"/>
                    </a:ext>
                  </a:extLst>
                </a:gridCol>
              </a:tblGrid>
              <a:tr h="20955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Project Costs Summary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86299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Subsection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Classification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Qty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Rate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Unit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72616"/>
                  </a:ext>
                </a:extLst>
              </a:tr>
              <a:tr h="209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Personnel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Senior Engineer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$300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$/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$35,100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3086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Engineer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$135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$/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$54,675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55429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Lab Technician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$35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$/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$9,520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00857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Personnel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$99,295 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75301"/>
                  </a:ext>
                </a:extLst>
              </a:tr>
              <a:tr h="2095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Travel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NAU Mileage Rate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$0.40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$/mile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$120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561329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Rental: NAU Suburban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$65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$/day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$130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0235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Hotel 1 Night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$100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$/room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$500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42108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PerDiem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; 5 persons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days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$30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$/day-person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$300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37392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Travel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$1,050 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391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93ABE7-9A1B-4BD2-8D4B-A9F73F3EE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94170"/>
              </p:ext>
            </p:extLst>
          </p:nvPr>
        </p:nvGraphicFramePr>
        <p:xfrm>
          <a:off x="5330390" y="1249080"/>
          <a:ext cx="5805559" cy="5061948"/>
        </p:xfrm>
        <a:graphic>
          <a:graphicData uri="http://schemas.openxmlformats.org/drawingml/2006/table">
            <a:tbl>
              <a:tblPr/>
              <a:tblGrid>
                <a:gridCol w="848376">
                  <a:extLst>
                    <a:ext uri="{9D8B030D-6E8A-4147-A177-3AD203B41FA5}">
                      <a16:colId xmlns:a16="http://schemas.microsoft.com/office/drawing/2014/main" val="3383013842"/>
                    </a:ext>
                  </a:extLst>
                </a:gridCol>
                <a:gridCol w="2277126">
                  <a:extLst>
                    <a:ext uri="{9D8B030D-6E8A-4147-A177-3AD203B41FA5}">
                      <a16:colId xmlns:a16="http://schemas.microsoft.com/office/drawing/2014/main" val="3259997939"/>
                    </a:ext>
                  </a:extLst>
                </a:gridCol>
                <a:gridCol w="446738">
                  <a:extLst>
                    <a:ext uri="{9D8B030D-6E8A-4147-A177-3AD203B41FA5}">
                      <a16:colId xmlns:a16="http://schemas.microsoft.com/office/drawing/2014/main" val="780953498"/>
                    </a:ext>
                  </a:extLst>
                </a:gridCol>
                <a:gridCol w="515062">
                  <a:extLst>
                    <a:ext uri="{9D8B030D-6E8A-4147-A177-3AD203B41FA5}">
                      <a16:colId xmlns:a16="http://schemas.microsoft.com/office/drawing/2014/main" val="3868005227"/>
                    </a:ext>
                  </a:extLst>
                </a:gridCol>
                <a:gridCol w="843613">
                  <a:extLst>
                    <a:ext uri="{9D8B030D-6E8A-4147-A177-3AD203B41FA5}">
                      <a16:colId xmlns:a16="http://schemas.microsoft.com/office/drawing/2014/main" val="1398386187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659952951"/>
                    </a:ext>
                  </a:extLst>
                </a:gridCol>
              </a:tblGrid>
              <a:tr h="330122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Supplies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Ziplock Gallon Freezer Bags, 120 ct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$16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$16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07593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Trowel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EA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88214"/>
                  </a:ext>
                </a:extLst>
              </a:tr>
              <a:tr h="330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Rental: 2 GPS devices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days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$120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$/device-day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$480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711711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Soap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$/bottle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68967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Marker Flags, 50 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$14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92802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Plastic Bins, 2 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$57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$114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18081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gal Buckets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EA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$28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52253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Water, 12 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640657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Paper Towels, 2 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37912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Sharpie, 5 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53272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Nitrile Gloves, 1000 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$45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$45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312424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Trash Bags, 74 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30381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Clipboards, 6 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$12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$/pack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$12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90770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Logbooks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EA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70966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Measuring Tapes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EA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62260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Scrub Brushes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EA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$12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41589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Rental: NAU Soils Lab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$100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$/day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$2,000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216190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Rental: XRF Device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$300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$/day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$3,000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16028"/>
                  </a:ext>
                </a:extLst>
              </a:tr>
              <a:tr h="18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Supplies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$5,937 </a:t>
                      </a:r>
                    </a:p>
                  </a:txBody>
                  <a:tcPr marL="7469" marR="7469" marT="7469" marB="358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83780"/>
                  </a:ext>
                </a:extLst>
              </a:tr>
              <a:tr h="186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Subcontract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Western Technologies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$100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$/sample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$1,000 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63729"/>
                  </a:ext>
                </a:extLst>
              </a:tr>
              <a:tr h="33012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Cost</a:t>
                      </a:r>
                    </a:p>
                  </a:txBody>
                  <a:tcPr marL="7469" marR="7469" marT="7469" marB="3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$107,282 </a:t>
                      </a:r>
                    </a:p>
                  </a:txBody>
                  <a:tcPr marL="7469" marR="7469" marT="7469" marB="358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161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214B310-763D-4BB7-90F8-68A298F3E613}"/>
              </a:ext>
            </a:extLst>
          </p:cNvPr>
          <p:cNvSpPr txBox="1"/>
          <p:nvPr/>
        </p:nvSpPr>
        <p:spPr>
          <a:xfrm>
            <a:off x="925048" y="4901034"/>
            <a:ext cx="357539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Personnel = $99,295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Travel = $1,050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Supplies = $5,937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Total = $107,282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90AF5B06-17D6-364E-9A36-DB64509993A6}"/>
              </a:ext>
            </a:extLst>
          </p:cNvPr>
          <p:cNvSpPr/>
          <p:nvPr/>
        </p:nvSpPr>
        <p:spPr>
          <a:xfrm>
            <a:off x="1744551" y="239012"/>
            <a:ext cx="6771296" cy="7890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Cost of Engineering Services</a:t>
            </a:r>
            <a:endParaRPr lang="en-US" sz="3600" b="1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5702B96-F3BA-84AD-3F7B-BC762A8FD872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1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F4D3-053A-8B11-B1FB-393EA2BF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4891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References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4354-C086-5D32-92BA-E0FE30ACE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1545941"/>
            <a:ext cx="10450513" cy="4552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‌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91983F8-82C8-1C65-7075-B26A1146125B}"/>
              </a:ext>
            </a:extLst>
          </p:cNvPr>
          <p:cNvSpPr txBox="1">
            <a:spLocks/>
          </p:cNvSpPr>
          <p:nvPr/>
        </p:nvSpPr>
        <p:spPr>
          <a:xfrm>
            <a:off x="11280075" y="6411156"/>
            <a:ext cx="772986" cy="297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80939-172C-F868-165D-D9BAD303E423}"/>
              </a:ext>
            </a:extLst>
          </p:cNvPr>
          <p:cNvSpPr txBox="1"/>
          <p:nvPr/>
        </p:nvSpPr>
        <p:spPr>
          <a:xfrm>
            <a:off x="544285" y="1505857"/>
            <a:ext cx="10033000" cy="26334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Times New Roman"/>
                <a:ea typeface="Calibri" panose="020F0502020204030204"/>
                <a:cs typeface="Times New Roman"/>
              </a:rPr>
              <a:t>[1]    J. Whitcher, "Dragon Mine: Preliminary Assessment Location Map," AUTOCAD, 2024.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600">
                <a:latin typeface="Times New Roman"/>
                <a:ea typeface="Calibri" panose="020F0502020204030204"/>
                <a:cs typeface="Times New Roman"/>
              </a:rPr>
              <a:t>[2]    </a:t>
            </a:r>
            <a:r>
              <a:rPr lang="en-US" sz="1600">
                <a:latin typeface="Times New Roman"/>
                <a:ea typeface="+mn-lt"/>
                <a:cs typeface="Times New Roman"/>
              </a:rPr>
              <a:t>A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G. </a:t>
            </a:r>
            <a:r>
              <a:rPr lang="en-US" sz="1600">
                <a:latin typeface="Times New Roman"/>
                <a:ea typeface="+mn-lt"/>
                <a:cs typeface="Times New Roman"/>
              </a:rPr>
              <a:t>Rico, "Dragon Mine: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Preliminary Assessment Location Map</a:t>
            </a:r>
            <a:r>
              <a:rPr lang="en-US" sz="1600">
                <a:latin typeface="Times New Roman"/>
                <a:ea typeface="+mn-lt"/>
                <a:cs typeface="Times New Roman"/>
              </a:rPr>
              <a:t>," AUTOCAD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2024.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Times New Roman"/>
                <a:ea typeface="Calibri" panose="020F0502020204030204"/>
                <a:cs typeface="Times New Roman"/>
              </a:rPr>
              <a:t>[3]    A. G. Rico, Google Earth , 2024.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Times New Roman"/>
                <a:ea typeface="Calibri" panose="020F0502020204030204"/>
                <a:cs typeface="Times New Roman"/>
              </a:rPr>
              <a:t>[4]    ECM Consultants, "Site Summary Report for the Dragon Mine," ECM Consultants, 2020.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Times New Roman"/>
                <a:ea typeface="Calibri" panose="020F0502020204030204"/>
                <a:cs typeface="Times New Roman"/>
              </a:rPr>
              <a:t>[5] G. G. LLC, "Dragon Mine: Preliminary Assessment Project Map," AUTOCAD, 2024.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Times New Roman"/>
                <a:ea typeface="Calibri" panose="020F0502020204030204"/>
                <a:cs typeface="Times New Roman"/>
              </a:rPr>
              <a:t>[6] </a:t>
            </a:r>
            <a:r>
              <a:rPr lang="en-US" sz="1600" b="0" i="0">
                <a:effectLst/>
                <a:latin typeface="Times New Roman"/>
                <a:cs typeface="Times New Roman"/>
              </a:rPr>
              <a:t>“Redevelopment Site Assessments,” </a:t>
            </a:r>
            <a:r>
              <a:rPr lang="en-US" sz="1600" b="0" i="1">
                <a:effectLst/>
                <a:latin typeface="Times New Roman"/>
                <a:cs typeface="Times New Roman"/>
              </a:rPr>
              <a:t>Environmental Site Assessment and Environmental Due Diligence</a:t>
            </a:r>
            <a:r>
              <a:rPr lang="en-US" sz="1600" b="0" i="0">
                <a:effectLst/>
                <a:latin typeface="Times New Roman"/>
                <a:cs typeface="Times New Roman"/>
              </a:rPr>
              <a:t>, Aug. </a:t>
            </a:r>
            <a:r>
              <a:rPr lang="en-US" sz="1600">
                <a:latin typeface="Times New Roman"/>
                <a:cs typeface="Times New Roman"/>
              </a:rPr>
              <a:t>29, </a:t>
            </a:r>
          </a:p>
          <a:p>
            <a:pPr indent="457200">
              <a:lnSpc>
                <a:spcPct val="150000"/>
              </a:lnSpc>
            </a:pPr>
            <a:r>
              <a:rPr lang="en-US" sz="1600">
                <a:latin typeface="Times New Roman"/>
                <a:cs typeface="Times New Roman"/>
              </a:rPr>
              <a:t>2024</a:t>
            </a:r>
            <a:r>
              <a:rPr lang="en-US" sz="1600" b="0" i="0">
                <a:effectLst/>
                <a:latin typeface="Times New Roman"/>
                <a:cs typeface="Times New Roman"/>
              </a:rPr>
              <a:t>. </a:t>
            </a:r>
            <a:r>
              <a:rPr lang="en-US" sz="1600" b="0" i="0">
                <a:effectLst/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https://www.aeasinc.com/redevelopment</a:t>
            </a:r>
            <a:endParaRPr lang="en-US" sz="1600" b="0" i="0">
              <a:effectLst/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55978-6E52-891D-6AB0-69453151B344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81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trees and sun&#10;&#10;Description automatically generated">
            <a:extLst>
              <a:ext uri="{FF2B5EF4-FFF2-40B4-BE49-F238E27FC236}">
                <a16:creationId xmlns:a16="http://schemas.microsoft.com/office/drawing/2014/main" id="{FEAC0933-C5E3-CF9D-4A8C-55A0B534D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97" y="553724"/>
            <a:ext cx="4182995" cy="3708575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723668AC-0E5D-2E52-9741-936BA2C0CCDD}"/>
              </a:ext>
            </a:extLst>
          </p:cNvPr>
          <p:cNvSpPr/>
          <p:nvPr/>
        </p:nvSpPr>
        <p:spPr>
          <a:xfrm>
            <a:off x="3688049" y="4589253"/>
            <a:ext cx="4815902" cy="10783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40B8B3F-AAE7-DFFA-317B-6F78C6EA23F3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0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54C4C-A1ED-F0A6-C609-FB8A3374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080" y="1715527"/>
            <a:ext cx="4554981" cy="4628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Times New Roman"/>
                <a:cs typeface="Times New Roman"/>
              </a:rPr>
              <a:t>Purpose</a:t>
            </a:r>
            <a:r>
              <a:rPr lang="en-US" sz="2400">
                <a:latin typeface="Times New Roman"/>
                <a:cs typeface="Times New Roman"/>
              </a:rPr>
              <a:t>: </a:t>
            </a:r>
          </a:p>
          <a:p>
            <a:pPr marL="457200" lvl="1" indent="0">
              <a:buNone/>
            </a:pPr>
            <a:r>
              <a:rPr lang="en-US" sz="2000">
                <a:latin typeface="Times New Roman"/>
                <a:cs typeface="Times New Roman"/>
              </a:rPr>
              <a:t>Preliminary Assessment and Site Investigation to assess health risks and propose remedial action</a:t>
            </a:r>
          </a:p>
          <a:p>
            <a:pPr marL="457200" lvl="1" indent="0">
              <a:buNone/>
            </a:pPr>
            <a:endParaRPr lang="en-US" sz="200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b="1">
                <a:latin typeface="Times New Roman"/>
                <a:cs typeface="Times New Roman"/>
              </a:rPr>
              <a:t>Client</a:t>
            </a:r>
            <a:r>
              <a:rPr lang="en-US" sz="2400">
                <a:latin typeface="Times New Roman"/>
                <a:cs typeface="Times New Roman"/>
              </a:rPr>
              <a:t>: </a:t>
            </a:r>
          </a:p>
          <a:p>
            <a:pPr marL="457200" lvl="1" indent="0">
              <a:buNone/>
            </a:pPr>
            <a:r>
              <a:rPr lang="en-US" sz="2000">
                <a:latin typeface="Times New Roman"/>
                <a:cs typeface="Times New Roman"/>
              </a:rPr>
              <a:t>Eric </a:t>
            </a:r>
            <a:r>
              <a:rPr lang="en-US" sz="2000" err="1">
                <a:latin typeface="Times New Roman"/>
                <a:cs typeface="Times New Roman"/>
              </a:rPr>
              <a:t>Zielske</a:t>
            </a:r>
            <a:r>
              <a:rPr lang="en-US" sz="2000">
                <a:latin typeface="Times New Roman"/>
                <a:cs typeface="Times New Roman"/>
              </a:rPr>
              <a:t> from the Bureau of Land Management</a:t>
            </a:r>
          </a:p>
          <a:p>
            <a:pPr marL="457200" lvl="1" indent="0">
              <a:buNone/>
            </a:pPr>
            <a:endParaRPr lang="en-US" sz="200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b="1">
                <a:latin typeface="Times New Roman"/>
                <a:cs typeface="Times New Roman"/>
              </a:rPr>
              <a:t>Background</a:t>
            </a:r>
            <a:r>
              <a:rPr lang="en-US" sz="2400">
                <a:latin typeface="Times New Roman"/>
                <a:cs typeface="Times New Roman"/>
              </a:rPr>
              <a:t>: </a:t>
            </a:r>
          </a:p>
          <a:p>
            <a:pPr marL="457200" lvl="1" indent="0">
              <a:buNone/>
            </a:pPr>
            <a:r>
              <a:rPr lang="en-US" sz="2000">
                <a:latin typeface="Times New Roman"/>
                <a:cs typeface="Times New Roman"/>
              </a:rPr>
              <a:t>Active from 1800s to 1942 produced vanadinite, gold, and silver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33BA753B-CC65-0B57-1A9B-79BA19E3CFD1}"/>
              </a:ext>
            </a:extLst>
          </p:cNvPr>
          <p:cNvSpPr/>
          <p:nvPr/>
        </p:nvSpPr>
        <p:spPr>
          <a:xfrm>
            <a:off x="7724003" y="377373"/>
            <a:ext cx="3516701" cy="10239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Introduction</a:t>
            </a:r>
            <a:endParaRPr lang="en-US" sz="2800" b="1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6B5D6CE-3992-7216-4384-CB30A5CC80DD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map of the state of arizona&#10;&#10;Description automatically generated">
            <a:extLst>
              <a:ext uri="{FF2B5EF4-FFF2-40B4-BE49-F238E27FC236}">
                <a16:creationId xmlns:a16="http://schemas.microsoft.com/office/drawing/2014/main" id="{D3699057-77F4-4CA4-981C-8A734F8DE6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9" r="1517" b="1840"/>
          <a:stretch/>
        </p:blipFill>
        <p:spPr>
          <a:xfrm>
            <a:off x="345662" y="481290"/>
            <a:ext cx="6482643" cy="5752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A99F56-01E8-4F41-ABB9-A7F698BFB3B1}"/>
              </a:ext>
            </a:extLst>
          </p:cNvPr>
          <p:cNvSpPr txBox="1"/>
          <p:nvPr/>
        </p:nvSpPr>
        <p:spPr>
          <a:xfrm>
            <a:off x="1862153" y="6233636"/>
            <a:ext cx="344905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Times New Roman"/>
                <a:cs typeface="Times New Roman"/>
              </a:rPr>
              <a:t>Figure 1: Arizona Location Map [1]</a:t>
            </a:r>
          </a:p>
        </p:txBody>
      </p:sp>
    </p:spTree>
    <p:extLst>
      <p:ext uri="{BB962C8B-B14F-4D97-AF65-F5344CB8AC3E}">
        <p14:creationId xmlns:p14="http://schemas.microsoft.com/office/powerpoint/2010/main" val="3925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state with a location&#10;&#10;Description automatically generated">
            <a:extLst>
              <a:ext uri="{FF2B5EF4-FFF2-40B4-BE49-F238E27FC236}">
                <a16:creationId xmlns:a16="http://schemas.microsoft.com/office/drawing/2014/main" id="{B687C75E-E548-45B0-AC8A-1FFEDF3F1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1" r="521"/>
          <a:stretch/>
        </p:blipFill>
        <p:spPr>
          <a:xfrm>
            <a:off x="2729947" y="9401"/>
            <a:ext cx="9011069" cy="6852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9EC204-35A1-4CF1-BECA-D62B242BA8EC}"/>
              </a:ext>
            </a:extLst>
          </p:cNvPr>
          <p:cNvSpPr txBox="1"/>
          <p:nvPr/>
        </p:nvSpPr>
        <p:spPr>
          <a:xfrm>
            <a:off x="104458" y="6341128"/>
            <a:ext cx="26189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Times New Roman"/>
                <a:cs typeface="Times New Roman"/>
              </a:rPr>
              <a:t>Figure 2: County Location Map [2]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D1803C2-6695-DA40-4F01-13D2BD96F86B}"/>
              </a:ext>
            </a:extLst>
          </p:cNvPr>
          <p:cNvSpPr/>
          <p:nvPr/>
        </p:nvSpPr>
        <p:spPr>
          <a:xfrm>
            <a:off x="216689" y="391137"/>
            <a:ext cx="2395269" cy="13259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Location Map</a:t>
            </a:r>
            <a:endParaRPr lang="en-US" sz="3600" b="1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3815DA7-2685-1E73-D4A8-A5BF26E5D8D3}"/>
              </a:ext>
            </a:extLst>
          </p:cNvPr>
          <p:cNvSpPr txBox="1">
            <a:spLocks/>
          </p:cNvSpPr>
          <p:nvPr/>
        </p:nvSpPr>
        <p:spPr>
          <a:xfrm>
            <a:off x="11281399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6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87C75E-E548-45B0-AC8A-1FFEDF3F1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99183" y="0"/>
            <a:ext cx="896314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9EC204-35A1-4CF1-BECA-D62B242BA8EC}"/>
              </a:ext>
            </a:extLst>
          </p:cNvPr>
          <p:cNvSpPr txBox="1"/>
          <p:nvPr/>
        </p:nvSpPr>
        <p:spPr>
          <a:xfrm>
            <a:off x="-167685" y="6413698"/>
            <a:ext cx="33174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Times New Roman"/>
                <a:cs typeface="Times New Roman"/>
              </a:rPr>
              <a:t>Figure 3: Vicinity Map [3]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D1803C2-6695-DA40-4F01-13D2BD96F86B}"/>
              </a:ext>
            </a:extLst>
          </p:cNvPr>
          <p:cNvSpPr/>
          <p:nvPr/>
        </p:nvSpPr>
        <p:spPr>
          <a:xfrm>
            <a:off x="216689" y="391137"/>
            <a:ext cx="2395269" cy="13259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Vicinity Map</a:t>
            </a:r>
            <a:endParaRPr lang="en-US" sz="3600" b="1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3815DA7-2685-1E73-D4A8-A5BF26E5D8D3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6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54C4C-A1ED-F0A6-C609-FB8A3374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403" y="1639589"/>
            <a:ext cx="1370026" cy="552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Times New Roman"/>
                <a:cs typeface="Times New Roman"/>
              </a:rPr>
              <a:t>Legend</a:t>
            </a:r>
            <a:r>
              <a:rPr lang="en-US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endParaRPr lang="en-US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>
              <a:latin typeface="Times New Roman"/>
              <a:cs typeface="Times New Roman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D64C3B-8327-8602-D7BB-5015C311F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27428"/>
              </p:ext>
            </p:extLst>
          </p:nvPr>
        </p:nvGraphicFramePr>
        <p:xfrm>
          <a:off x="968915" y="392333"/>
          <a:ext cx="4921635" cy="63167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91503">
                  <a:extLst>
                    <a:ext uri="{9D8B030D-6E8A-4147-A177-3AD203B41FA5}">
                      <a16:colId xmlns:a16="http://schemas.microsoft.com/office/drawing/2014/main" val="3216809491"/>
                    </a:ext>
                  </a:extLst>
                </a:gridCol>
                <a:gridCol w="683456">
                  <a:extLst>
                    <a:ext uri="{9D8B030D-6E8A-4147-A177-3AD203B41FA5}">
                      <a16:colId xmlns:a16="http://schemas.microsoft.com/office/drawing/2014/main" val="1368351939"/>
                    </a:ext>
                  </a:extLst>
                </a:gridCol>
                <a:gridCol w="641683">
                  <a:extLst>
                    <a:ext uri="{9D8B030D-6E8A-4147-A177-3AD203B41FA5}">
                      <a16:colId xmlns:a16="http://schemas.microsoft.com/office/drawing/2014/main" val="289251616"/>
                    </a:ext>
                  </a:extLst>
                </a:gridCol>
                <a:gridCol w="581526">
                  <a:extLst>
                    <a:ext uri="{9D8B030D-6E8A-4147-A177-3AD203B41FA5}">
                      <a16:colId xmlns:a16="http://schemas.microsoft.com/office/drawing/2014/main" val="2817576431"/>
                    </a:ext>
                  </a:extLst>
                </a:gridCol>
                <a:gridCol w="882315">
                  <a:extLst>
                    <a:ext uri="{9D8B030D-6E8A-4147-A177-3AD203B41FA5}">
                      <a16:colId xmlns:a16="http://schemas.microsoft.com/office/drawing/2014/main" val="2775266890"/>
                    </a:ext>
                  </a:extLst>
                </a:gridCol>
                <a:gridCol w="741152">
                  <a:extLst>
                    <a:ext uri="{9D8B030D-6E8A-4147-A177-3AD203B41FA5}">
                      <a16:colId xmlns:a16="http://schemas.microsoft.com/office/drawing/2014/main" val="372671617"/>
                    </a:ext>
                  </a:extLst>
                </a:gridCol>
              </a:tblGrid>
              <a:tr h="319086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Soil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Antimony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Arsenic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Lead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Molybdenum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Vanadium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752900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Area of Concern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(mg/kg)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191110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Downgradient Debris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&lt;394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16 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&lt;29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259 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84769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Mill Foundation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&lt;437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10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115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&lt;34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368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85793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Water Troughs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&lt;199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15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101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27 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&lt;56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184792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Waste Pile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&lt;368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&lt;28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667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&lt;28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548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64793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Foundation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&lt;579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29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593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12 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515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982"/>
                  </a:ext>
                </a:extLst>
              </a:tr>
              <a:tr h="27071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Conveyor Foundation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&lt;447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26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373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409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6174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Heap Leach?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&lt;396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&lt;24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414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&lt;30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378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08661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Heap Leach?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&lt;405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9 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141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&lt;31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295 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81349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Heap Leach?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&lt;385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&lt;36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1062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8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17 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455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58594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Heap Leach?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43 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&lt;33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827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8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538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87193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Waste Rock Pile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&lt;381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&lt;18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228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&lt;29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1241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8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705955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Waste Rock Pile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&lt;390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&lt;14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127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&lt;31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347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00093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Mill Platform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&lt;334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&lt;60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3967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8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88 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581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29188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Red Tailings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&lt;324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&lt;65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4894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8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102 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440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747578"/>
                  </a:ext>
                </a:extLst>
              </a:tr>
              <a:tr h="441157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Red Tailings near collapsed structure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&lt;226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&lt;83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10776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8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485 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594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67278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Tailings near mill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&lt;438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&lt;38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862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8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288 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56846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Background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&lt;410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7 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91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&lt;32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369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80295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Background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&lt;380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49 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&lt;30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432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23072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Background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&lt;371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10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42 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&lt;29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371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70712"/>
                  </a:ext>
                </a:extLst>
              </a:tr>
              <a:tr h="27071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Background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&lt;426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7 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57 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&lt;33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</a:rPr>
                        <a:t>335</a:t>
                      </a:r>
                      <a:r>
                        <a:rPr lang="en-US" sz="1000">
                          <a:effectLst/>
                          <a:latin typeface="Times New Roman"/>
                        </a:rPr>
                        <a:t>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39089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Background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&lt;375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5 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21 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&lt;29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323 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540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C60200-08FA-B927-71B3-4B4470650C4E}"/>
              </a:ext>
            </a:extLst>
          </p:cNvPr>
          <p:cNvSpPr txBox="1"/>
          <p:nvPr/>
        </p:nvSpPr>
        <p:spPr>
          <a:xfrm>
            <a:off x="535457" y="53779"/>
            <a:ext cx="578855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/>
                <a:cs typeface="Times New Roman"/>
              </a:rPr>
              <a:t>Table 1: Contaminants of Concern ECM Site Investigation 2019 [4]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6B5D6CE-3992-7216-4384-CB30A5CC80DD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CD494FF-946A-487A-9190-2635B490F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17273"/>
              </p:ext>
            </p:extLst>
          </p:nvPr>
        </p:nvGraphicFramePr>
        <p:xfrm>
          <a:off x="6802783" y="2510441"/>
          <a:ext cx="72710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103">
                  <a:extLst>
                    <a:ext uri="{9D8B030D-6E8A-4147-A177-3AD203B41FA5}">
                      <a16:colId xmlns:a16="http://schemas.microsoft.com/office/drawing/2014/main" val="59208397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1234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4EF561E0-5BA9-44BB-9181-C60242CDB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70939"/>
              </p:ext>
            </p:extLst>
          </p:nvPr>
        </p:nvGraphicFramePr>
        <p:xfrm>
          <a:off x="6813706" y="3725173"/>
          <a:ext cx="72710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103">
                  <a:extLst>
                    <a:ext uri="{9D8B030D-6E8A-4147-A177-3AD203B41FA5}">
                      <a16:colId xmlns:a16="http://schemas.microsoft.com/office/drawing/2014/main" val="59208397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1234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7252C734-4D6B-4205-B861-AC0BA85C9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95536"/>
              </p:ext>
            </p:extLst>
          </p:nvPr>
        </p:nvGraphicFramePr>
        <p:xfrm>
          <a:off x="6848140" y="5031878"/>
          <a:ext cx="72710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103">
                  <a:extLst>
                    <a:ext uri="{9D8B030D-6E8A-4147-A177-3AD203B41FA5}">
                      <a16:colId xmlns:a16="http://schemas.microsoft.com/office/drawing/2014/main" val="59208397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12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8F63C6-819C-4201-A248-AF2FC696C084}"/>
              </a:ext>
            </a:extLst>
          </p:cNvPr>
          <p:cNvSpPr txBox="1"/>
          <p:nvPr/>
        </p:nvSpPr>
        <p:spPr>
          <a:xfrm>
            <a:off x="7696862" y="2441450"/>
            <a:ext cx="277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Above AZ Non-residential Soil Remediation Levels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476E0-53D2-49CA-9765-CEE6131F88B8}"/>
              </a:ext>
            </a:extLst>
          </p:cNvPr>
          <p:cNvSpPr txBox="1"/>
          <p:nvPr/>
        </p:nvSpPr>
        <p:spPr>
          <a:xfrm>
            <a:off x="7778504" y="3723944"/>
            <a:ext cx="243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Above AZ Residential Soil Remediation Levels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E679A-8E3C-4286-881E-E1C43480CB74}"/>
              </a:ext>
            </a:extLst>
          </p:cNvPr>
          <p:cNvSpPr txBox="1"/>
          <p:nvPr/>
        </p:nvSpPr>
        <p:spPr>
          <a:xfrm>
            <a:off x="7814791" y="5033653"/>
            <a:ext cx="237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Above AZ Ecological Soil Remediation Levels   </a:t>
            </a:r>
          </a:p>
        </p:txBody>
      </p:sp>
    </p:spTree>
    <p:extLst>
      <p:ext uri="{BB962C8B-B14F-4D97-AF65-F5344CB8AC3E}">
        <p14:creationId xmlns:p14="http://schemas.microsoft.com/office/powerpoint/2010/main" val="273646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87C75E-E548-45B0-AC8A-1FFEDF3F1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7631" r="5597" b="1882"/>
          <a:stretch/>
        </p:blipFill>
        <p:spPr>
          <a:xfrm>
            <a:off x="2611958" y="0"/>
            <a:ext cx="913132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5237BB-F91C-4504-81EE-FC9DD79E5DE0}"/>
              </a:ext>
            </a:extLst>
          </p:cNvPr>
          <p:cNvSpPr txBox="1"/>
          <p:nvPr/>
        </p:nvSpPr>
        <p:spPr>
          <a:xfrm>
            <a:off x="-205380" y="6306977"/>
            <a:ext cx="344905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Times New Roman"/>
                <a:cs typeface="Times New Roman"/>
              </a:rPr>
              <a:t>Figure 4: Project map [5]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6350C3CF-3B4C-D1B8-323F-005CD74FD575}"/>
              </a:ext>
            </a:extLst>
          </p:cNvPr>
          <p:cNvSpPr/>
          <p:nvPr/>
        </p:nvSpPr>
        <p:spPr>
          <a:xfrm>
            <a:off x="216689" y="391137"/>
            <a:ext cx="2395269" cy="13259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Project Map</a:t>
            </a:r>
            <a:endParaRPr lang="en-US" sz="3600" b="1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77B4669-9878-C5F3-1B3E-93E13A82E1CF}"/>
              </a:ext>
            </a:extLst>
          </p:cNvPr>
          <p:cNvSpPr txBox="1">
            <a:spLocks/>
          </p:cNvSpPr>
          <p:nvPr/>
        </p:nvSpPr>
        <p:spPr>
          <a:xfrm>
            <a:off x="11145328" y="6343921"/>
            <a:ext cx="90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9B637-1282-EA5E-6253-4700ACA9D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125"/>
            <a:ext cx="5181600" cy="27549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1.1: Sampling and Analysis Plan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1.2: Health and Safety Plan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1.3: Lab Binder/Lab Access</a:t>
            </a:r>
          </a:p>
          <a:p>
            <a:endParaRPr lang="en-US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6D720AF-0BEB-E70A-79AC-624D60C7397A}"/>
              </a:ext>
            </a:extLst>
          </p:cNvPr>
          <p:cNvSpPr/>
          <p:nvPr/>
        </p:nvSpPr>
        <p:spPr>
          <a:xfrm>
            <a:off x="6860878" y="1085221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2: Site Investigation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2C4C58B-8070-CE0F-746E-1011DEB5BC87}"/>
              </a:ext>
            </a:extLst>
          </p:cNvPr>
          <p:cNvSpPr/>
          <p:nvPr/>
        </p:nvSpPr>
        <p:spPr>
          <a:xfrm>
            <a:off x="1526875" y="1080221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1: Work Plan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4DB39CB-7134-E5A5-E7BD-402FE3EC7597}"/>
              </a:ext>
            </a:extLst>
          </p:cNvPr>
          <p:cNvSpPr txBox="1">
            <a:spLocks/>
          </p:cNvSpPr>
          <p:nvPr/>
        </p:nvSpPr>
        <p:spPr>
          <a:xfrm>
            <a:off x="11369722" y="634392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erson holding a bag of dirt&#10;&#10;Description automatically generated">
            <a:extLst>
              <a:ext uri="{FF2B5EF4-FFF2-40B4-BE49-F238E27FC236}">
                <a16:creationId xmlns:a16="http://schemas.microsoft.com/office/drawing/2014/main" id="{F474BE4F-837C-3046-99DA-82013F61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36" y="2507125"/>
            <a:ext cx="4611331" cy="2606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625F0C-388A-99D4-1F0C-917D11CEB264}"/>
              </a:ext>
            </a:extLst>
          </p:cNvPr>
          <p:cNvSpPr txBox="1"/>
          <p:nvPr/>
        </p:nvSpPr>
        <p:spPr>
          <a:xfrm>
            <a:off x="6401802" y="5113693"/>
            <a:ext cx="461133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Figure 5: Soil Collection [6]</a:t>
            </a:r>
          </a:p>
        </p:txBody>
      </p:sp>
    </p:spTree>
    <p:extLst>
      <p:ext uri="{BB962C8B-B14F-4D97-AF65-F5344CB8AC3E}">
        <p14:creationId xmlns:p14="http://schemas.microsoft.com/office/powerpoint/2010/main" val="256289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9B637-1282-EA5E-6253-4700ACA9D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3764"/>
            <a:ext cx="5252720" cy="42431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>
                <a:latin typeface="Times New Roman"/>
                <a:cs typeface="Times New Roman"/>
              </a:rPr>
              <a:t>Task 3.1: Sample Drying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/>
                <a:cs typeface="Times New Roman"/>
              </a:rPr>
              <a:t>Task 3.2: Sample Sieving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/>
                <a:cs typeface="Times New Roman"/>
              </a:rPr>
              <a:t>Task 3.3: X-Ray Fluorescence (XRF) Testing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/>
                <a:cs typeface="Times New Roman"/>
              </a:rPr>
              <a:t>Task 3.4: Acid Digestion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/>
                <a:cs typeface="Times New Roman"/>
              </a:rPr>
              <a:t>Task 3.5: Flame Atomic Absorption (FAA) / Inductively Coupled Plasma (ICP)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1A2A5-ECD0-4BE9-51C7-A38EE30AE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7123"/>
            <a:ext cx="5201920" cy="44260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>
                <a:latin typeface="Times New Roman"/>
                <a:cs typeface="Times New Roman"/>
              </a:rPr>
              <a:t>Task 4.1: Identification of Human Health and Ecological Contaminants of Concern (COCs)</a:t>
            </a:r>
            <a:endParaRPr lang="en-US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/>
                <a:cs typeface="Times New Roman"/>
              </a:rPr>
              <a:t>Task 4.2: Identify Exposure Point Concentrations for all COCs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/>
                <a:cs typeface="Times New Roman"/>
              </a:rPr>
              <a:t>Task 4.3: XRF in-situ vs ex-situ Analysis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/>
                <a:cs typeface="Times New Roman"/>
              </a:rPr>
              <a:t>Task 4.4: XRF ex-situ vs FAA/ICP Analysis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/>
                <a:cs typeface="Times New Roman"/>
              </a:rPr>
              <a:t>Task 4.5: Quality Assurance &amp; Quality Control Analysis</a:t>
            </a:r>
          </a:p>
          <a:p>
            <a:pPr algn="ctr"/>
            <a:endParaRPr lang="en-US" sz="2400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6D720AF-0BEB-E70A-79AC-624D60C7397A}"/>
              </a:ext>
            </a:extLst>
          </p:cNvPr>
          <p:cNvSpPr/>
          <p:nvPr/>
        </p:nvSpPr>
        <p:spPr>
          <a:xfrm>
            <a:off x="6860878" y="938579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4: Data Analysis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2C4C58B-8070-CE0F-746E-1011DEB5BC87}"/>
              </a:ext>
            </a:extLst>
          </p:cNvPr>
          <p:cNvSpPr/>
          <p:nvPr/>
        </p:nvSpPr>
        <p:spPr>
          <a:xfrm>
            <a:off x="1526875" y="1080221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3: Laboratory Analysis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4DB39CB-7134-E5A5-E7BD-402FE3EC7597}"/>
              </a:ext>
            </a:extLst>
          </p:cNvPr>
          <p:cNvSpPr txBox="1">
            <a:spLocks/>
          </p:cNvSpPr>
          <p:nvPr/>
        </p:nvSpPr>
        <p:spPr>
          <a:xfrm>
            <a:off x="11369722" y="634392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9B637-1282-EA5E-6253-4700ACA9D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125"/>
            <a:ext cx="5181600" cy="27549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5.1: Maps of Contaminant Distribution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5.2: Migration Pathways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5.3: Conceptual Site Model (CSM)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1A2A5-ECD0-4BE9-51C7-A38EE30AE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7125"/>
            <a:ext cx="5181600" cy="2356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6.1: Toxicity Assessment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6.2: Exposure Assessment</a:t>
            </a:r>
          </a:p>
          <a:p>
            <a:pPr marL="0" indent="0" algn="ctr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Task 6.3: Risk Characterization</a:t>
            </a:r>
          </a:p>
          <a:p>
            <a:pPr algn="ctr"/>
            <a:endParaRPr lang="en-US" sz="2400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6D720AF-0BEB-E70A-79AC-624D60C7397A}"/>
              </a:ext>
            </a:extLst>
          </p:cNvPr>
          <p:cNvSpPr/>
          <p:nvPr/>
        </p:nvSpPr>
        <p:spPr>
          <a:xfrm>
            <a:off x="6860878" y="1085221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6: Human Health Risk Assessment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2C4C58B-8070-CE0F-746E-1011DEB5BC87}"/>
              </a:ext>
            </a:extLst>
          </p:cNvPr>
          <p:cNvSpPr/>
          <p:nvPr/>
        </p:nvSpPr>
        <p:spPr>
          <a:xfrm>
            <a:off x="1526875" y="1080221"/>
            <a:ext cx="3804249" cy="909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5: Contaminant Pathways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4DB39CB-7134-E5A5-E7BD-402FE3EC7597}"/>
              </a:ext>
            </a:extLst>
          </p:cNvPr>
          <p:cNvSpPr txBox="1">
            <a:spLocks/>
          </p:cNvSpPr>
          <p:nvPr/>
        </p:nvSpPr>
        <p:spPr>
          <a:xfrm>
            <a:off x="11369722" y="634392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6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67763d-5cab-485d-a9ad-9fc9652770bf">
      <Terms xmlns="http://schemas.microsoft.com/office/infopath/2007/PartnerControls"/>
    </lcf76f155ced4ddcb4097134ff3c332f>
    <TaxCatchAll xmlns="52ee2c55-fe4d-4fbc-b03a-21e1d5342ee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BD2AD1C48D34B82C3A70F742EC048" ma:contentTypeVersion="11" ma:contentTypeDescription="Create a new document." ma:contentTypeScope="" ma:versionID="0fdf9d4fd976148c38f7cfd0d74a5ebf">
  <xsd:schema xmlns:xsd="http://www.w3.org/2001/XMLSchema" xmlns:xs="http://www.w3.org/2001/XMLSchema" xmlns:p="http://schemas.microsoft.com/office/2006/metadata/properties" xmlns:ns2="5a67763d-5cab-485d-a9ad-9fc9652770bf" xmlns:ns3="52ee2c55-fe4d-4fbc-b03a-21e1d5342ee0" targetNamespace="http://schemas.microsoft.com/office/2006/metadata/properties" ma:root="true" ma:fieldsID="e14310c408111286decc778e76b6318f" ns2:_="" ns3:_="">
    <xsd:import namespace="5a67763d-5cab-485d-a9ad-9fc9652770bf"/>
    <xsd:import namespace="52ee2c55-fe4d-4fbc-b03a-21e1d5342e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7763d-5cab-485d-a9ad-9fc965277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e2c55-fe4d-4fbc-b03a-21e1d5342e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9b7a58-08eb-4e90-8aa9-c275cfd76b3f}" ma:internalName="TaxCatchAll" ma:showField="CatchAllData" ma:web="52ee2c55-fe4d-4fbc-b03a-21e1d5342e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9662FD-7FD3-4F60-89C1-EA6EBAF51383}">
  <ds:schemaRefs>
    <ds:schemaRef ds:uri="52ee2c55-fe4d-4fbc-b03a-21e1d5342ee0"/>
    <ds:schemaRef ds:uri="5a67763d-5cab-485d-a9ad-9fc9652770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45A499-64DF-4DEE-84BB-94B2FC34C5D8}">
  <ds:schemaRefs>
    <ds:schemaRef ds:uri="52ee2c55-fe4d-4fbc-b03a-21e1d5342ee0"/>
    <ds:schemaRef ds:uri="5a67763d-5cab-485d-a9ad-9fc9652770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A1DA15F-68C4-49D6-BB5C-85A292987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Dragon Mine Preliminary Assessment, Site Investigation &amp; Remediation Proposal  Bureau of Land Management. Ground Guardians LLC.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BLM Team Ground Guardians</dc:title>
  <dc:creator>Andres Armando Garcia Rico</dc:creator>
  <cp:revision>1</cp:revision>
  <dcterms:created xsi:type="dcterms:W3CDTF">2024-10-01T19:41:24Z</dcterms:created>
  <dcterms:modified xsi:type="dcterms:W3CDTF">2024-12-06T21:25:22Z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0x010100892BD2AD1C48D34B82C3A70F742EC048</vt:lpwstr>
  </property>
  <property fmtid="{D5CDD505-2E9C-101B-9397-08002B2CF9AE}" pid="3" name="MediaServiceImageTags">
    <vt:lpwstr/>
  </property>
</Properties>
</file>